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Drawing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{{ Xinyu Jiang}}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422575" y="3993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3002 - Spring 2018    (Due: 1/23)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UI: Source Code (1 point)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{{ URL to the online p5 document containing your source code }}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http://alpha.editor.p5js.org/</a:t>
            </a:r>
            <a:r>
              <a:rPr lang="en-US" dirty="0" err="1"/>
              <a:t>Xinyu</a:t>
            </a:r>
            <a:r>
              <a:rPr lang="en-US" dirty="0"/>
              <a:t>/sketches/H1aQSWVSz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11708" y="1343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10 / 10</a:t>
            </a:r>
            <a:endParaRPr sz="12000" dirty="0"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11700" y="550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I have earned.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81075" y="4180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your self-assessment of the points you’ve earned. The graders will verify this.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Emoji: Drawing (1 point)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{{ screenshot of the emoji drawing you created }}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25" y="1507400"/>
            <a:ext cx="3880525" cy="28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Emoji: Source Code (1 point)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{{ URL to the online p5 document containing your source code }}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http://alpha.editor.p5js.org/</a:t>
            </a:r>
            <a:r>
              <a:rPr lang="en" dirty="0" err="1"/>
              <a:t>Xinyu</a:t>
            </a:r>
            <a:r>
              <a:rPr lang="en" dirty="0"/>
              <a:t>/sketches/</a:t>
            </a:r>
            <a:r>
              <a:rPr lang="en" dirty="0" err="1"/>
              <a:t>rkuZdhzrM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Remote: Drawing (1 point)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{{ screenshot of the drawing you created }}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00" y="1495075"/>
            <a:ext cx="2949403" cy="364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Remote: Source Code (1 point)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{{ URL to the online p5 document containing your source code }}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http://alpha.editor.p5js.org/</a:t>
            </a:r>
            <a:r>
              <a:rPr lang="en" dirty="0" err="1"/>
              <a:t>Xinyu</a:t>
            </a:r>
            <a:r>
              <a:rPr lang="en" dirty="0"/>
              <a:t>/sketches/Bk62i3zrf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Ecobee Thermostat: Drawing (2 points)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{{ screenshot of the drawing you created }}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8EDCD4-A5AD-A44B-91FC-F0A32673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55531"/>
            <a:ext cx="3850397" cy="34999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Ecobee Thermostat: Source Code (1 point)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{{ URL to the online p5 document containing your source code }}</a:t>
            </a:r>
          </a:p>
          <a:p>
            <a:pPr marL="0" lvl="0" indent="0">
              <a:buNone/>
            </a:pPr>
            <a:endParaRPr lang="en" dirty="0"/>
          </a:p>
          <a:p>
            <a:pPr marL="0" lvl="0" indent="0">
              <a:buNone/>
            </a:pPr>
            <a:r>
              <a:rPr lang="en-US" dirty="0"/>
              <a:t>http://alpha.editor.p5js.org/</a:t>
            </a:r>
            <a:r>
              <a:rPr lang="en-US" dirty="0" err="1"/>
              <a:t>Xinyu</a:t>
            </a:r>
            <a:r>
              <a:rPr lang="en-US" dirty="0"/>
              <a:t>/sketches/Hy5UreXHG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UI: Drawing (2 points)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{{ screenshot of the drawing you created }}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7FBFE2-03C6-D44B-9E1A-C857DEC6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43" y="1489185"/>
            <a:ext cx="2896695" cy="34191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246</Words>
  <Application>Microsoft Macintosh PowerPoint</Application>
  <PresentationFormat>全屏显示(16:9)</PresentationFormat>
  <Paragraphs>27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P5 Drawing</vt:lpstr>
      <vt:lpstr>10 / 10</vt:lpstr>
      <vt:lpstr>Emoji: Drawing (1 point) </vt:lpstr>
      <vt:lpstr>Emoji: Source Code (1 point)</vt:lpstr>
      <vt:lpstr>Alexa Remote: Drawing (1 point) </vt:lpstr>
      <vt:lpstr>Alexa Remote: Source Code (1 point)</vt:lpstr>
      <vt:lpstr>Ecobee Thermostat: Drawing (2 points) </vt:lpstr>
      <vt:lpstr>Ecobee Thermostat: Source Code (1 point)</vt:lpstr>
      <vt:lpstr>Hybrid UI: Drawing (2 points) </vt:lpstr>
      <vt:lpstr>Hybrid UI: Source Code (1 point)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 Drawing</dc:title>
  <cp:lastModifiedBy>Xjiang3@mail.greenriver.edu</cp:lastModifiedBy>
  <cp:revision>7</cp:revision>
  <dcterms:modified xsi:type="dcterms:W3CDTF">2018-01-23T00:51:22Z</dcterms:modified>
</cp:coreProperties>
</file>