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5" r:id="rId1"/>
  </p:sldMasterIdLst>
  <p:notesMasterIdLst>
    <p:notesMasterId r:id="rId6"/>
  </p:notesMasterIdLst>
  <p:sldIdLst>
    <p:sldId id="256" r:id="rId2"/>
    <p:sldId id="276" r:id="rId3"/>
    <p:sldId id="277" r:id="rId4"/>
    <p:sldId id="27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77974" autoAdjust="0"/>
  </p:normalViewPr>
  <p:slideViewPr>
    <p:cSldViewPr snapToGrid="0">
      <p:cViewPr varScale="1">
        <p:scale>
          <a:sx n="123" d="100"/>
          <a:sy n="123" d="100"/>
        </p:scale>
        <p:origin x="13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3263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</a:t>
            </a:r>
            <a:r>
              <a:rPr lang="en-US" baseline="0" dirty="0"/>
              <a:t> topic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Looked at other languages, but going to focus on Python &amp; Java for this presentation for the sake of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80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Name and Year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Order:</a:t>
            </a:r>
          </a:p>
          <a:p>
            <a:pPr marL="457200" indent="-298450"/>
            <a:r>
              <a:rPr lang="en-US" dirty="0"/>
              <a:t>Vlad</a:t>
            </a:r>
          </a:p>
          <a:p>
            <a:pPr marL="457200" indent="-298450"/>
            <a:r>
              <a:rPr lang="en-US" dirty="0" err="1"/>
              <a:t>Qiuyang</a:t>
            </a:r>
            <a:endParaRPr lang="en-US" baseline="0" dirty="0"/>
          </a:p>
          <a:p>
            <a:pPr marL="457200" indent="-298450"/>
            <a:r>
              <a:rPr lang="en-US" baseline="0" dirty="0" err="1"/>
              <a:t>Xinyu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2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8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2838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5210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57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20416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070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06686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84916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766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43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48788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40760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2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9" r:id="rId12"/>
  </p:sldLayoutIdLst>
  <p:transition spd="med">
    <p:push/>
  </p:transition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/>
              <a:t>Movie Tracker</a:t>
            </a:r>
            <a:endParaRPr sz="4300" dirty="0"/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 to Team</a:t>
            </a:r>
            <a:endParaRPr lang="en-US" dirty="0"/>
          </a:p>
        </p:txBody>
      </p:sp>
      <p:pic>
        <p:nvPicPr>
          <p:cNvPr id="7" name="Google Shape;60;p14"/>
          <p:cNvPicPr preferRelativeResize="0"/>
          <p:nvPr/>
        </p:nvPicPr>
        <p:blipFill rotWithShape="1">
          <a:blip r:embed="rId3">
            <a:alphaModFix/>
          </a:blip>
          <a:srcRect b="3530"/>
          <a:stretch/>
        </p:blipFill>
        <p:spPr>
          <a:xfrm>
            <a:off x="940600" y="1368705"/>
            <a:ext cx="2268975" cy="281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788" y="1368673"/>
            <a:ext cx="2268972" cy="2817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/>
          <p:cNvPicPr preferRelativeResize="0"/>
          <p:nvPr/>
        </p:nvPicPr>
        <p:blipFill rotWithShape="1">
          <a:blip r:embed="rId5">
            <a:alphaModFix/>
          </a:blip>
          <a:srcRect l="9722" r="9722"/>
          <a:stretch/>
        </p:blipFill>
        <p:spPr>
          <a:xfrm>
            <a:off x="3519181" y="1368673"/>
            <a:ext cx="2269000" cy="281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3;p14"/>
          <p:cNvSpPr txBox="1"/>
          <p:nvPr/>
        </p:nvSpPr>
        <p:spPr>
          <a:xfrm>
            <a:off x="1394524" y="4185599"/>
            <a:ext cx="13611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Xinyu Jiang</a:t>
            </a:r>
            <a:endParaRPr dirty="0"/>
          </a:p>
        </p:txBody>
      </p:sp>
      <p:sp>
        <p:nvSpPr>
          <p:cNvPr id="11" name="Google Shape;64;p14"/>
          <p:cNvSpPr txBox="1"/>
          <p:nvPr/>
        </p:nvSpPr>
        <p:spPr>
          <a:xfrm>
            <a:off x="6570474" y="4185750"/>
            <a:ext cx="13236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Vlad Zhdanov</a:t>
            </a:r>
            <a:endParaRPr dirty="0"/>
          </a:p>
        </p:txBody>
      </p:sp>
      <p:sp>
        <p:nvSpPr>
          <p:cNvPr id="12" name="Google Shape;66;p14"/>
          <p:cNvSpPr txBox="1"/>
          <p:nvPr/>
        </p:nvSpPr>
        <p:spPr>
          <a:xfrm>
            <a:off x="3973131" y="4185750"/>
            <a:ext cx="13611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Qiuyang Wang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918643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B364-8C64-4661-A3DD-FD50A4BA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7025250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7EA5-E0A7-49C0-A102-50A37154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13F1-F17E-4EB0-99E1-25A526DA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Frontend: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API: REST/Flask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Backend: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Database: SQLite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External: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Open Movie Database (</a:t>
            </a:r>
            <a:r>
              <a:rPr lang="en-US" sz="2000" dirty="0" err="1"/>
              <a:t>OMDb</a:t>
            </a:r>
            <a:r>
              <a:rPr lang="en-US" sz="2000" dirty="0"/>
              <a:t>) API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711328-0C00-4051-A006-F85412FB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07" y="1303021"/>
            <a:ext cx="3671053" cy="34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5081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73</Words>
  <Application>Microsoft Office PowerPoint</Application>
  <PresentationFormat>On-screen Show (16:9)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Movie Tracker</vt:lpstr>
      <vt:lpstr>Intro to Team</vt:lpstr>
      <vt:lpstr>Responsibilities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Principles in Statically and Dynamically-Typed Languages</dc:title>
  <dc:creator>Vladimir Zhdanov</dc:creator>
  <cp:lastModifiedBy>Vladimir Zhdanov</cp:lastModifiedBy>
  <cp:revision>13</cp:revision>
  <dcterms:modified xsi:type="dcterms:W3CDTF">2020-12-04T02:58:00Z</dcterms:modified>
</cp:coreProperties>
</file>