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561" r:id="rId3"/>
    <p:sldId id="562" r:id="rId4"/>
    <p:sldId id="565" r:id="rId5"/>
    <p:sldId id="563" r:id="rId6"/>
    <p:sldId id="564" r:id="rId7"/>
    <p:sldId id="905" r:id="rId8"/>
    <p:sldId id="906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Dosis" pitchFamily="2" charset="0"/>
      <p:regular r:id="rId12"/>
      <p:bold r:id="rId13"/>
    </p:embeddedFont>
    <p:embeddedFont>
      <p:font typeface="Petrona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6957" autoAdjust="0"/>
  </p:normalViewPr>
  <p:slideViewPr>
    <p:cSldViewPr snapToGrid="0">
      <p:cViewPr varScale="1">
        <p:scale>
          <a:sx n="131" d="100"/>
          <a:sy n="131" d="100"/>
        </p:scale>
        <p:origin x="12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Quigley" userId="b7ec41d0611c9278" providerId="LiveId" clId="{087B92DA-948D-4333-8678-435E44E638F6}"/>
    <pc:docChg chg="delSld modSld">
      <pc:chgData name="David Quigley" userId="b7ec41d0611c9278" providerId="LiveId" clId="{087B92DA-948D-4333-8678-435E44E638F6}" dt="2021-10-14T19:02:30.850" v="14" actId="47"/>
      <pc:docMkLst>
        <pc:docMk/>
      </pc:docMkLst>
      <pc:sldChg chg="modSp mod">
        <pc:chgData name="David Quigley" userId="b7ec41d0611c9278" providerId="LiveId" clId="{087B92DA-948D-4333-8678-435E44E638F6}" dt="2021-10-14T19:02:20.849" v="12" actId="20577"/>
        <pc:sldMkLst>
          <pc:docMk/>
          <pc:sldMk cId="0" sldId="256"/>
        </pc:sldMkLst>
        <pc:spChg chg="mod">
          <ac:chgData name="David Quigley" userId="b7ec41d0611c9278" providerId="LiveId" clId="{087B92DA-948D-4333-8678-435E44E638F6}" dt="2021-10-14T19:02:20.849" v="12" actId="20577"/>
          <ac:spMkLst>
            <pc:docMk/>
            <pc:sldMk cId="0" sldId="256"/>
            <ac:spMk id="54" creationId="{00000000-0000-0000-0000-000000000000}"/>
          </ac:spMkLst>
        </pc:spChg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594535977" sldId="259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598364827" sldId="260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746724346" sldId="278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490149666" sldId="293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587517933" sldId="294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78695083" sldId="295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731561004" sldId="296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601858856" sldId="297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498635976" sldId="298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879343647" sldId="307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675437897" sldId="311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422125033" sldId="312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472202054" sldId="313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921103623" sldId="346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003219925" sldId="348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392575094" sldId="358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923177589" sldId="364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210907845" sldId="365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358519757" sldId="366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704814362" sldId="367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567760344" sldId="369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861075619" sldId="370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676469928" sldId="371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166350171" sldId="372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600355809" sldId="373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0779409" sldId="375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439203776" sldId="376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471190176" sldId="402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821833484" sldId="426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49850720" sldId="427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624881452" sldId="428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220863829" sldId="429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101851959" sldId="430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268813884" sldId="438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383912870" sldId="440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736774600" sldId="441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815988661" sldId="442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985884922" sldId="443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893103140" sldId="444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8060253" sldId="445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543307228" sldId="446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860198187" sldId="512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656362174" sldId="513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679205735" sldId="514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58175042" sldId="515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824271392" sldId="516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227563386" sldId="517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4186143920" sldId="518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360002084" sldId="519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510496824" sldId="520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492898775" sldId="521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922517145" sldId="522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336730174" sldId="523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047830091" sldId="524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469119073" sldId="525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4051606506" sldId="526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448703453" sldId="527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729261157" sldId="528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156276539" sldId="529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976577974" sldId="530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528338852" sldId="531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024416305" sldId="532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941115007" sldId="534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860067169" sldId="535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004477973" sldId="536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909207546" sldId="537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069682837" sldId="538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503268553" sldId="539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784873468" sldId="540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841524926" sldId="541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774216610" sldId="542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416396772" sldId="543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238800247" sldId="544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900280215" sldId="545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872772529" sldId="546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605633612" sldId="547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160299363" sldId="548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366973082" sldId="549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10617182" sldId="550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766002378" sldId="551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4103873771" sldId="552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874735684" sldId="553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010709036" sldId="554"/>
        </pc:sldMkLst>
      </pc:sldChg>
      <pc:sldChg chg="del">
        <pc:chgData name="David Quigley" userId="b7ec41d0611c9278" providerId="LiveId" clId="{087B92DA-948D-4333-8678-435E44E638F6}" dt="2021-10-14T19:02:22.999" v="13" actId="47"/>
        <pc:sldMkLst>
          <pc:docMk/>
          <pc:sldMk cId="2922931565" sldId="634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133760605" sldId="880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753560661" sldId="881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4057589208" sldId="882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813936" sldId="883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707913706" sldId="884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539502595" sldId="885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344047384" sldId="886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4247847907" sldId="887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4156868493" sldId="888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825773435" sldId="889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060752167" sldId="890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118384765" sldId="891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972846406" sldId="892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444707739" sldId="893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831858722" sldId="894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440726915" sldId="895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616797544" sldId="896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743374069" sldId="897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280313611" sldId="898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04649450" sldId="899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779053647" sldId="900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4178219652" sldId="907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479229706" sldId="908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29275456" sldId="909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1336747868" sldId="910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4227488263" sldId="911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606344787" sldId="912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3651439092" sldId="913"/>
        </pc:sldMkLst>
      </pc:sldChg>
      <pc:sldChg chg="del">
        <pc:chgData name="David Quigley" userId="b7ec41d0611c9278" providerId="LiveId" clId="{087B92DA-948D-4333-8678-435E44E638F6}" dt="2021-10-14T19:02:30.850" v="14" actId="47"/>
        <pc:sldMkLst>
          <pc:docMk/>
          <pc:sldMk cId="2922452855" sldId="914"/>
        </pc:sldMkLst>
      </pc:sldChg>
      <pc:sldMasterChg chg="delSldLayout">
        <pc:chgData name="David Quigley" userId="b7ec41d0611c9278" providerId="LiveId" clId="{087B92DA-948D-4333-8678-435E44E638F6}" dt="2021-10-14T19:02:30.850" v="14" actId="47"/>
        <pc:sldMasterMkLst>
          <pc:docMk/>
          <pc:sldMasterMk cId="0" sldId="2147483659"/>
        </pc:sldMasterMkLst>
        <pc:sldLayoutChg chg="del">
          <pc:chgData name="David Quigley" userId="b7ec41d0611c9278" providerId="LiveId" clId="{087B92DA-948D-4333-8678-435E44E638F6}" dt="2021-10-14T19:02:30.850" v="14" actId="47"/>
          <pc:sldLayoutMkLst>
            <pc:docMk/>
            <pc:sldMasterMk cId="0" sldId="2147483659"/>
            <pc:sldLayoutMk cId="212072574" sldId="2147483662"/>
          </pc:sldLayoutMkLst>
        </pc:sldLayoutChg>
        <pc:sldLayoutChg chg="del">
          <pc:chgData name="David Quigley" userId="b7ec41d0611c9278" providerId="LiveId" clId="{087B92DA-948D-4333-8678-435E44E638F6}" dt="2021-10-14T19:02:30.850" v="14" actId="47"/>
          <pc:sldLayoutMkLst>
            <pc:docMk/>
            <pc:sldMasterMk cId="0" sldId="2147483659"/>
            <pc:sldLayoutMk cId="2557150409" sldId="2147483663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2T22:07:50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12663 4087 314 0,'0'0'194'0,"0"0"23"15,0 0-66-15,-6-40-20 16,6 23-3-16,0-3-35 0,6-4-11 15,2-7-14-15,8-3-35 16,0-7-19-16,8-6-8 0,5 0-2 16,9 0-2-16,10 3-1 15,-2 8 1-15,5 11 0 16,1 12-3-16,-4 14-5 16,-9 21-10-1,-9 17-8-15,-12 16 12 16,-8 14-1-16,-12 11 9 15,-4 6 6-15,-8 2-2 0,-6-3 3 16,-2-5-1-16,-2-9 2 16,3-9-2-16,-5-11-1 15,0-10-3-15,0-11-19 16,8-8-148-16,6-4-176 0</inkml:trace>
  <inkml:trace contextRef="#ctx0" brushRef="#br0" timeOffset="563.72">12957 5076 900 0,'0'0'26'15,"-34"1"5"-15,14 0 2 0,5-1-5 16,1 0-26-16,4-1 1 31,2-3-24-31,6-1-14 0,2-1 11 16,4 0 20-16,6-3 16 15,0 1-12-15,2-1 2 16,1 1 3-16,-3 2-2 16,2 6 0-16,-4 0 1 15,-2 8-2-15,-4 5 6 0,-2 2-1 16,-2 1 11-16,-2-3-8 0,-4 0-7 16,0-9-1-16,-4-4-6 15,5-7-8-15,-3-8-40 16,4-3-19-16,2-1-91 15,4 3-182-15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2T22:09:55.5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1" timeString="2021-10-12T22:09:57.122"/>
    </inkml:context>
  </inkml:definitions>
  <inkml:trace contextRef="#ctx0" brushRef="#br0">6698 4598 308 0,'0'0'122'15,"10"-29"-34"-15,-10 18-31 16,4-1-11-16,-4 4-13 16,0 2-15-16,0 4-3 15,0 0 4-15,0 2 17 16,0 9 40-16,-4 6-33 0,-4 6-17 16,0 5-3-16,2 9-10 0,2 3-4 15,-4 3-1-15,6 1-1 16,2-1 3-16,6 1 9 15,-2 0 3-15,2-5 6 0,2 1 0 16,0-5 8-16,-4-5-12 16,0-7-12-16,-2-6-8 15,-2-11-3-15,-2-7-11 0,-2-15 0 16,-6-11 8-16,2-8 6 16,2-9-1-16,0-2 1 15,0 1-3-15,2 5 1 16,2 5 1-16,2 8-2 0,0 8 1 15,8 5 2-15,0 6 0 16,0 3-2 0,6 3 0-16,-6 4 0 15,2 0 1-15,-2 2 12 16,0 7-3-16,-4 5-4 16,-2 4-3-16,0 5-2 15,-2 5-1-15,-2 2 0 0,-4 1-2 16,2-1 0-16,-8-4 1 15,4-5-1-15,2-8-1 0,-6-7-1 16,4-7-3-16,2-13 0 16,2-6-3-16,-2-11 4 0,8-7 4 15,-2-8 2-15,8-3-2 16,-2-1 1-16,2-1 0 16,4 7-1-16,-8 7 2 15,2 8 1 1,-2 10-1-16,-2 6 0 15,0 8 3-15,-2 5 8 16,0 9 2-16,-4 10-12 16,0 6-4-16,-2 8 3 0,2 8-1 15,0 2 1-15,-2-1-1 16,4-6 0-16,0-6-1 16,2-7 1-16,-2-10-1 0,-2-7-19 15,0-6-83-15,2-6 2 16,-8-2-1-16,0 2-50 0,4-2-50 15,-4 4-90-15</inkml:trace>
  <inkml:trace contextRef="#ctx0" brushRef="#br0" timeOffset="684.47">6670 4448 288 0,'0'0'123'0,"0"0"-21"16,0 0-28-16,-4 36-2 15,-6-20-19 1,-4 3 2-16,3 0-8 15,-9 0-11-15,2 0-13 16,0 1-11-16,0-3-4 0,2 3-6 16,4-4 0-16,2 2 1 15,2-2-2-15,6-3 1 16,2-1-1-16,2-6 0 16,6-4-6-16,4-5-37 0,2-13-2 15,2-8 9-15,2-8 5 0,4-8 2 16,-4-5 13-16,1 3 12 15,-1 1 4-15,-2 6 1 16,0 7 2-16,0 9 0 0,-8 9 14 16,-2 10 27-16,-2 7 13 31,-4 15-27-31,-10 11-4 16,-8 7-4-16,-8 8-1 0,-4 0-7 15,-3 1-6-15,3-6-3 16,0-8-1-16,4-9-4 15,6-10-1-15,7-6 1 16,5-6-2-16,6-4-4 0,2-4-27 16,6-5 24-16,9-3-40 15,-1-2-48-15,8-3-36 0,2 3-77 16,0 2-144-16</inkml:trace>
  <inkml:trace contextRef="#ctx0" brushRef="#br0" timeOffset="1500">6474 5087 309 0,'0'0'99'0,"0"0"22"0,0 0 8 15,0 0 3-15,0 0-50 16,0 0-27-16,45-9-9 16,-25 8-3-16,6 0 4 0,6-2 0 15,2 0 1-15,-1-2-6 16,1-3-12-16,2-2-11 16,-6-3-4-16,-3 0-9 15,-3 2-5-15,-8 1 0 16,-6 1 0-16,-10 1-3 0,-4-1-6 15,-16 2 2-15,-6-2 1 0,-9 0-9 16,-7 1-27-16,-6 1-17 16,3 2-7-16,3 2 0 15,4 3 19-15,10 0 19 0,12 8 16 16,12 2 15-16,4 5 6 31,8-1 24-31,10 4 32 16,4-3 4-16,2-1-9 0,4-6-12 15,2-4-16-15,-1-4-8 16,-7-8-6-16,2-6-9 16,0-3-7-16,-4-3-4 0,-2 0 1 15,-6 3 0-15,-3 3 0 16,-1 5 0-16,-8 4 0 16,0 0-1-16,-4 3-9 0,-9 1-27 15,-5-1-43-15,-2 0-52 16,-2 2-93-16,2 0-291 15</inkml:trace>
  <inkml:trace contextRef="#ctx1" brushRef="#br0">2518 3555 0,'0'0'16</inkml:trace>
  <inkml:trace contextRef="#ctx0" brushRef="#br0" timeOffset="28271.34">11467 7564 473 0,'0'0'24'0,"0"0"15"0,0 0-22 16,32-13 20-16,-8-1-29 15,8-1-3-15,9-1-4 16,5-1 1-16,6 3 11 16,1 0-5-16,-3 5 18 0,-6 4 14 15,-10 5 13-15,-15 3 17 16,-11 4 5-16,-10 5-53 0,-18-1-1 16,-15 4-17-16,-15-1-6 15,-11 3-2-15,-9-2 4 16,2 0-36-16,-3 1-36 15,13-3 10-15,13-2 49 0,15-4-5 16,12 0 1-16,14-7 6 16,10-2 9-16,16-9 6 0,12-5 20 15,17-10 1-15,15-4-1 16,13-7-7-16,7-4 0 16,-1 3 6-16,-7 4 26 15,-15 8-11 1,-17 10-4-16,-24 9 7 15,-20 9 25-15,-16 9-44 16,-18 7-11-16,-12 1-9 0,-7 3 4 16,-5 2-2-16,-2 1-2 15,7-1 2-15,-1 2-1 16,8-1 2-16,11-1-2 16,9-6 0-16,10 0-1 0,14-7 4 15,14-7-3-15,20-4-17 0,17-8 16 16,21-11-4-16,13-4 4 15,10-6 0-15,-5 3 0 16,-9 4 0-16,-17 7-1 16,-26 12 4-16,-30 8 23 0,-22 18-18 31,-28 8-6-31,-14 4-4 16,-11 3 3-16,-3-1-5 0,3-6 2 15,7-6-3-15,6-3 2 16,11-6-1-16,9-6-1 15,10-3-9-15,12-5-15 16,8-2-4-16,14-10-10 0,20-5 20 16,16-5 20-16,13-6 2 0,15-3 4 15,-1 1-5-15,-7 10 3 16,-15 6-1-16,-19 12 9 16,-22 12 52-16,-28 10-38 15,-19 8-18-15,-11 3-9 16,-4-5 5-16,-3-5-2 0,3-4 1 31,8-6-3-31,11-7-3 0,9-2 4 16,4-4-3-16,12-5 1 15,4-4-8-15,4-5-8 16,16-1 15-16,6-2 6 16,3 1 3-16,1 3-5 15,-6 4 4-15,-12 4-4 0,-10 5 6 16,-20 10 8-16,-12 3-10 15,-5 4 2-15,-3-1-6 0,4-2 0 16,9-3-1-16,11-5 0 16,2-3-5-16,14-3-3 15,4-5-6-15,10-2-1 16,8-5 25-16,9-2-5 0,11-6-3 16,0-5-4-16,3-1 3 0,-5-2 0 15,-8-1-2-15,-12 4-1 16,-16 2 0-16,-10 7-3 15,-16 6-8-15,-10 3 8 16,-7 7 1-16,-1 0-33 0,-2 3-5 16,6 6 8-16,9 1 1 31,7 3-7-31,6-3 38 0,10 3 6 16,6-4-2-16,8-4 3 15,12-4-3-15,12-1 12 16,7-7-7-16,11-6 5 15,8-2 3-15,-3-2 0 0,-3-1 11 16,-10 6-5-16,-13 2-10 16,-13 4-1-16,-16 6 13 0,-20 12-10 15,-11 4-5-15,-9 3-2 16,-8 4-4-16,0-2-8 16,5-2-6-16,7-5-5 15,6-3 3-15,4-3-15 0,9-2-7 16,7-2-22-16,6-3-14 15,4-1 9 1,12 0-7-16,15-4-138 16,11-4-269-16</inkml:trace>
  <inkml:trace contextRef="#ctx0" brushRef="#br0" timeOffset="29212.69">11499 6863 603 0,'0'-3'146'0,"4"3"-68"16,0 0-64-16,0-4 23 15,4-1-5-15,0 1-5 16,4-1-5-16,2 0 8 16,4-2 6-16,1 0-7 15,5-3-8-15,2 2-11 0,0-2-1 16,-2 3-4-16,-2-1 4 16,-4 7-5-16,-7 1 3 0,-3 1 17 15,-2 12 0-15,-6 5-9 16,0 6-14-16,-14 6-2 15,3 8 1-15,-5 2 6 16,-2 2 2-16,0-1-1 16,0-2 2-16,2-5-6 0,4-7-2 0,-2-9 0 15,2-10-5-15,6-8-32 32,-4-10-93-32,7-13 15 0,1-2-53 15,2-3-145-15</inkml:trace>
  <inkml:trace contextRef="#ctx0" brushRef="#br0" timeOffset="29474.09">11497 6981 697 0,'0'0'153'0,"0"0"-4"0,34 2-45 0,-16-2-28 15,-2-5-38-15,4-2-21 16,1-2-12-16,1-3-3 16,-2-2-1-16,0 0 0 15,0-1-2-15,0 1-2 0,-2-1-35 16,-3 0-38-16,3 3-41 16,-6 1-41-1,-2 3-51-15,0 3-114 16</inkml:trace>
  <inkml:trace contextRef="#ctx0" brushRef="#br0" timeOffset="29805.95">11892 6823 464 0,'0'0'157'0,"0"0"-27"16,-4 45-34-16,-5-26-7 15,3 0-18-15,2 1-3 16,-2-1-16-16,6-2 0 16,0-3-7-16,0-4-10 0,8-2-14 15,5-4-16-15,5 0-6 16,6-1 0-16,4-2 7 16,8 3-2-16,1 0-4 0,-3 5-20 15,-6 0 23-15,-6 6 5 16,-14 0-9-16,-8 2-8 15,-14-1 6 1,-10-3 0-16,-6-2-11 16,-3-7-30-16,-1-4 0 15,0-4-38-15,2-8-54 0,6-1-43 16,9-1-131-16</inkml:trace>
  <inkml:trace contextRef="#ctx0" brushRef="#br0" timeOffset="30144.05">11902 6765 864 0,'0'0'176'0,"28"11"-39"0,-10-7-40 0,4-4-27 16,0-1-38-16,4-9-26 15,3-4-6 1,1-3 1-16,-4-2-6 0,0 0-47 15,-8 0-57-15,-4 5-67 16,-10 5-91-16,-2 9-265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2T22:15:03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22444 11797 188 0,'0'0'94'0,"0"0"-46"16,0 0-15-16,-42 19-11 16,20-9-9-16,-3 1-6 0,5 1 5 15,-6-2 10-15,8 0 8 16,6-1 10-16,2 1 16 15,2-6 14-15,6 1-9 16,2-2-10-16,6-3-13 0,6 0-19 16,6-5-7-16,8-2 2 15,8-3 0-15,3-1 2 0,3 1-2 16,0-1 4-16,-4 6 19 16,-7-1-22-16,-7 5-5 0,-10 1 1 15,-10 5 2-15,-12 4-5 16,-12 5-7-16,-11 0-1 31,-7 2 2-31,-10 1 1 16,1-2 0-16,3-5-1 0,6-1-1 15,6-3-4-15,11-2-15 16,7-3-1-16,8 1 14 16,8 0 6-16,2-2 5 15,12 0-5-15,7-2 6 0,9-3 6 16,10-3 1-16,4-1-4 15,1 0 6-15,-1 0 1 0,-10 4 10 16,-10 5-1-16,-16 4 5 16,-12 11 1-16,-20 10-29 15,-12 4 0-15,-10 5 0 16,-5-1-2-16,-1 1-8 16,6-6-33-16,7-7 16 0,9-6 21 15,10-9 5 1,10-5-2-16,10-4-3 15,8-11 2-15,14-8 4 16,14-6 7-16,11-5-6 16,15-4-2-16,7-2 3 0,1 3 4 15,-5 8 0 1,-11 8 8-16,-10 9-3 0,-18 9 10 16,-22 7 7-16,-6 11-7 0,-14 4-25 15,-8 3 5-15,-8 3-1 16,-4 3 0-16,-1 0-2 0,-1-1 1 15,8-5-2-15,4-6 2 16,4-5-1-16,12-12-1 16,10-7-6-16,14-12 0 15,10-11 5-15,14-7 1 0,10-9-1 16,3 0-5-16,-1 3-13 16,-6 6 4-16,-19 13 1 0,-15 13-3 15,-18 12-35-15,-19 18 10 16,-17 8-16-16,-8 5-38 15,-1 3-63-15,-1 0-88 16</inkml:trace>
  <inkml:trace contextRef="#ctx0" brushRef="#br0" timeOffset="901.66">22257 11427 154 0,'2'5'358'0,"2"2"-197"16,0 1-53-16,0-3-25 15,4-3-21-15,0-2-21 16,4-7-25-16,6-3-9 0,2-2 5 16,4-4 5-16,-3 0 6 15,5 1 5 1,0 2 3-16,-2 3 7 15,-2 3-5-15,-6 5-3 16,-2 0-8-16,-4 2-6 16,-10 7-6-16,0 3-8 0,0 3-3 15,-14 6-1-15,2 2 1 16,-4 6 2-16,-4 2-1 16,4 3 2-16,-4 1-1 0,0 0 1 15,4-1-5-15,1 0-25 16,-1-4-16-16,4-5-7 15,4-7-4-15,2-6-22 0,6-10-21 16,0-10-97-16,10-8-45 0,0-6-148 16</inkml:trace>
  <inkml:trace contextRef="#ctx0" brushRef="#br0" timeOffset="1148.47">22337 11540 501 0,'0'0'185'0,"0"0"-59"0,0 0-37 15,4 29-10-15,0-27-18 16,0-1-12-16,4-1-19 0,2-3-16 16,3-4-9-16,5-3 0 15,2-6-2-15,4-1-3 16,-2-1 1-16,0-1-2 15,0 1-17-15,-5 3-55 0,-1 3-58 16,-4 5-32-16,-4 4-136 16,0 3-143-16</inkml:trace>
  <inkml:trace contextRef="#ctx0" brushRef="#br0" timeOffset="1502.58">22716 11393 419 0,'0'0'181'0,"12"28"-41"16,-8-11-47-16,-4 1-16 16,0 1-21-16,-2 0-18 0,-6-3-13 15,2-1-12-15,0-4-8 0,0-3-3 16,2-4-1-16,4-3-1 15,0-1-1-15,8 0 8 16,4 3 13-16,2-3-14 0,4 2-4 16,4 2 0-16,2-1-1 31,-1 3-1-31,-3 0 1 16,-6 3-1-16,-6 1 3 0,-8 4-4 15,-12-1 0-15,-10 2 1 16,-7-1-2-16,-7-5-23 15,-6 0-54-15,2-3-60 16,7-4-105-16,7-2-262 0</inkml:trace>
  <inkml:trace contextRef="#ctx0" brushRef="#br0" timeOffset="1803.04">22732 11320 388 0,'0'0'375'0,"0"0"-208"16,0 0-30-16,28 27-58 15,-12-27-27-15,12-4-28 16,5-10-16-16,7-6-5 16,4-5-5-16,-3 0-17 15,-1-1-54-15,-6 3-41 0,-10 6-38 16,-6 8-114-16,-8 9-341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117-549F-4518-85E7-28D9DCAD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BD94-D756-407B-85C5-3EA89D54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09A3-2EFA-4A03-8313-462FC44E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1933-27B7-47A0-86CD-720A162D5C2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EBE7-A3CB-43A3-80A5-0F30376B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DA91-1D50-4145-B234-086AD5A9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3D43-8607-4F95-8E42-1734C712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7C89-FAB4-45FF-BA5B-00BF34913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373CD-536C-4EE8-9401-CD8578C74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66AAF-DF50-4C16-BEC3-36DD35C8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1933-27B7-47A0-86CD-720A162D5C2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78B37-EA7A-4A3A-90B4-98001D0B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7ECF1-90C0-4AA5-AF7D-3A7DAEB4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Font typeface="Dosis"/>
              <a:buNone/>
              <a:defRPr sz="3600" b="1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etrona"/>
              <a:buChar char="●"/>
              <a:defRPr sz="1800"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●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●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7" r:id="rId4"/>
    <p:sldLayoutId id="2147483658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 1 Topics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Quigley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CSCI 5622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 Fall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DE7EAA-2A48-408D-B1F7-8A7841C2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Weeks 1 – 7*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805EAF-AECD-41D6-9E4C-C7FEFA6DE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774281"/>
          </a:xfrm>
        </p:spPr>
        <p:txBody>
          <a:bodyPr>
            <a:normAutofit/>
          </a:bodyPr>
          <a:lstStyle/>
          <a:p>
            <a:r>
              <a:rPr lang="en-US" dirty="0"/>
              <a:t>K Nearest Neighbors</a:t>
            </a:r>
          </a:p>
          <a:p>
            <a:pPr lvl="1"/>
            <a:r>
              <a:rPr lang="en-US" dirty="0"/>
              <a:t>Manhattan, Euclidian Distance</a:t>
            </a:r>
          </a:p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Class-Conditional, Prior, Evidence</a:t>
            </a:r>
          </a:p>
          <a:p>
            <a:r>
              <a:rPr lang="en-US" dirty="0"/>
              <a:t>Trees &amp; Ensemble Methods</a:t>
            </a:r>
          </a:p>
          <a:p>
            <a:pPr lvl="1"/>
            <a:r>
              <a:rPr lang="en-US" dirty="0"/>
              <a:t>Splitting, Pruning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AdaBoost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CD678-DC10-4A3E-9394-350EBA133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774281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Idea, Proof, Implementation</a:t>
            </a:r>
          </a:p>
          <a:p>
            <a:pPr lvl="2"/>
            <a:r>
              <a:rPr lang="en-US" dirty="0"/>
              <a:t>Gradient Descent</a:t>
            </a:r>
          </a:p>
          <a:p>
            <a:pPr lvl="2"/>
            <a:r>
              <a:rPr lang="en-US" dirty="0"/>
              <a:t>Stochastic &amp; Mini-Batch Gradient Descent</a:t>
            </a:r>
          </a:p>
          <a:p>
            <a:r>
              <a:rPr lang="en-US" dirty="0"/>
              <a:t>SVM</a:t>
            </a:r>
          </a:p>
          <a:p>
            <a:pPr lvl="1"/>
            <a:r>
              <a:rPr lang="en-US" dirty="0"/>
              <a:t>Idea, Proof, Implementation</a:t>
            </a:r>
          </a:p>
          <a:p>
            <a:pPr lvl="2"/>
            <a:r>
              <a:rPr lang="en-US" dirty="0"/>
              <a:t>Sequential Minimal Optimizer</a:t>
            </a:r>
          </a:p>
          <a:p>
            <a:pPr lvl="2"/>
            <a:r>
              <a:rPr lang="en-US" dirty="0"/>
              <a:t>Kernel Trick</a:t>
            </a:r>
          </a:p>
        </p:txBody>
      </p:sp>
    </p:spTree>
    <p:extLst>
      <p:ext uri="{BB962C8B-B14F-4D97-AF65-F5344CB8AC3E}">
        <p14:creationId xmlns:p14="http://schemas.microsoft.com/office/powerpoint/2010/main" val="242437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9C91-57D1-493D-8618-67B1E729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6F5D-875E-4660-B3A0-37F19A2D5C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Idea, Proof, Implementation</a:t>
            </a:r>
          </a:p>
          <a:p>
            <a:pPr lvl="2"/>
            <a:r>
              <a:rPr lang="en-US" dirty="0"/>
              <a:t>Minimizing MSE / LSS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36AFE-C592-4695-991D-3A3221DBFA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60DB-7532-4E5A-A7B3-76F93FD6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DEFE-F742-40AA-B0A2-22ECA54D62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Select-K-Best / Best Subset</a:t>
            </a:r>
          </a:p>
          <a:p>
            <a:r>
              <a:rPr lang="en-US" dirty="0"/>
              <a:t>Stepwise selection</a:t>
            </a:r>
          </a:p>
          <a:p>
            <a:r>
              <a:rPr lang="en-US" dirty="0"/>
              <a:t>Stagewise Selection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1AFA9-E6CD-424D-9D68-B2BCFF7B68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Lasso &amp; Ridge Regression</a:t>
            </a:r>
          </a:p>
          <a:p>
            <a:pPr lvl="1"/>
            <a:r>
              <a:rPr lang="en-US" dirty="0"/>
              <a:t>Idea, Proof, Implementation</a:t>
            </a:r>
          </a:p>
          <a:p>
            <a:pPr lvl="2"/>
            <a:r>
              <a:rPr lang="en-US" dirty="0"/>
              <a:t>Within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60174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2AFD-5626-431B-8938-EC0BAB18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F304DF-B41B-4E6B-B2E1-83B1A5EFA60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369219"/>
                <a:ext cx="3886200" cy="3774281"/>
              </a:xfrm>
            </p:spPr>
            <p:txBody>
              <a:bodyPr/>
              <a:lstStyle/>
              <a:p>
                <a:r>
                  <a:rPr lang="en-US" dirty="0"/>
                  <a:t>Evaluation</a:t>
                </a:r>
              </a:p>
              <a:p>
                <a:pPr lvl="1"/>
                <a:r>
                  <a:rPr lang="en-US" dirty="0"/>
                  <a:t>Accuracy</a:t>
                </a:r>
              </a:p>
              <a:p>
                <a:pPr lvl="1"/>
                <a:r>
                  <a:rPr lang="en-US" dirty="0"/>
                  <a:t>Types of Errors &amp; Confusion Matrix</a:t>
                </a:r>
              </a:p>
              <a:p>
                <a:pPr lvl="1"/>
                <a:r>
                  <a:rPr lang="en-US" dirty="0"/>
                  <a:t>ROC Curves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</a:t>
                </a:r>
              </a:p>
              <a:p>
                <a:pPr lvl="1"/>
                <a:r>
                  <a:rPr lang="en-US" dirty="0"/>
                  <a:t>Train, Test, Validation (Hold-Out)</a:t>
                </a:r>
              </a:p>
              <a:p>
                <a:pPr lvl="1"/>
                <a:r>
                  <a:rPr lang="en-US" dirty="0"/>
                  <a:t>Cross-Fold Validation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F304DF-B41B-4E6B-B2E1-83B1A5EFA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369219"/>
                <a:ext cx="3886200" cy="37742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11666-FA11-4850-AB34-BBD0D1BD89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Multi-Class</a:t>
            </a:r>
          </a:p>
          <a:p>
            <a:pPr lvl="1"/>
            <a:r>
              <a:rPr lang="en-US" dirty="0"/>
              <a:t>One vs. All</a:t>
            </a:r>
          </a:p>
          <a:p>
            <a:pPr lvl="1"/>
            <a:r>
              <a:rPr lang="en-US" dirty="0"/>
              <a:t>All-Pairs (One vs. Another)</a:t>
            </a:r>
          </a:p>
          <a:p>
            <a:r>
              <a:rPr lang="en-US" dirty="0"/>
              <a:t>Data Transformation</a:t>
            </a:r>
          </a:p>
          <a:p>
            <a:pPr lvl="1"/>
            <a:r>
              <a:rPr lang="en-US" dirty="0"/>
              <a:t>Encoding, Binning, Smoothing, Binarization / One-Hot Encoding, etc.</a:t>
            </a:r>
          </a:p>
          <a:p>
            <a:r>
              <a:rPr lang="en-US" dirty="0"/>
              <a:t>Scaling &amp; Normalization</a:t>
            </a:r>
          </a:p>
          <a:p>
            <a:pPr lvl="1"/>
            <a:r>
              <a:rPr lang="en-US" dirty="0"/>
              <a:t>Min-Max, Mean &amp; Std. Dev</a:t>
            </a:r>
          </a:p>
        </p:txBody>
      </p:sp>
    </p:spTree>
    <p:extLst>
      <p:ext uri="{BB962C8B-B14F-4D97-AF65-F5344CB8AC3E}">
        <p14:creationId xmlns:p14="http://schemas.microsoft.com/office/powerpoint/2010/main" val="154471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5F47-5F64-43A0-8606-11975446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DA11-1277-4708-8398-2854307612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Impact of Errors</a:t>
            </a:r>
          </a:p>
          <a:p>
            <a:pPr lvl="1"/>
            <a:r>
              <a:rPr lang="en-US" dirty="0"/>
              <a:t>False Positive vs. False Negative</a:t>
            </a:r>
          </a:p>
          <a:p>
            <a:r>
              <a:rPr lang="en-US" dirty="0"/>
              <a:t>Overfitting</a:t>
            </a:r>
          </a:p>
          <a:p>
            <a:pPr lvl="1"/>
            <a:r>
              <a:rPr lang="en-US" dirty="0"/>
              <a:t>High Variance</a:t>
            </a:r>
          </a:p>
          <a:p>
            <a:r>
              <a:rPr lang="en-US" dirty="0"/>
              <a:t>Underfitting</a:t>
            </a:r>
          </a:p>
          <a:p>
            <a:pPr lvl="1"/>
            <a:r>
              <a:rPr lang="en-US" dirty="0"/>
              <a:t>High Bias</a:t>
            </a:r>
          </a:p>
          <a:p>
            <a:r>
              <a:rPr lang="en-US" dirty="0"/>
              <a:t>Curse of Dimensionality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F1AE4-B798-41B2-AB77-795D49E6F5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When to use what classifiers?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4F445E-6081-4DFB-883A-C7C70F5CA6C8}"/>
                  </a:ext>
                </a:extLst>
              </p14:cNvPr>
              <p14:cNvContentPartPr/>
              <p14:nvPr/>
            </p14:nvContentPartPr>
            <p14:xfrm>
              <a:off x="4556520" y="1303560"/>
              <a:ext cx="172800" cy="532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4F445E-6081-4DFB-883A-C7C70F5CA6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7160" y="1294200"/>
                <a:ext cx="191520" cy="5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9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B4D9-A2DD-436F-BF81-A8B23F0C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1 - Logistics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B9364C-3CB9-4776-9825-97364829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Delivered via Canvas</a:t>
            </a:r>
          </a:p>
          <a:p>
            <a:r>
              <a:rPr lang="en-US" dirty="0"/>
              <a:t>Open on Oct. 20, Approximately all day</a:t>
            </a:r>
          </a:p>
          <a:p>
            <a:pPr lvl="1"/>
            <a:r>
              <a:rPr lang="en-US" dirty="0"/>
              <a:t>(Probably not 12:01AM to 11:59PM, but </a:t>
            </a:r>
            <a:r>
              <a:rPr lang="en-US" i="1" dirty="0"/>
              <a:t>well</a:t>
            </a:r>
            <a:r>
              <a:rPr lang="en-US" dirty="0"/>
              <a:t> beyond the class period, including morning through evening times)</a:t>
            </a:r>
          </a:p>
          <a:p>
            <a:r>
              <a:rPr lang="en-US" dirty="0"/>
              <a:t>It will be </a:t>
            </a:r>
            <a:r>
              <a:rPr lang="en-US" i="1" dirty="0"/>
              <a:t>Timed</a:t>
            </a:r>
            <a:r>
              <a:rPr lang="en-US" dirty="0"/>
              <a:t> to only allow you 50 minutes to complete</a:t>
            </a:r>
          </a:p>
          <a:p>
            <a:pPr lvl="1"/>
            <a:r>
              <a:rPr lang="en-US" dirty="0"/>
              <a:t>Those with 1.5X dispensation, etc. will be accommodated via Canvas.</a:t>
            </a:r>
          </a:p>
          <a:p>
            <a:r>
              <a:rPr lang="en-US" dirty="0"/>
              <a:t>Exam </a:t>
            </a:r>
            <a:r>
              <a:rPr lang="en-US" i="1" dirty="0"/>
              <a:t>support</a:t>
            </a:r>
            <a:r>
              <a:rPr lang="en-US" dirty="0"/>
              <a:t> will be provided in-lecture and via Zoom </a:t>
            </a:r>
            <a:r>
              <a:rPr lang="en-US" i="1" dirty="0"/>
              <a:t>during lecture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slightly longer window of support (i.e. to accommodate extra time students) will be via Zoom, timing TBD.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FBA57A-C70D-406C-8974-278A69A3DC92}"/>
                  </a:ext>
                </a:extLst>
              </p14:cNvPr>
              <p14:cNvContentPartPr/>
              <p14:nvPr/>
            </p14:nvContentPartPr>
            <p14:xfrm>
              <a:off x="906480" y="1279800"/>
              <a:ext cx="3474720" cy="1516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FBA57A-C70D-406C-8974-278A69A3DC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120" y="1270440"/>
                <a:ext cx="3493440" cy="15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370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20BF-F1BF-426D-8210-370953EA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1 - Format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3ED8-38F3-4D33-BE36-E42F4CE6B3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 is considered “open-resources”, but “individual”</a:t>
            </a:r>
          </a:p>
          <a:p>
            <a:pPr lvl="1"/>
            <a:r>
              <a:rPr lang="en-US" dirty="0"/>
              <a:t>Previous work, notes, Piazza discussions, textbook, etc. are all fair game</a:t>
            </a:r>
          </a:p>
          <a:p>
            <a:pPr lvl="1"/>
            <a:r>
              <a:rPr lang="en-US" dirty="0"/>
              <a:t>(Piazza will be in “read-only” mode for the day, so don’t be scared someone will post solutions there)</a:t>
            </a:r>
          </a:p>
          <a:p>
            <a:pPr lvl="1"/>
            <a:r>
              <a:rPr lang="en-US" dirty="0"/>
              <a:t>In general, follow the same plagiarism and honor code policies as any other assignment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55FC5-B201-4DE8-91F6-58BDFF33AA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Conceptual Questions</a:t>
            </a:r>
          </a:p>
          <a:p>
            <a:pPr lvl="1"/>
            <a:r>
              <a:rPr lang="en-US" dirty="0"/>
              <a:t>Closed-ended (multiple choice, matching, word bank, etc.)</a:t>
            </a:r>
          </a:p>
          <a:p>
            <a:pPr lvl="1"/>
            <a:r>
              <a:rPr lang="en-US" dirty="0"/>
              <a:t>Open-ended short answer with clear guidance (name one reason we would choose X over Y)</a:t>
            </a:r>
          </a:p>
          <a:p>
            <a:r>
              <a:rPr lang="en-US" dirty="0"/>
              <a:t>Problem Solving</a:t>
            </a:r>
          </a:p>
          <a:p>
            <a:pPr lvl="1"/>
            <a:r>
              <a:rPr lang="en-US" dirty="0"/>
              <a:t>Can be done with a 4-function calculator and some paper in a 50-minute exam</a:t>
            </a:r>
          </a:p>
          <a:p>
            <a:pPr lvl="1"/>
            <a:r>
              <a:rPr lang="en-US" dirty="0"/>
              <a:t>No coding or code analysis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F8686D-47A3-405B-AB74-FFACD37ECAF7}"/>
                  </a:ext>
                </a:extLst>
              </p14:cNvPr>
              <p14:cNvContentPartPr/>
              <p14:nvPr/>
            </p14:nvContentPartPr>
            <p14:xfrm>
              <a:off x="7974000" y="4026240"/>
              <a:ext cx="338040" cy="350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F8686D-47A3-405B-AB74-FFACD37EC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4640" y="4016880"/>
                <a:ext cx="356760" cy="3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17846"/>
      </p:ext>
    </p:extLst>
  </p:cSld>
  <p:clrMapOvr>
    <a:masterClrMapping/>
  </p:clrMapOvr>
</p:sld>
</file>

<file path=ppt/theme/theme1.xml><?xml version="1.0" encoding="utf-8"?>
<a:theme xmlns:a="http://schemas.openxmlformats.org/drawingml/2006/main" name="CSCI 5622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404</Words>
  <Application>Microsoft Office PowerPoint</Application>
  <PresentationFormat>On-screen Show (16:9)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Cambria Math</vt:lpstr>
      <vt:lpstr>Arial</vt:lpstr>
      <vt:lpstr>Petrona</vt:lpstr>
      <vt:lpstr>Dosis</vt:lpstr>
      <vt:lpstr>CSCI 5622 Slides</vt:lpstr>
      <vt:lpstr>Exam 1 Topics</vt:lpstr>
      <vt:lpstr>Classification – Weeks 1 – 7*</vt:lpstr>
      <vt:lpstr>Regression</vt:lpstr>
      <vt:lpstr>Dimensionality Reduction</vt:lpstr>
      <vt:lpstr>Skills</vt:lpstr>
      <vt:lpstr>Concerns</vt:lpstr>
      <vt:lpstr>Exam 1 - Logistics</vt:lpstr>
      <vt:lpstr>Exam 1 - Format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David Quigley</dc:creator>
  <cp:lastModifiedBy>David Quigley</cp:lastModifiedBy>
  <cp:revision>92</cp:revision>
  <dcterms:modified xsi:type="dcterms:W3CDTF">2021-10-14T19:02:36Z</dcterms:modified>
</cp:coreProperties>
</file>