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rchitects Daughter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chitectsDaughter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10613a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10613a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10613a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10613a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time, save money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ake money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hiring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</a:t>
            </a:r>
            <a:r>
              <a:rPr lang="en"/>
              <a:t>usiness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10613a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10613a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save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save money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10613a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10613a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support web and mobile users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10613a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10613a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Non-goal </a:t>
            </a:r>
            <a:r>
              <a:rPr lang="en"/>
              <a:t>internationalization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Non-goal high volume, high transaction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to hire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10613a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10613a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customers, c</a:t>
            </a:r>
            <a:r>
              <a:rPr lang="en"/>
              <a:t>ustomer satisfaction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10613ac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10613a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Non-goal high volume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Need to dive in here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4ebfe88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4ebfe88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Narrative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We’re a consulting company -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teams of developers, designers, and product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teams typically engage with our customers over 2-4 months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bill our customers on a time and materials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we set expectations with our customers that we’ll bill 40 hours per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Narrative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We currently use spreadsheets to manage much our our business -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tracking time; who worked on which project and for how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assigning people to current and future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tracking the progress of our projects; stories and releases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Narrative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73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We would like to build software to automate all of our manual processes 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chasing down people for their time is really 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when and if we need to hire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how much money we’ll make each quarter is near impossible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we’d like to show real progress on the project we’re working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68" name="Google Shape;68;p15"/>
          <p:cNvSpPr/>
          <p:nvPr/>
        </p:nvSpPr>
        <p:spPr>
          <a:xfrm>
            <a:off x="7613100" y="2021125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Business</a:t>
            </a: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613100" y="2361161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Business</a:t>
            </a: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7613100" y="2701198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Business</a:t>
            </a: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613100" y="33460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Business</a:t>
            </a: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Narrative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73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Any reason you’re not looking at existing SaaS software 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commercial software available is either too expensive or too heavy weight; although we haven’t really done an actual </a:t>
            </a:r>
            <a:r>
              <a:rPr lang="en"/>
              <a:t>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just looking for an improvement over our current spreadsheets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tools results in more work for our employee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We’d like something that stays out of their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light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easy to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613100" y="3392725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7613100" y="3732761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613100" y="4072798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613100" y="44128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613100" y="26602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Business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13100" y="1716325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Narrative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73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 tell us more about the software you would like...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 reduce the significant amount of manual work; hoping to save time and money by automating repetitive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easy to use; not a chore for folks to submit timesheets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folks could log time via their mobile phone or web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90" name="Google Shape;90;p17"/>
          <p:cNvSpPr/>
          <p:nvPr/>
        </p:nvSpPr>
        <p:spPr>
          <a:xfrm>
            <a:off x="7613100" y="2783125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613100" y="24316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</a:t>
            </a: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7613100" y="1716325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Business</a:t>
            </a: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7613100" y="13648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Non-goal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Narrative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73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How many people do you have?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roughly 80 employees; most are customer facing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team is in Colorado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it would be great to understand our project pipeline and revenue forecast - so we know if we need to hire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Naturally we would like to understand where people are spending time; that we’re getting the agreed upon revenue from our customers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613100" y="1716325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613100" y="20506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Non-</a:t>
            </a: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7613100" y="23935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Business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7613100" y="30793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Business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73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Anything else?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talk about stories with our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would like to share the status of upcoming, in-progress, and completed stories with our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have weekly releases to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we would have a single page web app</a:t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Narrative</a:t>
            </a:r>
            <a:endParaRPr b="1"/>
          </a:p>
        </p:txBody>
      </p:sp>
      <p:sp>
        <p:nvSpPr>
          <p:cNvPr id="110" name="Google Shape;110;p19"/>
          <p:cNvSpPr/>
          <p:nvPr/>
        </p:nvSpPr>
        <p:spPr>
          <a:xfrm>
            <a:off x="7613100" y="1716325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7613100" y="20506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613100" y="27192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613100" y="31002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73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Anything around performance?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ok if the app goes down once in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haven’t really thought about performance, but the app should work</a:t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Narrative</a:t>
            </a:r>
            <a:endParaRPr b="1"/>
          </a:p>
        </p:txBody>
      </p:sp>
      <p:sp>
        <p:nvSpPr>
          <p:cNvPr id="120" name="Google Shape;120;p20"/>
          <p:cNvSpPr/>
          <p:nvPr/>
        </p:nvSpPr>
        <p:spPr>
          <a:xfrm>
            <a:off x="7613100" y="1716325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7613100" y="2050634"/>
            <a:ext cx="1835700" cy="2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Product goal</a:t>
            </a:r>
            <a:endParaRPr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Narrative</a:t>
            </a:r>
            <a:endParaRPr b="1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73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about timeline?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finance team would like the app to be completed within 2 months - with a team size of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we’d don’t want to spend a bunch of money so we’re planning to use “beach time” (when folks are between projects)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