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1125e0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1125e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7cc152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7cc152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7cc152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7cc152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7cc152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7cc152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7cc152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7cc152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7cc1526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7cc1526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7cc1526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7cc1526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7cc1526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7cc152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7cc1526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7cc152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7cc152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37cc152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7cc1526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7cc1526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7cc1526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7cc1526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7cc152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7cc152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7cc1526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7cc1526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7cc1526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7cc1526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37cc1526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37cc1526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7cc1526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7cc1526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7cc152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7cc152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7cc1526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7cc1526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7cc152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7cc152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7cc152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7cc152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7cc152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7cc152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7cc152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7cc152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7cc152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7cc152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7cc152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7cc152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7cc152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7cc152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java.util.concurrent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5828: Foundations of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Provenance</a:t>
            </a:r>
            <a:r>
              <a:rPr lang="en"/>
              <a:t> (III)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Let’s see this in action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you will see, the concurrent version of the program is significantly faster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Why? =&gt; Latency!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request to infoq takes a certain amount of time to create the connection, wait for </a:t>
            </a:r>
            <a:r>
              <a:rPr lang="en" sz="1600"/>
              <a:t>infoq</a:t>
            </a:r>
            <a:r>
              <a:rPr lang="en" sz="1600"/>
              <a:t> to retrieve the data, and stream the result back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With the sequential version of the program, we take that latency and add it for each request; say the latency was 2 seconds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80 feeds, we would expect to wait 160 seconds for the whole sequential program to complete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concurrent program, all tasks contact infoq at the same time, the 2 second latency for each task overlaps. As a result, the program takes ~2-3 seconds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Primes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reason we saw such an amazing speed-up with the previous program was due to the fact that its tasks were IO-bound.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compute-bound tasks, we have to limit the number of threads to the number of cores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Let’s just look at the code to see how it creates a bunch of Callable&lt;Integer&gt; tasks that count primes for a given partition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executor service then gives us back a list of Future&lt;Integers&gt; and we call those to total up the number of primes in a given range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Coordinating Threads (I)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key challenge in the design of concurrent systems is the coordination of threads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may want to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start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wait for them to finish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 tasks to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retrieve results from the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 threads to exchange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Coordinating Threads (II)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the ExecutorService, the most typical case now involves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submitting a task to a thread pool of type Callable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receiving a Future in response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ready, calling get() on the Future to retrieve the result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Let’s see this in action with an example called File Size Calculator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First, let’s take a look at the sequential version of this program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Design is straightforward; recursive function that returns either the size for a single file or, for directories, the combined size of all of its children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Cache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With programs that target the disk, performance will vary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time through a particular section of the disk, the time will be slower than subsequent runs on the same section of the disk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reason for this is the disk cache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operating system will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 the most recently read sections of disk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cache them in memory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under the assumption that they will be read again fairly soon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difference may not be major but it will be there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run sequential on /usr: 10 seconds; Second run: 5 seconds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Stab at Concurrency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Creates a thread pool of 100 threads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Makes use of recursive function to calculate size of files and directories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its handed a file, return the file size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its handed a 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loop through children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submit() a task to the thread pool to calculate the size of the child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task is a Callable&lt;Long&gt;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 pool returns a Future&lt;Long&gt; that gets added to an array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 through array calling get() on each Future to add up subtotal</a:t>
            </a:r>
            <a:r>
              <a:rPr lang="en" sz="1600"/>
              <a:t>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return the result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Result? DEADLOCK!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This approach to the program has a flaw that appears on “deep directories”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task adds new tasks to the thread pool and then waits for those tasks to return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That means that the calling task is STILL ON THE POOL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blocked waiting for its subtasks to complete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your directory has lots of subdirectories (more than 100 in this case)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You can get into the situation where each of the 100 threads in the thread pool are blocked waiting for subdirectory calculations to complete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when this happens, the program deadlocks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 thanks to the timeout that we set, eventually the timeout fires and the program terminates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problem is unfortunate because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approach is straightforward and understandable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you’d likely come up with it on a first pass design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But, a machine’s resources are finite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might be able to make this code work on more directories by upping the number of threads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that approach is not generic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eventually you’ll run into the limit concerning the number of threads the operating system will allow a single process to create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you’ll be stuck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Find Directories, Total Later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make progress, we need an approach that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submits tasks for sub-directories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doesn’t require the submitting task to hang around for the results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New Approach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data structure that holds the total size of a directory’s files and a list of all of that directory’s sub-directories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Tasks now calculate the size of files in their assigned directory and create a list of all subdirectories; allowing them to complete and not stick around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main thread takes care of submitting new tasks and totaling results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 seconds vs. 22 seconds!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Terrific Results But...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increased complexity!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got great results but the approach we used is not intuitive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a class to store partial (immutable)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the function executed by tasks such that it completes quickly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Adopting a while loop strategy in main to iterate while there were directories to process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then ensuring that the while loop would not terminate until all directories had been processed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Let’s look at features that java.util.concurrent has that might reduce the complexity of the code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Explore the services of java.util.concurrent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ExecutorService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Callable/Future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ForkJoinPool and ForkJoinTask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examples in this lecture come from the excellent books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“Programming Concurrency on the JVM” by Venkat Subramaniam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“Java Concurrency in Practice” by Brian Goetz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CountDownLatch (I)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next approach examines the use of a CountDownLatch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plus it relaxes our constraint to avoid shared mutability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it achieves the same results with simpler code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Simplicity is not to be discounted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has significant impacts on the ability to maintain software systems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CountDownLatch (II)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What’s a CountDownLatch?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synchronization aid to help coordinate threads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maintains a count and has three primary methods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CountDownLatch(n) - creates the latch with a specific count</a:t>
            </a:r>
            <a:br>
              <a:rPr lang="en" sz="1600"/>
            </a:br>
            <a:r>
              <a:rPr lang="en" sz="1600"/>
              <a:t>await() - block the calling thread until the latch’s count == 0</a:t>
            </a:r>
            <a:br>
              <a:rPr lang="en" sz="1600"/>
            </a:br>
            <a:r>
              <a:rPr lang="en" sz="1600"/>
              <a:t>countDown() -- decrement the count of the latch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Typical scenario: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bunch of threads and start() them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don’t let them run() until some point in the future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i.e. have their first line in run() call await()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Instead of returning subdirectories, we let each task update two shared variables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an instance of AtomicLong (like AtomicInteger but stores long value)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One AtomicLong stores the total file size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second AtomicLong stores the number of “pending file visits”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value gets incremented each time we find a subdirectory to visit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gets decremented each time we are done processing a subdirectory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this value equals zero, we call countDown() on the latch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main thread initializes the latch to a value of 1, starts the directory search, and calls await()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Comparable performance to previous approach (4.6 seconds vs 6.1 seconds)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but with simpler code!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Approach: Queue (I)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seen two approaches for exchanging data between threads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Callable/Future and Atomic&lt;Type&gt;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both techniques ensured that we could pass information between threads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third approach is to use a data structure such as a queue to pass information between threads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long as there is space in the queue, producers will not block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long as there are items on the queue, consumers will not block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contention will occur only when the queue is full (producers) or when it is empty (consumers)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Approach: Queue (II)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This version of the program creates a blocking queue with 500 slots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atomic long is used to keep track of pending file visits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Tasks traverse the directories as normal, adding file sizes to the queue and updating the atomic long as they submit more tasks to the thread pool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main program kicks off the traversal and then sits in a loop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reads items off the queue until there are no more file visits pending and the queue is empty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Performance: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Run: 4.96 seconds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Essentially same performance, just slightly different abstractions, perhaps simpler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by much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7: Fork-Join API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 7 introduced a new type of thread pool and task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ForkJoinPool and ForkJoinTask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key benefit of this new thread pool is that threads can steal tasks generated by other active tasks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solves the problem we encountered with the first approach to the concurrent file size calculator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a task generates a bunch of other tasks and blocks, its thread can let it go and work on the other tasks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With this approach, we get a program very similar to our “naive” approach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without the danger for deadlock like we saw before =&gt; 5.5 seconds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We learned the ins and outs of using the ExecutorService in various ways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Saw how Callable and Future work to allow us to pass information between threads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Explored various problems that can still occur when using ExecutorService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Saw a number of different ways to design the same program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Performance was usually the same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What was different was the complexity of each design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Certain designs provided more simplicity than others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two designs perform the same, prefer the one that is less complex to make it easier to maintain that solution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ExecutorService (I)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ExecutorService is a Java interface that defines a common set of services for an abstract </a:t>
            </a:r>
            <a:r>
              <a:rPr b="1" lang="en" sz="1600"/>
              <a:t>thread pool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interface has a variety of concrete implementations that provide a range of concurrent behavior to developers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What’s a thread pool?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 creation is a slow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 pools create a bunch of threads all at once (typically at launch)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a new thread is needed, one is taken from the pool and it starts executing immediately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very helpful in situations where, e.g., a server is responding to incoming network requests (database connection pool, request connection pool)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ExecutorService (II)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Static factory methods on the Executors class are used to create instances of the ExecutorService; for instance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</a:t>
            </a:r>
            <a:r>
              <a:rPr b="1" lang="en" sz="1600"/>
              <a:t>achedThreadPool</a:t>
            </a:r>
            <a:r>
              <a:rPr lang="en" sz="1600"/>
              <a:t> creates threads as needed but will reuse previous ones if they are available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FixedThreadPool</a:t>
            </a:r>
            <a:r>
              <a:rPr lang="en" sz="1600"/>
              <a:t> creates a fixed set of threads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ScheduledThreadPool</a:t>
            </a:r>
            <a:r>
              <a:rPr lang="en" sz="1600"/>
              <a:t> creates a thread pool that can execute tasks after a delay or periodically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SingleThreadExecutor</a:t>
            </a:r>
            <a:r>
              <a:rPr lang="en" sz="1600"/>
              <a:t> creates a thread pool with only a single thread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 write code that only depends on the interface ExecutorService and then be free to select the actual threading behavior you get at run-time based on external factors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even switch threading behaviors on the fly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ExecutorService (III)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API of the ExecutorService allows you to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submit a single task for execution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something that “runs”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submit a collection of tasks for execution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where you want all of the tasks results (invokeAll)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 where you want just one of the results (invokeAny)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shutdown the thread pool when you are done with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Callable/Future: Making this all work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order to give tasks to the thread pool and receive results back, you make use of two additional interfaces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Callable&lt;T&gt; and Future&lt;T&gt;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Both make use of Java generics to give flexibility in the return types of the computation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instance, I can promise that my task returns a string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Callable&lt;String&gt; callMe = new Callable&lt;String&gt;()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public String call() throws Exception { ...; return result; }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callMe is now a Task that I can hand to an ExecutorService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Callable/Future (II)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I give callMe to an ExecutorService, it is going to hand the task to a thread and ask the thread to execute it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the time, we have no idea how long it will take for the task to complete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Thus, the ExecutorService gives me an instance of Future&lt;String&gt; so I can get the value once the task is complete </a:t>
            </a:r>
            <a:br>
              <a:rPr lang="en"/>
            </a:b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Future&lt;String&gt; myString = service.submit(callMe);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call does NOT block, I get a reference to myString almost immediately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can then decide to retrieve the string whenever I need it by calling get()</a:t>
            </a:r>
            <a:endParaRPr sz="1400"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String result = myString.get();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call MAY block, if the task is still being executed; otherwise, I get the result right away. I can also call a version of </a:t>
            </a:r>
            <a:r>
              <a:rPr b="1" lang="en" sz="1400"/>
              <a:t>get() that accepts a timeout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Provenance</a:t>
            </a:r>
            <a:r>
              <a:rPr lang="en"/>
              <a:t> (I)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simple application to retrieve RSS information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 classes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sequential - loops over each RSS endpoint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concurrent - hands them all over to an executor service to execute in parallel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Provenance</a:t>
            </a:r>
            <a:r>
              <a:rPr lang="en"/>
              <a:t> (II)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Since these tasks are io bound, the program needs to decide how many threads it will need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task is going to be blocked for most of its life -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estimate that waiting for infoq to give us the current price is going to take about 90% of the task’s life cycle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 to estimate the number of threads, we use the following formula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Number of Threads = Number of Cores / (1 - Blocking Coefficient)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My machine has 8 cores, so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8/(1-0.9) = 8/.1 = 80 threads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