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p:cViewPr varScale="1">
        <p:scale>
          <a:sx n="121" d="100"/>
          <a:sy n="121" d="100"/>
        </p:scale>
        <p:origin x="8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93583d9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93583d9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91bc0d0f5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91bc0d0f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ee08eea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ee08eea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ee08eea0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ee08eea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93583d94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93583d9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3583d94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3583d94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3583d94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3583d94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Misleading Visualization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INFO 4602/5602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03550"/>
            <a:ext cx="8520600" cy="45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For each of the following charts, list what you think the misleading practice(s) employed is in the textbox to the right of the visualization.</a:t>
            </a:r>
            <a:endParaRPr sz="2020"/>
          </a:p>
          <a:p>
            <a:pPr marL="0" lvl="0" indent="0" algn="l" rtl="0">
              <a:spcBef>
                <a:spcPts val="0"/>
              </a:spcBef>
              <a:spcAft>
                <a:spcPts val="0"/>
              </a:spcAft>
              <a:buSzPts val="990"/>
              <a:buNone/>
            </a:pPr>
            <a:endParaRPr sz="2020"/>
          </a:p>
          <a:p>
            <a:pPr marL="0" lvl="0" indent="0" algn="l" rtl="0">
              <a:spcBef>
                <a:spcPts val="0"/>
              </a:spcBef>
              <a:spcAft>
                <a:spcPts val="0"/>
              </a:spcAft>
              <a:buSzPts val="990"/>
              <a:buNone/>
            </a:pPr>
            <a:r>
              <a:rPr lang="en" sz="2020"/>
              <a:t>You can discuss this with members of each group, but you should make your own slide deck and turn it in with your own answers at the end of class.</a:t>
            </a:r>
            <a:endParaRPr sz="202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66" name="Google Shape;66;p15"/>
          <p:cNvPicPr preferRelativeResize="0"/>
          <p:nvPr/>
        </p:nvPicPr>
        <p:blipFill>
          <a:blip r:embed="rId3">
            <a:alphaModFix/>
          </a:blip>
          <a:stretch>
            <a:fillRect/>
          </a:stretch>
        </p:blipFill>
        <p:spPr>
          <a:xfrm>
            <a:off x="503313" y="1193175"/>
            <a:ext cx="3914775" cy="2933700"/>
          </a:xfrm>
          <a:prstGeom prst="rect">
            <a:avLst/>
          </a:prstGeom>
          <a:noFill/>
          <a:ln>
            <a:noFill/>
          </a:ln>
        </p:spPr>
      </p:pic>
      <p:sp>
        <p:nvSpPr>
          <p:cNvPr id="67" name="Google Shape;67;p15"/>
          <p:cNvSpPr txBox="1"/>
          <p:nvPr/>
        </p:nvSpPr>
        <p:spPr>
          <a:xfrm>
            <a:off x="4725914" y="1193175"/>
            <a:ext cx="3992400" cy="126185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dirty="0"/>
              <a:t>The number on the pie chart does not add to 100</a:t>
            </a:r>
          </a:p>
          <a:p>
            <a:pPr marL="457200" lvl="0" indent="-317500" algn="l" rtl="0">
              <a:spcBef>
                <a:spcPts val="0"/>
              </a:spcBef>
              <a:spcAft>
                <a:spcPts val="0"/>
              </a:spcAft>
              <a:buSzPts val="1400"/>
              <a:buChar char="●"/>
            </a:pPr>
            <a:r>
              <a:rPr lang="en-US" dirty="0"/>
              <a:t>The source is not clear</a:t>
            </a:r>
          </a:p>
          <a:p>
            <a:pPr marL="457200" lvl="0" indent="-317500" algn="l" rtl="0">
              <a:spcBef>
                <a:spcPts val="0"/>
              </a:spcBef>
              <a:spcAft>
                <a:spcPts val="0"/>
              </a:spcAft>
              <a:buSzPts val="1400"/>
              <a:buChar char="●"/>
            </a:pPr>
            <a:r>
              <a:rPr lang="en-US" dirty="0"/>
              <a:t>You cannot compare the size of the pie chart.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p:nvPr/>
        </p:nvSpPr>
        <p:spPr>
          <a:xfrm>
            <a:off x="4798650" y="1288075"/>
            <a:ext cx="39924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1. The title is on the left </a:t>
            </a:r>
            <a:r>
              <a:rPr lang="en" dirty="0" err="1"/>
              <a:t>wh</a:t>
            </a:r>
            <a:r>
              <a:rPr lang="en-US" dirty="0"/>
              <a:t>ich is </a:t>
            </a:r>
            <a:r>
              <a:rPr lang="en-US" dirty="0" err="1"/>
              <a:t>diffcult</a:t>
            </a:r>
            <a:r>
              <a:rPr lang="en-US" dirty="0"/>
              <a:t> for people to tell what the chart is trying to tell</a:t>
            </a:r>
          </a:p>
          <a:p>
            <a:pPr marL="0" lvl="0" indent="0" algn="l" rtl="0">
              <a:spcBef>
                <a:spcPts val="0"/>
              </a:spcBef>
              <a:spcAft>
                <a:spcPts val="0"/>
              </a:spcAft>
              <a:buNone/>
            </a:pPr>
            <a:r>
              <a:rPr lang="en-US" dirty="0"/>
              <a:t>2. There is no x-axis for the chart.</a:t>
            </a:r>
          </a:p>
          <a:p>
            <a:pPr marL="0" lvl="0" indent="0" algn="l" rtl="0">
              <a:spcBef>
                <a:spcPts val="0"/>
              </a:spcBef>
              <a:spcAft>
                <a:spcPts val="0"/>
              </a:spcAft>
              <a:buNone/>
            </a:pPr>
            <a:r>
              <a:rPr lang="en-US" dirty="0"/>
              <a:t>3. There is no title for the chart, which make the chart has no meaning.</a:t>
            </a:r>
            <a:endParaRPr lang="en" dirty="0"/>
          </a:p>
        </p:txBody>
      </p:sp>
      <p:pic>
        <p:nvPicPr>
          <p:cNvPr id="74" name="Google Shape;74;p16"/>
          <p:cNvPicPr preferRelativeResize="0"/>
          <p:nvPr/>
        </p:nvPicPr>
        <p:blipFill rotWithShape="1">
          <a:blip r:embed="rId3">
            <a:alphaModFix/>
          </a:blip>
          <a:srcRect t="9024"/>
          <a:stretch/>
        </p:blipFill>
        <p:spPr>
          <a:xfrm>
            <a:off x="311700" y="1288075"/>
            <a:ext cx="3543300" cy="322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0" name="Google Shape;80;p17"/>
          <p:cNvSpPr txBox="1"/>
          <p:nvPr/>
        </p:nvSpPr>
        <p:spPr>
          <a:xfrm>
            <a:off x="4798650" y="1017725"/>
            <a:ext cx="3992400" cy="1477297"/>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AutoNum type="arabicPeriod"/>
            </a:pPr>
            <a:r>
              <a:rPr lang="en-US" dirty="0"/>
              <a:t>The slope of the line is not accurate.</a:t>
            </a:r>
          </a:p>
          <a:p>
            <a:pPr marL="342900" lvl="0" indent="-342900" algn="l" rtl="0">
              <a:spcBef>
                <a:spcPts val="0"/>
              </a:spcBef>
              <a:spcAft>
                <a:spcPts val="0"/>
              </a:spcAft>
              <a:buAutoNum type="arabicPeriod"/>
            </a:pPr>
            <a:r>
              <a:rPr lang="en-US" dirty="0"/>
              <a:t>There is no y-axis for the chart, which makes the chart less meaning.</a:t>
            </a:r>
          </a:p>
          <a:p>
            <a:pPr marL="342900" lvl="0" indent="-342900" algn="l" rtl="0">
              <a:spcBef>
                <a:spcPts val="0"/>
              </a:spcBef>
              <a:spcAft>
                <a:spcPts val="0"/>
              </a:spcAft>
              <a:buAutoNum type="arabicPeriod"/>
            </a:pPr>
            <a:r>
              <a:rPr lang="en-US" dirty="0"/>
              <a:t>The scale of the chart is not the same, which looks like there are two graph on the same chart.</a:t>
            </a:r>
            <a:endParaRPr dirty="0"/>
          </a:p>
        </p:txBody>
      </p:sp>
      <p:pic>
        <p:nvPicPr>
          <p:cNvPr id="81" name="Google Shape;81;p17"/>
          <p:cNvPicPr preferRelativeResize="0"/>
          <p:nvPr/>
        </p:nvPicPr>
        <p:blipFill rotWithShape="1">
          <a:blip r:embed="rId3">
            <a:alphaModFix/>
          </a:blip>
          <a:srcRect t="9024"/>
          <a:stretch/>
        </p:blipFill>
        <p:spPr>
          <a:xfrm>
            <a:off x="311700" y="1288075"/>
            <a:ext cx="3543300" cy="3223650"/>
          </a:xfrm>
          <a:prstGeom prst="rect">
            <a:avLst/>
          </a:prstGeom>
          <a:noFill/>
          <a:ln>
            <a:noFill/>
          </a:ln>
        </p:spPr>
      </p:pic>
      <p:pic>
        <p:nvPicPr>
          <p:cNvPr id="82" name="Google Shape;82;p17"/>
          <p:cNvPicPr preferRelativeResize="0"/>
          <p:nvPr/>
        </p:nvPicPr>
        <p:blipFill>
          <a:blip r:embed="rId4">
            <a:alphaModFix/>
          </a:blip>
          <a:stretch>
            <a:fillRect/>
          </a:stretch>
        </p:blipFill>
        <p:spPr>
          <a:xfrm>
            <a:off x="311700" y="989413"/>
            <a:ext cx="406666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01500" y="861138"/>
            <a:ext cx="2665796" cy="3820975"/>
          </a:xfrm>
          <a:prstGeom prst="rect">
            <a:avLst/>
          </a:prstGeom>
          <a:noFill/>
          <a:ln>
            <a:noFill/>
          </a:ln>
        </p:spPr>
      </p:pic>
      <p:sp>
        <p:nvSpPr>
          <p:cNvPr id="88" name="Google Shape;88;p18"/>
          <p:cNvSpPr txBox="1"/>
          <p:nvPr/>
        </p:nvSpPr>
        <p:spPr>
          <a:xfrm>
            <a:off x="4707699" y="861138"/>
            <a:ext cx="39924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1. The picture itself has no meaning(I get what the writer trying to say by looking the sentence at the bottom.</a:t>
            </a:r>
          </a:p>
          <a:p>
            <a:pPr marL="0" lvl="0" indent="0" algn="l" rtl="0">
              <a:spcBef>
                <a:spcPts val="0"/>
              </a:spcBef>
              <a:spcAft>
                <a:spcPts val="0"/>
              </a:spcAft>
              <a:buNone/>
            </a:pPr>
            <a:r>
              <a:rPr lang="en-US" dirty="0"/>
              <a:t>2. The color if the chart and the image is wired. </a:t>
            </a:r>
          </a:p>
          <a:p>
            <a:pPr marL="0" lvl="0" indent="0" algn="l" rtl="0">
              <a:spcBef>
                <a:spcPts val="0"/>
              </a:spcBef>
              <a:spcAft>
                <a:spcPts val="0"/>
              </a:spcAft>
              <a:buNone/>
            </a:pPr>
            <a:r>
              <a:rPr lang="en-US" dirty="0"/>
              <a:t>3. The data is not super correlated.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2400" y="1170125"/>
            <a:ext cx="4535025" cy="2412866"/>
          </a:xfrm>
          <a:prstGeom prst="rect">
            <a:avLst/>
          </a:prstGeom>
          <a:noFill/>
          <a:ln>
            <a:noFill/>
          </a:ln>
        </p:spPr>
      </p:pic>
      <p:sp>
        <p:nvSpPr>
          <p:cNvPr id="94" name="Google Shape;94;p19"/>
          <p:cNvSpPr txBox="1"/>
          <p:nvPr/>
        </p:nvSpPr>
        <p:spPr>
          <a:xfrm>
            <a:off x="4741025" y="1091675"/>
            <a:ext cx="3992400" cy="104641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AutoNum type="arabicPeriod"/>
            </a:pPr>
            <a:r>
              <a:rPr lang="en-US" dirty="0"/>
              <a:t>Th angle of the chart is wired, it is difficult to tell which one is higher.</a:t>
            </a:r>
          </a:p>
          <a:p>
            <a:pPr marL="342900" lvl="0" indent="-342900" algn="l" rtl="0">
              <a:spcBef>
                <a:spcPts val="0"/>
              </a:spcBef>
              <a:spcAft>
                <a:spcPts val="0"/>
              </a:spcAft>
              <a:buAutoNum type="arabicPeriod"/>
            </a:pPr>
            <a:r>
              <a:rPr lang="en-US" dirty="0"/>
              <a:t>There is no number on the axis of at the top of the chart.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0" name="Google Shape;100;p20"/>
          <p:cNvSpPr txBox="1">
            <a:spLocks noGrp="1"/>
          </p:cNvSpPr>
          <p:nvPr>
            <p:ph type="body" idx="1"/>
          </p:nvPr>
        </p:nvSpPr>
        <p:spPr>
          <a:xfrm>
            <a:off x="4964700" y="1152475"/>
            <a:ext cx="3992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1. There are too many colors in one area which is hard to read.</a:t>
            </a:r>
          </a:p>
          <a:p>
            <a:pPr marL="0" lvl="0" indent="0" algn="l" rtl="0">
              <a:spcBef>
                <a:spcPts val="0"/>
              </a:spcBef>
              <a:spcAft>
                <a:spcPts val="1200"/>
              </a:spcAft>
              <a:buNone/>
            </a:pPr>
            <a:r>
              <a:rPr lang="en-US" dirty="0"/>
              <a:t>2. The title of the chart is not clear; it needs a clear topic.</a:t>
            </a:r>
            <a:endParaRPr dirty="0"/>
          </a:p>
        </p:txBody>
      </p:sp>
      <p:pic>
        <p:nvPicPr>
          <p:cNvPr id="101" name="Google Shape;101;p20"/>
          <p:cNvPicPr preferRelativeResize="0"/>
          <p:nvPr/>
        </p:nvPicPr>
        <p:blipFill>
          <a:blip r:embed="rId3">
            <a:alphaModFix/>
          </a:blip>
          <a:stretch>
            <a:fillRect/>
          </a:stretch>
        </p:blipFill>
        <p:spPr>
          <a:xfrm>
            <a:off x="311700" y="1033125"/>
            <a:ext cx="4535026" cy="365509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Words>
  <Application>Microsoft Macintosh PowerPoint</Application>
  <PresentationFormat>全屏显示(16:9)</PresentationFormat>
  <Paragraphs>21</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vt:i4>
      </vt:variant>
    </vt:vector>
  </HeadingPairs>
  <TitlesOfParts>
    <vt:vector size="10" baseType="lpstr">
      <vt:lpstr>Arial</vt:lpstr>
      <vt:lpstr>Simple Light</vt:lpstr>
      <vt:lpstr>Misleading Visualization</vt:lpstr>
      <vt:lpstr>For each of the following charts, list what you think the misleading practice(s) employed is in the textbox to the right of the visualization.  You can discuss this with members of each group, but you should make your own slide deck and turn it in with your own answers at the end of class.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Misleading Visualization</dc:title>
  <cp:lastModifiedBy>Xjiang3@mail.greenriver.edu</cp:lastModifiedBy>
  <cp:revision>1</cp:revision>
  <dcterms:modified xsi:type="dcterms:W3CDTF">2022-01-19T20:00:38Z</dcterms:modified>
</cp:coreProperties>
</file>