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25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63F710-FE90-4EA6-9C94-C0F3B89A800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2F71F71-A755-4F8D-B4F4-91494BA1DCF7}">
      <dgm:prSet phldrT="[文本]"/>
      <dgm:spPr/>
      <dgm:t>
        <a:bodyPr/>
        <a:lstStyle/>
        <a:p>
          <a:r>
            <a:rPr lang="en-US" altLang="zh-CN" dirty="0"/>
            <a:t>Stock Prediction System</a:t>
          </a:r>
          <a:endParaRPr lang="zh-CN" altLang="en-US" dirty="0"/>
        </a:p>
      </dgm:t>
    </dgm:pt>
    <dgm:pt modelId="{72470BC2-9C1B-4C29-9681-F6D7F26FFC5E}" type="parTrans" cxnId="{DF7D0622-CB30-43B7-ACCF-BE28C100E1F1}">
      <dgm:prSet/>
      <dgm:spPr/>
      <dgm:t>
        <a:bodyPr/>
        <a:lstStyle/>
        <a:p>
          <a:endParaRPr lang="zh-CN" altLang="en-US"/>
        </a:p>
      </dgm:t>
    </dgm:pt>
    <dgm:pt modelId="{EC4C7CB3-73B3-47BA-9687-0BFADB647973}" type="sibTrans" cxnId="{DF7D0622-CB30-43B7-ACCF-BE28C100E1F1}">
      <dgm:prSet/>
      <dgm:spPr/>
      <dgm:t>
        <a:bodyPr/>
        <a:lstStyle/>
        <a:p>
          <a:endParaRPr lang="zh-CN" altLang="en-US"/>
        </a:p>
      </dgm:t>
    </dgm:pt>
    <dgm:pt modelId="{4197950B-C515-4A97-A78E-727753322B76}">
      <dgm:prSet phldrT="[文本]"/>
      <dgm:spPr/>
      <dgm:t>
        <a:bodyPr/>
        <a:lstStyle/>
        <a:p>
          <a:r>
            <a:rPr lang="en-US" altLang="zh-CN" dirty="0"/>
            <a:t>Background</a:t>
          </a:r>
          <a:endParaRPr lang="zh-CN" altLang="en-US" dirty="0"/>
        </a:p>
      </dgm:t>
    </dgm:pt>
    <dgm:pt modelId="{F0DAA301-247C-4D50-A587-76C2274EE68D}" type="parTrans" cxnId="{12DF3A51-9067-4F67-B42A-DDD790225172}">
      <dgm:prSet/>
      <dgm:spPr/>
      <dgm:t>
        <a:bodyPr/>
        <a:lstStyle/>
        <a:p>
          <a:endParaRPr lang="zh-CN" altLang="en-US"/>
        </a:p>
      </dgm:t>
    </dgm:pt>
    <dgm:pt modelId="{DDC71162-4BDC-45E3-8A61-F2622B42A054}" type="sibTrans" cxnId="{12DF3A51-9067-4F67-B42A-DDD790225172}">
      <dgm:prSet/>
      <dgm:spPr/>
      <dgm:t>
        <a:bodyPr/>
        <a:lstStyle/>
        <a:p>
          <a:endParaRPr lang="zh-CN" altLang="en-US"/>
        </a:p>
      </dgm:t>
    </dgm:pt>
    <dgm:pt modelId="{2590C2F9-02F4-4878-B729-448D2F3D1539}">
      <dgm:prSet phldrT="[文本]"/>
      <dgm:spPr/>
      <dgm:t>
        <a:bodyPr/>
        <a:lstStyle/>
        <a:p>
          <a:r>
            <a:rPr lang="en-US" altLang="zh-CN" dirty="0"/>
            <a:t>Database</a:t>
          </a:r>
          <a:endParaRPr lang="zh-CN" altLang="en-US" dirty="0"/>
        </a:p>
      </dgm:t>
    </dgm:pt>
    <dgm:pt modelId="{6D2F1E37-1D4E-46BD-B5E8-3C194A96958F}" type="parTrans" cxnId="{12A4402D-2594-4106-9F12-E9C0A1FE295D}">
      <dgm:prSet/>
      <dgm:spPr/>
      <dgm:t>
        <a:bodyPr/>
        <a:lstStyle/>
        <a:p>
          <a:endParaRPr lang="zh-CN" altLang="en-US"/>
        </a:p>
      </dgm:t>
    </dgm:pt>
    <dgm:pt modelId="{75A1E9B2-CE9D-4E9D-A4FA-0F668FACC00F}" type="sibTrans" cxnId="{12A4402D-2594-4106-9F12-E9C0A1FE295D}">
      <dgm:prSet/>
      <dgm:spPr/>
      <dgm:t>
        <a:bodyPr/>
        <a:lstStyle/>
        <a:p>
          <a:endParaRPr lang="zh-CN" altLang="en-US"/>
        </a:p>
      </dgm:t>
    </dgm:pt>
    <dgm:pt modelId="{F0E386F3-61BA-4C2D-92DD-4A95BE27010F}">
      <dgm:prSet phldrT="[文本]"/>
      <dgm:spPr/>
      <dgm:t>
        <a:bodyPr/>
        <a:lstStyle/>
        <a:p>
          <a:r>
            <a:rPr lang="en-US" altLang="zh-CN" dirty="0"/>
            <a:t>Web Service Interface</a:t>
          </a:r>
          <a:endParaRPr lang="zh-CN" altLang="en-US" dirty="0"/>
        </a:p>
      </dgm:t>
    </dgm:pt>
    <dgm:pt modelId="{9AA644F4-2ABC-4377-8141-A7C5412A2764}" type="parTrans" cxnId="{B7D89B1C-6C6F-4215-897C-8AE45F7F626E}">
      <dgm:prSet/>
      <dgm:spPr/>
      <dgm:t>
        <a:bodyPr/>
        <a:lstStyle/>
        <a:p>
          <a:endParaRPr lang="zh-CN" altLang="en-US"/>
        </a:p>
      </dgm:t>
    </dgm:pt>
    <dgm:pt modelId="{657E7433-6FCA-405C-9AC5-493316C06054}" type="sibTrans" cxnId="{B7D89B1C-6C6F-4215-897C-8AE45F7F626E}">
      <dgm:prSet/>
      <dgm:spPr/>
      <dgm:t>
        <a:bodyPr/>
        <a:lstStyle/>
        <a:p>
          <a:endParaRPr lang="zh-CN" altLang="en-US"/>
        </a:p>
      </dgm:t>
    </dgm:pt>
    <dgm:pt modelId="{DFEC37A0-A279-4AF2-9ECD-AAE0E8847731}">
      <dgm:prSet phldrT="[文本]"/>
      <dgm:spPr/>
      <dgm:t>
        <a:bodyPr/>
        <a:lstStyle/>
        <a:p>
          <a:r>
            <a:rPr lang="en-US" altLang="zh-CN" dirty="0"/>
            <a:t>Administration</a:t>
          </a:r>
          <a:endParaRPr lang="zh-CN" altLang="en-US" dirty="0"/>
        </a:p>
      </dgm:t>
    </dgm:pt>
    <dgm:pt modelId="{EC652032-1838-4DF8-B310-174A26E8E117}" type="parTrans" cxnId="{DBF60F73-A4BF-40FE-B7E3-D779AABBD698}">
      <dgm:prSet/>
      <dgm:spPr/>
      <dgm:t>
        <a:bodyPr/>
        <a:lstStyle/>
        <a:p>
          <a:endParaRPr lang="zh-CN" altLang="en-US"/>
        </a:p>
      </dgm:t>
    </dgm:pt>
    <dgm:pt modelId="{3CFAAD38-72B2-4776-A9BF-87FA48F8DAD7}" type="sibTrans" cxnId="{DBF60F73-A4BF-40FE-B7E3-D779AABBD698}">
      <dgm:prSet/>
      <dgm:spPr/>
      <dgm:t>
        <a:bodyPr/>
        <a:lstStyle/>
        <a:p>
          <a:endParaRPr lang="zh-CN" altLang="en-US"/>
        </a:p>
      </dgm:t>
    </dgm:pt>
    <dgm:pt modelId="{041906A6-ABF7-43AC-B411-0118778B19F4}">
      <dgm:prSet phldrT="[文本]"/>
      <dgm:spPr/>
      <dgm:t>
        <a:bodyPr/>
        <a:lstStyle/>
        <a:p>
          <a:r>
            <a:rPr lang="en-US" altLang="zh-CN" dirty="0"/>
            <a:t>Predict Strategy</a:t>
          </a:r>
          <a:endParaRPr lang="zh-CN" altLang="en-US" dirty="0"/>
        </a:p>
      </dgm:t>
    </dgm:pt>
    <dgm:pt modelId="{51B2D6C4-9352-4BCE-827B-06F6D091614F}" type="parTrans" cxnId="{A6F7DD60-92AB-4293-89C2-BDD2B071FCD4}">
      <dgm:prSet/>
      <dgm:spPr/>
      <dgm:t>
        <a:bodyPr/>
        <a:lstStyle/>
        <a:p>
          <a:endParaRPr lang="zh-CN" altLang="en-US"/>
        </a:p>
      </dgm:t>
    </dgm:pt>
    <dgm:pt modelId="{6AA652EC-52CA-47BB-8657-1365CBD5E111}" type="sibTrans" cxnId="{A6F7DD60-92AB-4293-89C2-BDD2B071FCD4}">
      <dgm:prSet/>
      <dgm:spPr/>
      <dgm:t>
        <a:bodyPr/>
        <a:lstStyle/>
        <a:p>
          <a:endParaRPr lang="zh-CN" altLang="en-US"/>
        </a:p>
      </dgm:t>
    </dgm:pt>
    <dgm:pt modelId="{54181D67-FB5D-4628-AB20-DC31129C9C63}">
      <dgm:prSet phldrT="[文本]"/>
      <dgm:spPr/>
      <dgm:t>
        <a:bodyPr/>
        <a:lstStyle/>
        <a:p>
          <a:r>
            <a:rPr lang="en-US" altLang="zh-CN" dirty="0"/>
            <a:t>Predicted Result</a:t>
          </a:r>
          <a:endParaRPr lang="zh-CN" altLang="en-US" dirty="0"/>
        </a:p>
      </dgm:t>
    </dgm:pt>
    <dgm:pt modelId="{4E35962F-1B0F-4236-90D7-E0061B8CEF42}" type="parTrans" cxnId="{17C68AAC-F341-4FFB-99F5-866FA701E1A7}">
      <dgm:prSet/>
      <dgm:spPr/>
      <dgm:t>
        <a:bodyPr/>
        <a:lstStyle/>
        <a:p>
          <a:endParaRPr lang="zh-CN" altLang="en-US"/>
        </a:p>
      </dgm:t>
    </dgm:pt>
    <dgm:pt modelId="{4F05D60B-9219-4801-9866-5ABD15CE94F7}" type="sibTrans" cxnId="{17C68AAC-F341-4FFB-99F5-866FA701E1A7}">
      <dgm:prSet/>
      <dgm:spPr/>
      <dgm:t>
        <a:bodyPr/>
        <a:lstStyle/>
        <a:p>
          <a:endParaRPr lang="zh-CN" altLang="en-US"/>
        </a:p>
      </dgm:t>
    </dgm:pt>
    <dgm:pt modelId="{75A597A1-7894-4218-9BED-D4D9CEA84D52}">
      <dgm:prSet phldrT="[文本]"/>
      <dgm:spPr/>
      <dgm:t>
        <a:bodyPr/>
        <a:lstStyle/>
        <a:p>
          <a:r>
            <a:rPr lang="en-US" altLang="zh-CN" dirty="0"/>
            <a:t>Login/Register/Update</a:t>
          </a:r>
          <a:endParaRPr lang="zh-CN" altLang="en-US" dirty="0"/>
        </a:p>
      </dgm:t>
    </dgm:pt>
    <dgm:pt modelId="{DBF105AC-74BA-4867-BC42-6265A717BF0D}" type="parTrans" cxnId="{AA892E43-9ABA-4F98-B7D3-A53CF2CA99B4}">
      <dgm:prSet/>
      <dgm:spPr/>
      <dgm:t>
        <a:bodyPr/>
        <a:lstStyle/>
        <a:p>
          <a:endParaRPr lang="zh-CN" altLang="en-US"/>
        </a:p>
      </dgm:t>
    </dgm:pt>
    <dgm:pt modelId="{8D3EF239-5A0D-42E8-A3EC-6809560FF5FF}" type="sibTrans" cxnId="{AA892E43-9ABA-4F98-B7D3-A53CF2CA99B4}">
      <dgm:prSet/>
      <dgm:spPr/>
      <dgm:t>
        <a:bodyPr/>
        <a:lstStyle/>
        <a:p>
          <a:endParaRPr lang="zh-CN" altLang="en-US"/>
        </a:p>
      </dgm:t>
    </dgm:pt>
    <dgm:pt modelId="{1496CA6A-7FC1-42D6-9B1A-F6579BA14CAD}">
      <dgm:prSet phldrT="[文本]"/>
      <dgm:spPr/>
      <dgm:t>
        <a:bodyPr/>
        <a:lstStyle/>
        <a:p>
          <a:r>
            <a:rPr lang="en-US" altLang="zh-CN" dirty="0"/>
            <a:t>Calculate Indicators</a:t>
          </a:r>
          <a:endParaRPr lang="zh-CN" altLang="en-US" dirty="0"/>
        </a:p>
      </dgm:t>
    </dgm:pt>
    <dgm:pt modelId="{8672A1B8-16EF-4E2E-9007-7C054F6A0766}" type="parTrans" cxnId="{E3FBBE82-7A9B-4CAE-9CB8-B82A96DA7A92}">
      <dgm:prSet/>
      <dgm:spPr/>
      <dgm:t>
        <a:bodyPr/>
        <a:lstStyle/>
        <a:p>
          <a:endParaRPr lang="zh-CN" altLang="en-US"/>
        </a:p>
      </dgm:t>
    </dgm:pt>
    <dgm:pt modelId="{6D8A8F76-25C0-41E2-8B42-845002851D32}" type="sibTrans" cxnId="{E3FBBE82-7A9B-4CAE-9CB8-B82A96DA7A92}">
      <dgm:prSet/>
      <dgm:spPr/>
      <dgm:t>
        <a:bodyPr/>
        <a:lstStyle/>
        <a:p>
          <a:endParaRPr lang="zh-CN" altLang="en-US"/>
        </a:p>
      </dgm:t>
    </dgm:pt>
    <dgm:pt modelId="{002EAD70-167F-49EE-8DE5-AA33286ED6E1}">
      <dgm:prSet phldrT="[文本]"/>
      <dgm:spPr/>
      <dgm:t>
        <a:bodyPr/>
        <a:lstStyle/>
        <a:p>
          <a:r>
            <a:rPr lang="en-US" altLang="zh-CN" dirty="0"/>
            <a:t>User </a:t>
          </a:r>
          <a:endParaRPr lang="zh-CN" altLang="en-US" dirty="0"/>
        </a:p>
      </dgm:t>
    </dgm:pt>
    <dgm:pt modelId="{BE0195DB-286C-4DD2-BE5F-08B0988D6DE4}" type="sibTrans" cxnId="{DD9BAAC1-83A5-44B2-BA7F-8F0A60BD87C0}">
      <dgm:prSet/>
      <dgm:spPr/>
      <dgm:t>
        <a:bodyPr/>
        <a:lstStyle/>
        <a:p>
          <a:endParaRPr lang="zh-CN" altLang="en-US"/>
        </a:p>
      </dgm:t>
    </dgm:pt>
    <dgm:pt modelId="{31D880C7-43FA-4D5F-AD85-3D812CB7D2A2}" type="parTrans" cxnId="{DD9BAAC1-83A5-44B2-BA7F-8F0A60BD87C0}">
      <dgm:prSet/>
      <dgm:spPr/>
      <dgm:t>
        <a:bodyPr/>
        <a:lstStyle/>
        <a:p>
          <a:endParaRPr lang="zh-CN" altLang="en-US"/>
        </a:p>
      </dgm:t>
    </dgm:pt>
    <dgm:pt modelId="{4D806AEB-7196-47EE-B273-4569AF9A27F2}">
      <dgm:prSet phldrT="[文本]"/>
      <dgm:spPr/>
      <dgm:t>
        <a:bodyPr/>
        <a:lstStyle/>
        <a:p>
          <a:r>
            <a:rPr lang="en-US" altLang="zh-CN" dirty="0"/>
            <a:t>Price prediction</a:t>
          </a:r>
        </a:p>
        <a:p>
          <a:r>
            <a:rPr lang="en-US" altLang="zh-CN" dirty="0"/>
            <a:t>Get Stock Info</a:t>
          </a:r>
        </a:p>
        <a:p>
          <a:r>
            <a:rPr lang="en-US" altLang="zh-CN" dirty="0"/>
            <a:t>Get </a:t>
          </a:r>
        </a:p>
      </dgm:t>
    </dgm:pt>
    <dgm:pt modelId="{6B279F19-F5A4-4B0C-9E26-D05AB6158AE8}" type="sibTrans" cxnId="{8A3BDE43-C175-4DC9-BA68-0E7325661C27}">
      <dgm:prSet/>
      <dgm:spPr/>
      <dgm:t>
        <a:bodyPr/>
        <a:lstStyle/>
        <a:p>
          <a:endParaRPr lang="zh-CN" altLang="en-US"/>
        </a:p>
      </dgm:t>
    </dgm:pt>
    <dgm:pt modelId="{C9C57D8C-7E5E-48FD-878B-F8368C895313}" type="parTrans" cxnId="{8A3BDE43-C175-4DC9-BA68-0E7325661C27}">
      <dgm:prSet/>
      <dgm:spPr/>
      <dgm:t>
        <a:bodyPr/>
        <a:lstStyle/>
        <a:p>
          <a:endParaRPr lang="zh-CN" altLang="en-US"/>
        </a:p>
      </dgm:t>
    </dgm:pt>
    <dgm:pt modelId="{8AF63FA6-AAF3-478F-ABBE-096E3E7386ED}" type="pres">
      <dgm:prSet presAssocID="{4263F710-FE90-4EA6-9C94-C0F3B89A800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A454019-5EFA-47EC-9FB7-B59691A2F33A}" type="pres">
      <dgm:prSet presAssocID="{C2F71F71-A755-4F8D-B4F4-91494BA1DCF7}" presName="hierRoot1" presStyleCnt="0"/>
      <dgm:spPr/>
    </dgm:pt>
    <dgm:pt modelId="{5DEB4C68-AB13-4937-83E2-EC94BD9BAB1C}" type="pres">
      <dgm:prSet presAssocID="{C2F71F71-A755-4F8D-B4F4-91494BA1DCF7}" presName="composite" presStyleCnt="0"/>
      <dgm:spPr/>
    </dgm:pt>
    <dgm:pt modelId="{21D2A97F-39D8-4730-8CE2-BA69543A730F}" type="pres">
      <dgm:prSet presAssocID="{C2F71F71-A755-4F8D-B4F4-91494BA1DCF7}" presName="background" presStyleLbl="node0" presStyleIdx="0" presStyleCnt="1"/>
      <dgm:spPr/>
    </dgm:pt>
    <dgm:pt modelId="{A273D095-CED7-42B5-BE97-A2DCD7075E56}" type="pres">
      <dgm:prSet presAssocID="{C2F71F71-A755-4F8D-B4F4-91494BA1DCF7}" presName="text" presStyleLbl="fgAcc0" presStyleIdx="0" presStyleCnt="1" custScaleY="42063">
        <dgm:presLayoutVars>
          <dgm:chPref val="3"/>
        </dgm:presLayoutVars>
      </dgm:prSet>
      <dgm:spPr/>
    </dgm:pt>
    <dgm:pt modelId="{FA965412-7BC1-4CD0-BBB8-40CD9372C247}" type="pres">
      <dgm:prSet presAssocID="{C2F71F71-A755-4F8D-B4F4-91494BA1DCF7}" presName="hierChild2" presStyleCnt="0"/>
      <dgm:spPr/>
    </dgm:pt>
    <dgm:pt modelId="{9C01D69F-C34D-47C3-B12B-E526AE43E90F}" type="pres">
      <dgm:prSet presAssocID="{F0DAA301-247C-4D50-A587-76C2274EE68D}" presName="Name10" presStyleLbl="parChTrans1D2" presStyleIdx="0" presStyleCnt="3"/>
      <dgm:spPr/>
    </dgm:pt>
    <dgm:pt modelId="{3FDEF3B1-19B9-45F9-8ED0-AD00B99C9A98}" type="pres">
      <dgm:prSet presAssocID="{4197950B-C515-4A97-A78E-727753322B76}" presName="hierRoot2" presStyleCnt="0"/>
      <dgm:spPr/>
    </dgm:pt>
    <dgm:pt modelId="{93E254AC-D396-4A8E-9C4D-CA63AFB1FCBB}" type="pres">
      <dgm:prSet presAssocID="{4197950B-C515-4A97-A78E-727753322B76}" presName="composite2" presStyleCnt="0"/>
      <dgm:spPr/>
    </dgm:pt>
    <dgm:pt modelId="{E7AA3C67-C2FD-4787-963C-174D0D34C77E}" type="pres">
      <dgm:prSet presAssocID="{4197950B-C515-4A97-A78E-727753322B76}" presName="background2" presStyleLbl="node2" presStyleIdx="0" presStyleCnt="3"/>
      <dgm:spPr/>
    </dgm:pt>
    <dgm:pt modelId="{05DDE30B-E303-406C-AD76-5B00CEB9EE0C}" type="pres">
      <dgm:prSet presAssocID="{4197950B-C515-4A97-A78E-727753322B76}" presName="text2" presStyleLbl="fgAcc2" presStyleIdx="0" presStyleCnt="3" custScaleX="69149" custScaleY="54146" custLinFactNeighborX="-73205" custLinFactNeighborY="-5371">
        <dgm:presLayoutVars>
          <dgm:chPref val="3"/>
        </dgm:presLayoutVars>
      </dgm:prSet>
      <dgm:spPr/>
    </dgm:pt>
    <dgm:pt modelId="{2EF490FB-7073-4CBC-9458-4C59B251598C}" type="pres">
      <dgm:prSet presAssocID="{4197950B-C515-4A97-A78E-727753322B76}" presName="hierChild3" presStyleCnt="0"/>
      <dgm:spPr/>
    </dgm:pt>
    <dgm:pt modelId="{870A664A-99EF-4485-B832-A8E4AD790D16}" type="pres">
      <dgm:prSet presAssocID="{6D2F1E37-1D4E-46BD-B5E8-3C194A96958F}" presName="Name17" presStyleLbl="parChTrans1D3" presStyleIdx="0" presStyleCnt="3"/>
      <dgm:spPr/>
    </dgm:pt>
    <dgm:pt modelId="{3FB16929-2EBE-4D46-8415-4A7298084FDF}" type="pres">
      <dgm:prSet presAssocID="{2590C2F9-02F4-4878-B729-448D2F3D1539}" presName="hierRoot3" presStyleCnt="0"/>
      <dgm:spPr/>
    </dgm:pt>
    <dgm:pt modelId="{4371D4F3-50C6-45FE-ACDB-8B38FC4FB7E1}" type="pres">
      <dgm:prSet presAssocID="{2590C2F9-02F4-4878-B729-448D2F3D1539}" presName="composite3" presStyleCnt="0"/>
      <dgm:spPr/>
    </dgm:pt>
    <dgm:pt modelId="{D9EED377-2FDC-44AD-A873-AFD7800FE598}" type="pres">
      <dgm:prSet presAssocID="{2590C2F9-02F4-4878-B729-448D2F3D1539}" presName="background3" presStyleLbl="node3" presStyleIdx="0" presStyleCnt="3"/>
      <dgm:spPr/>
    </dgm:pt>
    <dgm:pt modelId="{64B35D04-02CB-43C0-8553-5B4A0F15D7FF}" type="pres">
      <dgm:prSet presAssocID="{2590C2F9-02F4-4878-B729-448D2F3D1539}" presName="text3" presStyleLbl="fgAcc3" presStyleIdx="0" presStyleCnt="3" custScaleX="68301" custScaleY="54868" custLinFactNeighborX="-73339" custLinFactNeighborY="-18468">
        <dgm:presLayoutVars>
          <dgm:chPref val="3"/>
        </dgm:presLayoutVars>
      </dgm:prSet>
      <dgm:spPr/>
    </dgm:pt>
    <dgm:pt modelId="{C75BCF61-B2B4-424F-876E-36BCDF6ACF39}" type="pres">
      <dgm:prSet presAssocID="{2590C2F9-02F4-4878-B729-448D2F3D1539}" presName="hierChild4" presStyleCnt="0"/>
      <dgm:spPr/>
    </dgm:pt>
    <dgm:pt modelId="{A6E8C7DC-E8BF-48F4-9454-3BCBAA12BE10}" type="pres">
      <dgm:prSet presAssocID="{8672A1B8-16EF-4E2E-9007-7C054F6A0766}" presName="Name23" presStyleLbl="parChTrans1D4" presStyleIdx="0" presStyleCnt="4"/>
      <dgm:spPr/>
    </dgm:pt>
    <dgm:pt modelId="{C8BFB0A6-E343-43EC-A6E7-258A85D16D83}" type="pres">
      <dgm:prSet presAssocID="{1496CA6A-7FC1-42D6-9B1A-F6579BA14CAD}" presName="hierRoot4" presStyleCnt="0"/>
      <dgm:spPr/>
    </dgm:pt>
    <dgm:pt modelId="{16C03C17-3E27-42A2-8209-24719ACD10B4}" type="pres">
      <dgm:prSet presAssocID="{1496CA6A-7FC1-42D6-9B1A-F6579BA14CAD}" presName="composite4" presStyleCnt="0"/>
      <dgm:spPr/>
    </dgm:pt>
    <dgm:pt modelId="{4617F1AF-C79D-43E5-837C-6E6D48AD30D2}" type="pres">
      <dgm:prSet presAssocID="{1496CA6A-7FC1-42D6-9B1A-F6579BA14CAD}" presName="background4" presStyleLbl="node4" presStyleIdx="0" presStyleCnt="4"/>
      <dgm:spPr/>
    </dgm:pt>
    <dgm:pt modelId="{08B9C9F1-90F0-4D7F-8CC7-4BEA7C0B6502}" type="pres">
      <dgm:prSet presAssocID="{1496CA6A-7FC1-42D6-9B1A-F6579BA14CAD}" presName="text4" presStyleLbl="fgAcc4" presStyleIdx="0" presStyleCnt="4" custScaleX="69430" custScaleY="64503" custLinFactNeighborX="-64387" custLinFactNeighborY="-16212">
        <dgm:presLayoutVars>
          <dgm:chPref val="3"/>
        </dgm:presLayoutVars>
      </dgm:prSet>
      <dgm:spPr/>
    </dgm:pt>
    <dgm:pt modelId="{96E57B37-F44A-451D-99E9-1E0CA7F881A5}" type="pres">
      <dgm:prSet presAssocID="{1496CA6A-7FC1-42D6-9B1A-F6579BA14CAD}" presName="hierChild5" presStyleCnt="0"/>
      <dgm:spPr/>
    </dgm:pt>
    <dgm:pt modelId="{C06B8464-9B2F-4D59-898F-D1E0DB34CF0D}" type="pres">
      <dgm:prSet presAssocID="{51B2D6C4-9352-4BCE-827B-06F6D091614F}" presName="Name23" presStyleLbl="parChTrans1D4" presStyleIdx="1" presStyleCnt="4"/>
      <dgm:spPr/>
    </dgm:pt>
    <dgm:pt modelId="{9835AB1A-8238-439F-A102-8A7712E4D706}" type="pres">
      <dgm:prSet presAssocID="{041906A6-ABF7-43AC-B411-0118778B19F4}" presName="hierRoot4" presStyleCnt="0"/>
      <dgm:spPr/>
    </dgm:pt>
    <dgm:pt modelId="{7F299646-D738-4B70-A815-51DBE4ED1EBF}" type="pres">
      <dgm:prSet presAssocID="{041906A6-ABF7-43AC-B411-0118778B19F4}" presName="composite4" presStyleCnt="0"/>
      <dgm:spPr/>
    </dgm:pt>
    <dgm:pt modelId="{19388E37-8291-45CC-8260-B04FC3EAB1CD}" type="pres">
      <dgm:prSet presAssocID="{041906A6-ABF7-43AC-B411-0118778B19F4}" presName="background4" presStyleLbl="node4" presStyleIdx="1" presStyleCnt="4"/>
      <dgm:spPr/>
    </dgm:pt>
    <dgm:pt modelId="{6B6A988A-52E1-4B12-995F-9E9A8D48184E}" type="pres">
      <dgm:prSet presAssocID="{041906A6-ABF7-43AC-B411-0118778B19F4}" presName="text4" presStyleLbl="fgAcc4" presStyleIdx="1" presStyleCnt="4" custScaleX="68221" custScaleY="63303" custLinFactNeighborX="-66912" custLinFactNeighborY="-15977">
        <dgm:presLayoutVars>
          <dgm:chPref val="3"/>
        </dgm:presLayoutVars>
      </dgm:prSet>
      <dgm:spPr/>
    </dgm:pt>
    <dgm:pt modelId="{F6EB3053-FAAA-4D29-A5CD-88105DC010DC}" type="pres">
      <dgm:prSet presAssocID="{041906A6-ABF7-43AC-B411-0118778B19F4}" presName="hierChild5" presStyleCnt="0"/>
      <dgm:spPr/>
    </dgm:pt>
    <dgm:pt modelId="{1AA942D0-3BD6-43D1-BD51-2AECF8692F96}" type="pres">
      <dgm:prSet presAssocID="{4E35962F-1B0F-4236-90D7-E0061B8CEF42}" presName="Name23" presStyleLbl="parChTrans1D4" presStyleIdx="2" presStyleCnt="4"/>
      <dgm:spPr/>
    </dgm:pt>
    <dgm:pt modelId="{D1A239CB-EADF-443D-A00F-CAAD26D867B4}" type="pres">
      <dgm:prSet presAssocID="{54181D67-FB5D-4628-AB20-DC31129C9C63}" presName="hierRoot4" presStyleCnt="0"/>
      <dgm:spPr/>
    </dgm:pt>
    <dgm:pt modelId="{DE27FB66-A261-48D2-BA68-7795F01F3DB3}" type="pres">
      <dgm:prSet presAssocID="{54181D67-FB5D-4628-AB20-DC31129C9C63}" presName="composite4" presStyleCnt="0"/>
      <dgm:spPr/>
    </dgm:pt>
    <dgm:pt modelId="{380EA96E-11EB-440E-A7EE-DB911E677006}" type="pres">
      <dgm:prSet presAssocID="{54181D67-FB5D-4628-AB20-DC31129C9C63}" presName="background4" presStyleLbl="node4" presStyleIdx="2" presStyleCnt="4"/>
      <dgm:spPr/>
    </dgm:pt>
    <dgm:pt modelId="{E04779F9-F7AC-448D-8AE6-A4E05C3C812C}" type="pres">
      <dgm:prSet presAssocID="{54181D67-FB5D-4628-AB20-DC31129C9C63}" presName="text4" presStyleLbl="fgAcc4" presStyleIdx="2" presStyleCnt="4" custScaleX="67766" custScaleY="56643" custLinFactNeighborX="-66878" custLinFactNeighborY="-12686">
        <dgm:presLayoutVars>
          <dgm:chPref val="3"/>
        </dgm:presLayoutVars>
      </dgm:prSet>
      <dgm:spPr/>
    </dgm:pt>
    <dgm:pt modelId="{887A0537-1A76-47D8-8238-8D31AD633193}" type="pres">
      <dgm:prSet presAssocID="{54181D67-FB5D-4628-AB20-DC31129C9C63}" presName="hierChild5" presStyleCnt="0"/>
      <dgm:spPr/>
    </dgm:pt>
    <dgm:pt modelId="{D36F0B1B-C713-415B-84C8-8E5F63F011A5}" type="pres">
      <dgm:prSet presAssocID="{9AA644F4-2ABC-4377-8141-A7C5412A2764}" presName="Name10" presStyleLbl="parChTrans1D2" presStyleIdx="1" presStyleCnt="3"/>
      <dgm:spPr/>
    </dgm:pt>
    <dgm:pt modelId="{18A742DF-D93E-42CE-91F0-D22CBE684AFA}" type="pres">
      <dgm:prSet presAssocID="{F0E386F3-61BA-4C2D-92DD-4A95BE27010F}" presName="hierRoot2" presStyleCnt="0"/>
      <dgm:spPr/>
    </dgm:pt>
    <dgm:pt modelId="{818E9B7D-4018-4745-998F-FE4B98918257}" type="pres">
      <dgm:prSet presAssocID="{F0E386F3-61BA-4C2D-92DD-4A95BE27010F}" presName="composite2" presStyleCnt="0"/>
      <dgm:spPr/>
    </dgm:pt>
    <dgm:pt modelId="{4921F04E-78FB-439B-946C-9C487C10A188}" type="pres">
      <dgm:prSet presAssocID="{F0E386F3-61BA-4C2D-92DD-4A95BE27010F}" presName="background2" presStyleLbl="node2" presStyleIdx="1" presStyleCnt="3"/>
      <dgm:spPr/>
    </dgm:pt>
    <dgm:pt modelId="{DF9043D0-5D80-471D-961C-00E1F3DE3A07}" type="pres">
      <dgm:prSet presAssocID="{F0E386F3-61BA-4C2D-92DD-4A95BE27010F}" presName="text2" presStyleLbl="fgAcc2" presStyleIdx="1" presStyleCnt="3" custScaleX="82800" custScaleY="44786" custLinFactNeighborX="16302" custLinFactNeighborY="10253">
        <dgm:presLayoutVars>
          <dgm:chPref val="3"/>
        </dgm:presLayoutVars>
      </dgm:prSet>
      <dgm:spPr/>
    </dgm:pt>
    <dgm:pt modelId="{EBB6384D-B200-4B89-8F36-505F11C00A19}" type="pres">
      <dgm:prSet presAssocID="{F0E386F3-61BA-4C2D-92DD-4A95BE27010F}" presName="hierChild3" presStyleCnt="0"/>
      <dgm:spPr/>
    </dgm:pt>
    <dgm:pt modelId="{8E294975-0D4B-4605-AAFB-82ADFF514950}" type="pres">
      <dgm:prSet presAssocID="{C9C57D8C-7E5E-48FD-878B-F8368C895313}" presName="Name17" presStyleLbl="parChTrans1D3" presStyleIdx="1" presStyleCnt="3"/>
      <dgm:spPr/>
    </dgm:pt>
    <dgm:pt modelId="{B6960FDC-3300-4CDF-8A72-902934329AC1}" type="pres">
      <dgm:prSet presAssocID="{4D806AEB-7196-47EE-B273-4569AF9A27F2}" presName="hierRoot3" presStyleCnt="0"/>
      <dgm:spPr/>
    </dgm:pt>
    <dgm:pt modelId="{2ECD36DE-91DA-427F-AD38-F7F3B6CDBE27}" type="pres">
      <dgm:prSet presAssocID="{4D806AEB-7196-47EE-B273-4569AF9A27F2}" presName="composite3" presStyleCnt="0"/>
      <dgm:spPr/>
    </dgm:pt>
    <dgm:pt modelId="{FC5148FA-6E90-460C-AC8F-892FFBFA5D61}" type="pres">
      <dgm:prSet presAssocID="{4D806AEB-7196-47EE-B273-4569AF9A27F2}" presName="background3" presStyleLbl="node3" presStyleIdx="1" presStyleCnt="3"/>
      <dgm:spPr/>
    </dgm:pt>
    <dgm:pt modelId="{156E58A6-E207-4A6F-908B-375356D513FC}" type="pres">
      <dgm:prSet presAssocID="{4D806AEB-7196-47EE-B273-4569AF9A27F2}" presName="text3" presStyleLbl="fgAcc3" presStyleIdx="1" presStyleCnt="3" custScaleX="75939" custScaleY="60123" custLinFactNeighborX="17065" custLinFactNeighborY="18979">
        <dgm:presLayoutVars>
          <dgm:chPref val="3"/>
        </dgm:presLayoutVars>
      </dgm:prSet>
      <dgm:spPr/>
    </dgm:pt>
    <dgm:pt modelId="{5FB54CE4-6C20-4D4C-8AA7-3D0D405D7366}" type="pres">
      <dgm:prSet presAssocID="{4D806AEB-7196-47EE-B273-4569AF9A27F2}" presName="hierChild4" presStyleCnt="0"/>
      <dgm:spPr/>
    </dgm:pt>
    <dgm:pt modelId="{13E8C051-033B-40A4-87B5-07717D1B5D50}" type="pres">
      <dgm:prSet presAssocID="{31D880C7-43FA-4D5F-AD85-3D812CB7D2A2}" presName="Name10" presStyleLbl="parChTrans1D2" presStyleIdx="2" presStyleCnt="3"/>
      <dgm:spPr/>
    </dgm:pt>
    <dgm:pt modelId="{B1E8BB50-2636-4865-9A41-76F4B762C389}" type="pres">
      <dgm:prSet presAssocID="{002EAD70-167F-49EE-8DE5-AA33286ED6E1}" presName="hierRoot2" presStyleCnt="0"/>
      <dgm:spPr/>
    </dgm:pt>
    <dgm:pt modelId="{54CA61FC-5511-4F15-B7A3-3059B1F80E90}" type="pres">
      <dgm:prSet presAssocID="{002EAD70-167F-49EE-8DE5-AA33286ED6E1}" presName="composite2" presStyleCnt="0"/>
      <dgm:spPr/>
    </dgm:pt>
    <dgm:pt modelId="{D5AEF24C-AEF2-4F4C-B07A-E1C7CCA33CBD}" type="pres">
      <dgm:prSet presAssocID="{002EAD70-167F-49EE-8DE5-AA33286ED6E1}" presName="background2" presStyleLbl="node2" presStyleIdx="2" presStyleCnt="3"/>
      <dgm:spPr/>
    </dgm:pt>
    <dgm:pt modelId="{AED7402D-F08C-40D9-889B-88052AADC3FA}" type="pres">
      <dgm:prSet presAssocID="{002EAD70-167F-49EE-8DE5-AA33286ED6E1}" presName="text2" presStyleLbl="fgAcc2" presStyleIdx="2" presStyleCnt="3" custScaleY="55701" custLinFactNeighborX="53405" custLinFactNeighborY="-1633">
        <dgm:presLayoutVars>
          <dgm:chPref val="3"/>
        </dgm:presLayoutVars>
      </dgm:prSet>
      <dgm:spPr/>
    </dgm:pt>
    <dgm:pt modelId="{2FD7FBA3-752F-42C1-8E50-D551BDB0FCDD}" type="pres">
      <dgm:prSet presAssocID="{002EAD70-167F-49EE-8DE5-AA33286ED6E1}" presName="hierChild3" presStyleCnt="0"/>
      <dgm:spPr/>
    </dgm:pt>
    <dgm:pt modelId="{44779B12-145F-417E-8C7D-1B1A060D170C}" type="pres">
      <dgm:prSet presAssocID="{EC652032-1838-4DF8-B310-174A26E8E117}" presName="Name17" presStyleLbl="parChTrans1D3" presStyleIdx="2" presStyleCnt="3"/>
      <dgm:spPr/>
    </dgm:pt>
    <dgm:pt modelId="{0DEB3E11-9DC6-4320-AF89-C4633C83BEAF}" type="pres">
      <dgm:prSet presAssocID="{DFEC37A0-A279-4AF2-9ECD-AAE0E8847731}" presName="hierRoot3" presStyleCnt="0"/>
      <dgm:spPr/>
    </dgm:pt>
    <dgm:pt modelId="{F0D23DC8-F2E5-4D74-86A1-D97036AF762F}" type="pres">
      <dgm:prSet presAssocID="{DFEC37A0-A279-4AF2-9ECD-AAE0E8847731}" presName="composite3" presStyleCnt="0"/>
      <dgm:spPr/>
    </dgm:pt>
    <dgm:pt modelId="{F2A94736-30D7-43D3-AF08-22E6B8129B69}" type="pres">
      <dgm:prSet presAssocID="{DFEC37A0-A279-4AF2-9ECD-AAE0E8847731}" presName="background3" presStyleLbl="node3" presStyleIdx="2" presStyleCnt="3"/>
      <dgm:spPr/>
    </dgm:pt>
    <dgm:pt modelId="{D487214D-9C48-4315-A125-5F1495C1A17D}" type="pres">
      <dgm:prSet presAssocID="{DFEC37A0-A279-4AF2-9ECD-AAE0E8847731}" presName="text3" presStyleLbl="fgAcc3" presStyleIdx="2" presStyleCnt="3" custScaleX="61385" custScaleY="53849" custLinFactNeighborX="54930" custLinFactNeighborY="4485">
        <dgm:presLayoutVars>
          <dgm:chPref val="3"/>
        </dgm:presLayoutVars>
      </dgm:prSet>
      <dgm:spPr/>
    </dgm:pt>
    <dgm:pt modelId="{670D2138-82E2-47DE-A23C-DC9661D2F176}" type="pres">
      <dgm:prSet presAssocID="{DFEC37A0-A279-4AF2-9ECD-AAE0E8847731}" presName="hierChild4" presStyleCnt="0"/>
      <dgm:spPr/>
    </dgm:pt>
    <dgm:pt modelId="{03E42594-51E6-4C2C-84F9-56243B5E8428}" type="pres">
      <dgm:prSet presAssocID="{DBF105AC-74BA-4867-BC42-6265A717BF0D}" presName="Name23" presStyleLbl="parChTrans1D4" presStyleIdx="3" presStyleCnt="4"/>
      <dgm:spPr/>
    </dgm:pt>
    <dgm:pt modelId="{64885941-4773-4A0B-B444-600D2B22166E}" type="pres">
      <dgm:prSet presAssocID="{75A597A1-7894-4218-9BED-D4D9CEA84D52}" presName="hierRoot4" presStyleCnt="0"/>
      <dgm:spPr/>
    </dgm:pt>
    <dgm:pt modelId="{6F3F6F40-24EF-4EB3-8567-A991D08BE7D3}" type="pres">
      <dgm:prSet presAssocID="{75A597A1-7894-4218-9BED-D4D9CEA84D52}" presName="composite4" presStyleCnt="0"/>
      <dgm:spPr/>
    </dgm:pt>
    <dgm:pt modelId="{2AAF353E-611B-4B21-82D2-E390BE33192D}" type="pres">
      <dgm:prSet presAssocID="{75A597A1-7894-4218-9BED-D4D9CEA84D52}" presName="background4" presStyleLbl="node4" presStyleIdx="3" presStyleCnt="4"/>
      <dgm:spPr/>
    </dgm:pt>
    <dgm:pt modelId="{64B5F57E-DA38-46AC-B996-7B5BC754880E}" type="pres">
      <dgm:prSet presAssocID="{75A597A1-7894-4218-9BED-D4D9CEA84D52}" presName="text4" presStyleLbl="fgAcc4" presStyleIdx="3" presStyleCnt="4" custScaleX="63863" custScaleY="92311" custLinFactNeighborX="55317" custLinFactNeighborY="641">
        <dgm:presLayoutVars>
          <dgm:chPref val="3"/>
        </dgm:presLayoutVars>
      </dgm:prSet>
      <dgm:spPr/>
    </dgm:pt>
    <dgm:pt modelId="{FC10813E-2CCF-4125-95AF-E30B50E3F97D}" type="pres">
      <dgm:prSet presAssocID="{75A597A1-7894-4218-9BED-D4D9CEA84D52}" presName="hierChild5" presStyleCnt="0"/>
      <dgm:spPr/>
    </dgm:pt>
  </dgm:ptLst>
  <dgm:cxnLst>
    <dgm:cxn modelId="{3FDA0014-8DD7-4A43-AED4-0592D4F2AC68}" type="presOf" srcId="{4E35962F-1B0F-4236-90D7-E0061B8CEF42}" destId="{1AA942D0-3BD6-43D1-BD51-2AECF8692F96}" srcOrd="0" destOrd="0" presId="urn:microsoft.com/office/officeart/2005/8/layout/hierarchy1"/>
    <dgm:cxn modelId="{F30DA117-94C9-4A16-A1E7-B191828B56BD}" type="presOf" srcId="{9AA644F4-2ABC-4377-8141-A7C5412A2764}" destId="{D36F0B1B-C713-415B-84C8-8E5F63F011A5}" srcOrd="0" destOrd="0" presId="urn:microsoft.com/office/officeart/2005/8/layout/hierarchy1"/>
    <dgm:cxn modelId="{B7D89B1C-6C6F-4215-897C-8AE45F7F626E}" srcId="{C2F71F71-A755-4F8D-B4F4-91494BA1DCF7}" destId="{F0E386F3-61BA-4C2D-92DD-4A95BE27010F}" srcOrd="1" destOrd="0" parTransId="{9AA644F4-2ABC-4377-8141-A7C5412A2764}" sibTransId="{657E7433-6FCA-405C-9AC5-493316C06054}"/>
    <dgm:cxn modelId="{DF7D0622-CB30-43B7-ACCF-BE28C100E1F1}" srcId="{4263F710-FE90-4EA6-9C94-C0F3B89A800E}" destId="{C2F71F71-A755-4F8D-B4F4-91494BA1DCF7}" srcOrd="0" destOrd="0" parTransId="{72470BC2-9C1B-4C29-9681-F6D7F26FFC5E}" sibTransId="{EC4C7CB3-73B3-47BA-9687-0BFADB647973}"/>
    <dgm:cxn modelId="{F26F172A-A4D9-4667-98B9-22925131CDF5}" type="presOf" srcId="{75A597A1-7894-4218-9BED-D4D9CEA84D52}" destId="{64B5F57E-DA38-46AC-B996-7B5BC754880E}" srcOrd="0" destOrd="0" presId="urn:microsoft.com/office/officeart/2005/8/layout/hierarchy1"/>
    <dgm:cxn modelId="{3C650F2B-709C-4031-B01A-8142E776CCB1}" type="presOf" srcId="{4D806AEB-7196-47EE-B273-4569AF9A27F2}" destId="{156E58A6-E207-4A6F-908B-375356D513FC}" srcOrd="0" destOrd="0" presId="urn:microsoft.com/office/officeart/2005/8/layout/hierarchy1"/>
    <dgm:cxn modelId="{12A4402D-2594-4106-9F12-E9C0A1FE295D}" srcId="{4197950B-C515-4A97-A78E-727753322B76}" destId="{2590C2F9-02F4-4878-B729-448D2F3D1539}" srcOrd="0" destOrd="0" parTransId="{6D2F1E37-1D4E-46BD-B5E8-3C194A96958F}" sibTransId="{75A1E9B2-CE9D-4E9D-A4FA-0F668FACC00F}"/>
    <dgm:cxn modelId="{B0F17634-9CBA-49C1-B33A-4B28E1F813A7}" type="presOf" srcId="{54181D67-FB5D-4628-AB20-DC31129C9C63}" destId="{E04779F9-F7AC-448D-8AE6-A4E05C3C812C}" srcOrd="0" destOrd="0" presId="urn:microsoft.com/office/officeart/2005/8/layout/hierarchy1"/>
    <dgm:cxn modelId="{C2C2333D-46FD-4FF1-8278-199E459DD30C}" type="presOf" srcId="{C2F71F71-A755-4F8D-B4F4-91494BA1DCF7}" destId="{A273D095-CED7-42B5-BE97-A2DCD7075E56}" srcOrd="0" destOrd="0" presId="urn:microsoft.com/office/officeart/2005/8/layout/hierarchy1"/>
    <dgm:cxn modelId="{E308FC40-A86C-4530-8821-215C6DB298EC}" type="presOf" srcId="{EC652032-1838-4DF8-B310-174A26E8E117}" destId="{44779B12-145F-417E-8C7D-1B1A060D170C}" srcOrd="0" destOrd="0" presId="urn:microsoft.com/office/officeart/2005/8/layout/hierarchy1"/>
    <dgm:cxn modelId="{A6F7DD60-92AB-4293-89C2-BDD2B071FCD4}" srcId="{2590C2F9-02F4-4878-B729-448D2F3D1539}" destId="{041906A6-ABF7-43AC-B411-0118778B19F4}" srcOrd="1" destOrd="0" parTransId="{51B2D6C4-9352-4BCE-827B-06F6D091614F}" sibTransId="{6AA652EC-52CA-47BB-8657-1365CBD5E111}"/>
    <dgm:cxn modelId="{AA892E43-9ABA-4F98-B7D3-A53CF2CA99B4}" srcId="{DFEC37A0-A279-4AF2-9ECD-AAE0E8847731}" destId="{75A597A1-7894-4218-9BED-D4D9CEA84D52}" srcOrd="0" destOrd="0" parTransId="{DBF105AC-74BA-4867-BC42-6265A717BF0D}" sibTransId="{8D3EF239-5A0D-42E8-A3EC-6809560FF5FF}"/>
    <dgm:cxn modelId="{8A3BDE43-C175-4DC9-BA68-0E7325661C27}" srcId="{F0E386F3-61BA-4C2D-92DD-4A95BE27010F}" destId="{4D806AEB-7196-47EE-B273-4569AF9A27F2}" srcOrd="0" destOrd="0" parTransId="{C9C57D8C-7E5E-48FD-878B-F8368C895313}" sibTransId="{6B279F19-F5A4-4B0C-9E26-D05AB6158AE8}"/>
    <dgm:cxn modelId="{A9A66844-C514-4940-8725-5ECB03ABB04E}" type="presOf" srcId="{F0E386F3-61BA-4C2D-92DD-4A95BE27010F}" destId="{DF9043D0-5D80-471D-961C-00E1F3DE3A07}" srcOrd="0" destOrd="0" presId="urn:microsoft.com/office/officeart/2005/8/layout/hierarchy1"/>
    <dgm:cxn modelId="{EBDB144D-79CC-4F8A-A375-B7CEB9D66558}" type="presOf" srcId="{DFEC37A0-A279-4AF2-9ECD-AAE0E8847731}" destId="{D487214D-9C48-4315-A125-5F1495C1A17D}" srcOrd="0" destOrd="0" presId="urn:microsoft.com/office/officeart/2005/8/layout/hierarchy1"/>
    <dgm:cxn modelId="{CE92E24D-49B6-4EEC-B569-7387463FEE42}" type="presOf" srcId="{51B2D6C4-9352-4BCE-827B-06F6D091614F}" destId="{C06B8464-9B2F-4D59-898F-D1E0DB34CF0D}" srcOrd="0" destOrd="0" presId="urn:microsoft.com/office/officeart/2005/8/layout/hierarchy1"/>
    <dgm:cxn modelId="{9EA8486F-41D1-47B6-A765-69B0AF226060}" type="presOf" srcId="{4263F710-FE90-4EA6-9C94-C0F3B89A800E}" destId="{8AF63FA6-AAF3-478F-ABBE-096E3E7386ED}" srcOrd="0" destOrd="0" presId="urn:microsoft.com/office/officeart/2005/8/layout/hierarchy1"/>
    <dgm:cxn modelId="{12DF3A51-9067-4F67-B42A-DDD790225172}" srcId="{C2F71F71-A755-4F8D-B4F4-91494BA1DCF7}" destId="{4197950B-C515-4A97-A78E-727753322B76}" srcOrd="0" destOrd="0" parTransId="{F0DAA301-247C-4D50-A587-76C2274EE68D}" sibTransId="{DDC71162-4BDC-45E3-8A61-F2622B42A054}"/>
    <dgm:cxn modelId="{DBF60F73-A4BF-40FE-B7E3-D779AABBD698}" srcId="{002EAD70-167F-49EE-8DE5-AA33286ED6E1}" destId="{DFEC37A0-A279-4AF2-9ECD-AAE0E8847731}" srcOrd="0" destOrd="0" parTransId="{EC652032-1838-4DF8-B310-174A26E8E117}" sibTransId="{3CFAAD38-72B2-4776-A9BF-87FA48F8DAD7}"/>
    <dgm:cxn modelId="{B6CAB278-C87B-4A9C-8624-419C8199363B}" type="presOf" srcId="{F0DAA301-247C-4D50-A587-76C2274EE68D}" destId="{9C01D69F-C34D-47C3-B12B-E526AE43E90F}" srcOrd="0" destOrd="0" presId="urn:microsoft.com/office/officeart/2005/8/layout/hierarchy1"/>
    <dgm:cxn modelId="{331AFB7C-E758-4C98-A4AE-BA4F568F8A44}" type="presOf" srcId="{2590C2F9-02F4-4878-B729-448D2F3D1539}" destId="{64B35D04-02CB-43C0-8553-5B4A0F15D7FF}" srcOrd="0" destOrd="0" presId="urn:microsoft.com/office/officeart/2005/8/layout/hierarchy1"/>
    <dgm:cxn modelId="{E3FBBE82-7A9B-4CAE-9CB8-B82A96DA7A92}" srcId="{2590C2F9-02F4-4878-B729-448D2F3D1539}" destId="{1496CA6A-7FC1-42D6-9B1A-F6579BA14CAD}" srcOrd="0" destOrd="0" parTransId="{8672A1B8-16EF-4E2E-9007-7C054F6A0766}" sibTransId="{6D8A8F76-25C0-41E2-8B42-845002851D32}"/>
    <dgm:cxn modelId="{E340638F-FDAA-4B45-9DF0-91CDFA6E7262}" type="presOf" srcId="{C9C57D8C-7E5E-48FD-878B-F8368C895313}" destId="{8E294975-0D4B-4605-AAFB-82ADFF514950}" srcOrd="0" destOrd="0" presId="urn:microsoft.com/office/officeart/2005/8/layout/hierarchy1"/>
    <dgm:cxn modelId="{84B0B39C-AE97-4274-BB23-C15AFC3BD100}" type="presOf" srcId="{002EAD70-167F-49EE-8DE5-AA33286ED6E1}" destId="{AED7402D-F08C-40D9-889B-88052AADC3FA}" srcOrd="0" destOrd="0" presId="urn:microsoft.com/office/officeart/2005/8/layout/hierarchy1"/>
    <dgm:cxn modelId="{C4C1E19F-4DB6-4900-9E51-A6979D5D74E0}" type="presOf" srcId="{041906A6-ABF7-43AC-B411-0118778B19F4}" destId="{6B6A988A-52E1-4B12-995F-9E9A8D48184E}" srcOrd="0" destOrd="0" presId="urn:microsoft.com/office/officeart/2005/8/layout/hierarchy1"/>
    <dgm:cxn modelId="{17C68AAC-F341-4FFB-99F5-866FA701E1A7}" srcId="{041906A6-ABF7-43AC-B411-0118778B19F4}" destId="{54181D67-FB5D-4628-AB20-DC31129C9C63}" srcOrd="0" destOrd="0" parTransId="{4E35962F-1B0F-4236-90D7-E0061B8CEF42}" sibTransId="{4F05D60B-9219-4801-9866-5ABD15CE94F7}"/>
    <dgm:cxn modelId="{4E9FBEB1-D027-4DB7-B6B7-B21AFDE0C358}" type="presOf" srcId="{31D880C7-43FA-4D5F-AD85-3D812CB7D2A2}" destId="{13E8C051-033B-40A4-87B5-07717D1B5D50}" srcOrd="0" destOrd="0" presId="urn:microsoft.com/office/officeart/2005/8/layout/hierarchy1"/>
    <dgm:cxn modelId="{DD9BAAC1-83A5-44B2-BA7F-8F0A60BD87C0}" srcId="{C2F71F71-A755-4F8D-B4F4-91494BA1DCF7}" destId="{002EAD70-167F-49EE-8DE5-AA33286ED6E1}" srcOrd="2" destOrd="0" parTransId="{31D880C7-43FA-4D5F-AD85-3D812CB7D2A2}" sibTransId="{BE0195DB-286C-4DD2-BE5F-08B0988D6DE4}"/>
    <dgm:cxn modelId="{7A0E1CC5-70B7-463D-9A53-AD95A3CC21CB}" type="presOf" srcId="{6D2F1E37-1D4E-46BD-B5E8-3C194A96958F}" destId="{870A664A-99EF-4485-B832-A8E4AD790D16}" srcOrd="0" destOrd="0" presId="urn:microsoft.com/office/officeart/2005/8/layout/hierarchy1"/>
    <dgm:cxn modelId="{082B35CD-C1B3-414C-B9AA-CE3EA68B2C50}" type="presOf" srcId="{DBF105AC-74BA-4867-BC42-6265A717BF0D}" destId="{03E42594-51E6-4C2C-84F9-56243B5E8428}" srcOrd="0" destOrd="0" presId="urn:microsoft.com/office/officeart/2005/8/layout/hierarchy1"/>
    <dgm:cxn modelId="{CAF12BDA-B547-4BA8-BC29-6EAF2608735F}" type="presOf" srcId="{8672A1B8-16EF-4E2E-9007-7C054F6A0766}" destId="{A6E8C7DC-E8BF-48F4-9454-3BCBAA12BE10}" srcOrd="0" destOrd="0" presId="urn:microsoft.com/office/officeart/2005/8/layout/hierarchy1"/>
    <dgm:cxn modelId="{6A2795DE-5F1E-45B8-ACB8-539096095078}" type="presOf" srcId="{1496CA6A-7FC1-42D6-9B1A-F6579BA14CAD}" destId="{08B9C9F1-90F0-4D7F-8CC7-4BEA7C0B6502}" srcOrd="0" destOrd="0" presId="urn:microsoft.com/office/officeart/2005/8/layout/hierarchy1"/>
    <dgm:cxn modelId="{6DBA5EFD-BABB-47E1-81F7-FD027D4F6137}" type="presOf" srcId="{4197950B-C515-4A97-A78E-727753322B76}" destId="{05DDE30B-E303-406C-AD76-5B00CEB9EE0C}" srcOrd="0" destOrd="0" presId="urn:microsoft.com/office/officeart/2005/8/layout/hierarchy1"/>
    <dgm:cxn modelId="{CDF6CCA6-747D-44B4-A2E3-378FB53FC4C1}" type="presParOf" srcId="{8AF63FA6-AAF3-478F-ABBE-096E3E7386ED}" destId="{FA454019-5EFA-47EC-9FB7-B59691A2F33A}" srcOrd="0" destOrd="0" presId="urn:microsoft.com/office/officeart/2005/8/layout/hierarchy1"/>
    <dgm:cxn modelId="{F86FE413-AFF5-4506-8317-E77EB3B3B4A7}" type="presParOf" srcId="{FA454019-5EFA-47EC-9FB7-B59691A2F33A}" destId="{5DEB4C68-AB13-4937-83E2-EC94BD9BAB1C}" srcOrd="0" destOrd="0" presId="urn:microsoft.com/office/officeart/2005/8/layout/hierarchy1"/>
    <dgm:cxn modelId="{5C68B236-932C-4211-B23F-3BEA854EAE4A}" type="presParOf" srcId="{5DEB4C68-AB13-4937-83E2-EC94BD9BAB1C}" destId="{21D2A97F-39D8-4730-8CE2-BA69543A730F}" srcOrd="0" destOrd="0" presId="urn:microsoft.com/office/officeart/2005/8/layout/hierarchy1"/>
    <dgm:cxn modelId="{18E07704-440D-47C7-8B0D-7164215FCE53}" type="presParOf" srcId="{5DEB4C68-AB13-4937-83E2-EC94BD9BAB1C}" destId="{A273D095-CED7-42B5-BE97-A2DCD7075E56}" srcOrd="1" destOrd="0" presId="urn:microsoft.com/office/officeart/2005/8/layout/hierarchy1"/>
    <dgm:cxn modelId="{4D76B6F4-F309-4986-8775-FB97429233ED}" type="presParOf" srcId="{FA454019-5EFA-47EC-9FB7-B59691A2F33A}" destId="{FA965412-7BC1-4CD0-BBB8-40CD9372C247}" srcOrd="1" destOrd="0" presId="urn:microsoft.com/office/officeart/2005/8/layout/hierarchy1"/>
    <dgm:cxn modelId="{B8B54DEA-BECF-42A9-BC16-3BB1BF17ED9E}" type="presParOf" srcId="{FA965412-7BC1-4CD0-BBB8-40CD9372C247}" destId="{9C01D69F-C34D-47C3-B12B-E526AE43E90F}" srcOrd="0" destOrd="0" presId="urn:microsoft.com/office/officeart/2005/8/layout/hierarchy1"/>
    <dgm:cxn modelId="{15FDDC97-B9D8-4A2B-B445-CF381EED312B}" type="presParOf" srcId="{FA965412-7BC1-4CD0-BBB8-40CD9372C247}" destId="{3FDEF3B1-19B9-45F9-8ED0-AD00B99C9A98}" srcOrd="1" destOrd="0" presId="urn:microsoft.com/office/officeart/2005/8/layout/hierarchy1"/>
    <dgm:cxn modelId="{D5973282-886D-40A3-A199-3F8C91D46992}" type="presParOf" srcId="{3FDEF3B1-19B9-45F9-8ED0-AD00B99C9A98}" destId="{93E254AC-D396-4A8E-9C4D-CA63AFB1FCBB}" srcOrd="0" destOrd="0" presId="urn:microsoft.com/office/officeart/2005/8/layout/hierarchy1"/>
    <dgm:cxn modelId="{C1760A5B-5B35-4A19-98D6-583D5116B98E}" type="presParOf" srcId="{93E254AC-D396-4A8E-9C4D-CA63AFB1FCBB}" destId="{E7AA3C67-C2FD-4787-963C-174D0D34C77E}" srcOrd="0" destOrd="0" presId="urn:microsoft.com/office/officeart/2005/8/layout/hierarchy1"/>
    <dgm:cxn modelId="{C4601F9A-7805-4DB8-B996-BEE72F8AB602}" type="presParOf" srcId="{93E254AC-D396-4A8E-9C4D-CA63AFB1FCBB}" destId="{05DDE30B-E303-406C-AD76-5B00CEB9EE0C}" srcOrd="1" destOrd="0" presId="urn:microsoft.com/office/officeart/2005/8/layout/hierarchy1"/>
    <dgm:cxn modelId="{C3ABFA77-6909-4CB5-B250-7E082C7AF368}" type="presParOf" srcId="{3FDEF3B1-19B9-45F9-8ED0-AD00B99C9A98}" destId="{2EF490FB-7073-4CBC-9458-4C59B251598C}" srcOrd="1" destOrd="0" presId="urn:microsoft.com/office/officeart/2005/8/layout/hierarchy1"/>
    <dgm:cxn modelId="{52317847-388B-44D9-91C2-2917C0CF0E48}" type="presParOf" srcId="{2EF490FB-7073-4CBC-9458-4C59B251598C}" destId="{870A664A-99EF-4485-B832-A8E4AD790D16}" srcOrd="0" destOrd="0" presId="urn:microsoft.com/office/officeart/2005/8/layout/hierarchy1"/>
    <dgm:cxn modelId="{5668F82B-F42B-412C-86D9-418FA266DE2C}" type="presParOf" srcId="{2EF490FB-7073-4CBC-9458-4C59B251598C}" destId="{3FB16929-2EBE-4D46-8415-4A7298084FDF}" srcOrd="1" destOrd="0" presId="urn:microsoft.com/office/officeart/2005/8/layout/hierarchy1"/>
    <dgm:cxn modelId="{8E7EB284-E6D2-4D72-8C70-F72530466A3D}" type="presParOf" srcId="{3FB16929-2EBE-4D46-8415-4A7298084FDF}" destId="{4371D4F3-50C6-45FE-ACDB-8B38FC4FB7E1}" srcOrd="0" destOrd="0" presId="urn:microsoft.com/office/officeart/2005/8/layout/hierarchy1"/>
    <dgm:cxn modelId="{7CFA58AD-241C-4822-B58B-37E4196F725E}" type="presParOf" srcId="{4371D4F3-50C6-45FE-ACDB-8B38FC4FB7E1}" destId="{D9EED377-2FDC-44AD-A873-AFD7800FE598}" srcOrd="0" destOrd="0" presId="urn:microsoft.com/office/officeart/2005/8/layout/hierarchy1"/>
    <dgm:cxn modelId="{2C4F6302-9B00-40C8-A999-DBB981E3BDEE}" type="presParOf" srcId="{4371D4F3-50C6-45FE-ACDB-8B38FC4FB7E1}" destId="{64B35D04-02CB-43C0-8553-5B4A0F15D7FF}" srcOrd="1" destOrd="0" presId="urn:microsoft.com/office/officeart/2005/8/layout/hierarchy1"/>
    <dgm:cxn modelId="{1042966C-7AFE-4880-A973-7B09AA63324D}" type="presParOf" srcId="{3FB16929-2EBE-4D46-8415-4A7298084FDF}" destId="{C75BCF61-B2B4-424F-876E-36BCDF6ACF39}" srcOrd="1" destOrd="0" presId="urn:microsoft.com/office/officeart/2005/8/layout/hierarchy1"/>
    <dgm:cxn modelId="{239E80DC-BBE7-4599-BA25-AB226FACBE97}" type="presParOf" srcId="{C75BCF61-B2B4-424F-876E-36BCDF6ACF39}" destId="{A6E8C7DC-E8BF-48F4-9454-3BCBAA12BE10}" srcOrd="0" destOrd="0" presId="urn:microsoft.com/office/officeart/2005/8/layout/hierarchy1"/>
    <dgm:cxn modelId="{F88A1483-3DF5-4F54-B48C-8BA38EFD91A9}" type="presParOf" srcId="{C75BCF61-B2B4-424F-876E-36BCDF6ACF39}" destId="{C8BFB0A6-E343-43EC-A6E7-258A85D16D83}" srcOrd="1" destOrd="0" presId="urn:microsoft.com/office/officeart/2005/8/layout/hierarchy1"/>
    <dgm:cxn modelId="{D828FCC7-9D44-43DE-A48D-8EDBE42753E8}" type="presParOf" srcId="{C8BFB0A6-E343-43EC-A6E7-258A85D16D83}" destId="{16C03C17-3E27-42A2-8209-24719ACD10B4}" srcOrd="0" destOrd="0" presId="urn:microsoft.com/office/officeart/2005/8/layout/hierarchy1"/>
    <dgm:cxn modelId="{877F9359-9310-4EDE-B335-DF9487C78FD1}" type="presParOf" srcId="{16C03C17-3E27-42A2-8209-24719ACD10B4}" destId="{4617F1AF-C79D-43E5-837C-6E6D48AD30D2}" srcOrd="0" destOrd="0" presId="urn:microsoft.com/office/officeart/2005/8/layout/hierarchy1"/>
    <dgm:cxn modelId="{3E1C9352-AD8A-4215-9570-C867C78B49DD}" type="presParOf" srcId="{16C03C17-3E27-42A2-8209-24719ACD10B4}" destId="{08B9C9F1-90F0-4D7F-8CC7-4BEA7C0B6502}" srcOrd="1" destOrd="0" presId="urn:microsoft.com/office/officeart/2005/8/layout/hierarchy1"/>
    <dgm:cxn modelId="{57BC7210-B4B6-4697-9D39-A704E941B9FE}" type="presParOf" srcId="{C8BFB0A6-E343-43EC-A6E7-258A85D16D83}" destId="{96E57B37-F44A-451D-99E9-1E0CA7F881A5}" srcOrd="1" destOrd="0" presId="urn:microsoft.com/office/officeart/2005/8/layout/hierarchy1"/>
    <dgm:cxn modelId="{1AB63471-C162-4B62-8DA7-6B073C115974}" type="presParOf" srcId="{C75BCF61-B2B4-424F-876E-36BCDF6ACF39}" destId="{C06B8464-9B2F-4D59-898F-D1E0DB34CF0D}" srcOrd="2" destOrd="0" presId="urn:microsoft.com/office/officeart/2005/8/layout/hierarchy1"/>
    <dgm:cxn modelId="{682AB1B6-1E5C-41CA-9B85-69C613D651BF}" type="presParOf" srcId="{C75BCF61-B2B4-424F-876E-36BCDF6ACF39}" destId="{9835AB1A-8238-439F-A102-8A7712E4D706}" srcOrd="3" destOrd="0" presId="urn:microsoft.com/office/officeart/2005/8/layout/hierarchy1"/>
    <dgm:cxn modelId="{2FA48B04-9B48-4605-99FB-6F2A869BBBDA}" type="presParOf" srcId="{9835AB1A-8238-439F-A102-8A7712E4D706}" destId="{7F299646-D738-4B70-A815-51DBE4ED1EBF}" srcOrd="0" destOrd="0" presId="urn:microsoft.com/office/officeart/2005/8/layout/hierarchy1"/>
    <dgm:cxn modelId="{F54FBB99-5EDC-4B44-8210-280B7E0BE878}" type="presParOf" srcId="{7F299646-D738-4B70-A815-51DBE4ED1EBF}" destId="{19388E37-8291-45CC-8260-B04FC3EAB1CD}" srcOrd="0" destOrd="0" presId="urn:microsoft.com/office/officeart/2005/8/layout/hierarchy1"/>
    <dgm:cxn modelId="{E21C515A-0B6A-494C-B35A-42A19FEF768F}" type="presParOf" srcId="{7F299646-D738-4B70-A815-51DBE4ED1EBF}" destId="{6B6A988A-52E1-4B12-995F-9E9A8D48184E}" srcOrd="1" destOrd="0" presId="urn:microsoft.com/office/officeart/2005/8/layout/hierarchy1"/>
    <dgm:cxn modelId="{79113C09-E426-4FDF-8EAF-C208381B9879}" type="presParOf" srcId="{9835AB1A-8238-439F-A102-8A7712E4D706}" destId="{F6EB3053-FAAA-4D29-A5CD-88105DC010DC}" srcOrd="1" destOrd="0" presId="urn:microsoft.com/office/officeart/2005/8/layout/hierarchy1"/>
    <dgm:cxn modelId="{8E21175C-34F1-4F23-9354-03FF642A6920}" type="presParOf" srcId="{F6EB3053-FAAA-4D29-A5CD-88105DC010DC}" destId="{1AA942D0-3BD6-43D1-BD51-2AECF8692F96}" srcOrd="0" destOrd="0" presId="urn:microsoft.com/office/officeart/2005/8/layout/hierarchy1"/>
    <dgm:cxn modelId="{6485753D-1D9D-4D2A-931C-F5B496D96C11}" type="presParOf" srcId="{F6EB3053-FAAA-4D29-A5CD-88105DC010DC}" destId="{D1A239CB-EADF-443D-A00F-CAAD26D867B4}" srcOrd="1" destOrd="0" presId="urn:microsoft.com/office/officeart/2005/8/layout/hierarchy1"/>
    <dgm:cxn modelId="{7056FF90-1777-4A87-A133-3EC7225C7518}" type="presParOf" srcId="{D1A239CB-EADF-443D-A00F-CAAD26D867B4}" destId="{DE27FB66-A261-48D2-BA68-7795F01F3DB3}" srcOrd="0" destOrd="0" presId="urn:microsoft.com/office/officeart/2005/8/layout/hierarchy1"/>
    <dgm:cxn modelId="{1C73E164-6757-496F-A059-A03724BF6ED3}" type="presParOf" srcId="{DE27FB66-A261-48D2-BA68-7795F01F3DB3}" destId="{380EA96E-11EB-440E-A7EE-DB911E677006}" srcOrd="0" destOrd="0" presId="urn:microsoft.com/office/officeart/2005/8/layout/hierarchy1"/>
    <dgm:cxn modelId="{B90BD5C4-CB6D-438A-A06C-587B5827A3AE}" type="presParOf" srcId="{DE27FB66-A261-48D2-BA68-7795F01F3DB3}" destId="{E04779F9-F7AC-448D-8AE6-A4E05C3C812C}" srcOrd="1" destOrd="0" presId="urn:microsoft.com/office/officeart/2005/8/layout/hierarchy1"/>
    <dgm:cxn modelId="{1554262E-3FC5-4295-AE30-75146DB8EF64}" type="presParOf" srcId="{D1A239CB-EADF-443D-A00F-CAAD26D867B4}" destId="{887A0537-1A76-47D8-8238-8D31AD633193}" srcOrd="1" destOrd="0" presId="urn:microsoft.com/office/officeart/2005/8/layout/hierarchy1"/>
    <dgm:cxn modelId="{B21FA971-7148-4BFF-8AA4-6B3DF4CF8965}" type="presParOf" srcId="{FA965412-7BC1-4CD0-BBB8-40CD9372C247}" destId="{D36F0B1B-C713-415B-84C8-8E5F63F011A5}" srcOrd="2" destOrd="0" presId="urn:microsoft.com/office/officeart/2005/8/layout/hierarchy1"/>
    <dgm:cxn modelId="{87C79DA1-C059-4939-8B4C-2C1CDF0DFD37}" type="presParOf" srcId="{FA965412-7BC1-4CD0-BBB8-40CD9372C247}" destId="{18A742DF-D93E-42CE-91F0-D22CBE684AFA}" srcOrd="3" destOrd="0" presId="urn:microsoft.com/office/officeart/2005/8/layout/hierarchy1"/>
    <dgm:cxn modelId="{5424AA3D-A7C9-4B00-AC3E-534E5E7C02B8}" type="presParOf" srcId="{18A742DF-D93E-42CE-91F0-D22CBE684AFA}" destId="{818E9B7D-4018-4745-998F-FE4B98918257}" srcOrd="0" destOrd="0" presId="urn:microsoft.com/office/officeart/2005/8/layout/hierarchy1"/>
    <dgm:cxn modelId="{B78FEA84-D57E-460A-A8EE-3C1A3A051BE6}" type="presParOf" srcId="{818E9B7D-4018-4745-998F-FE4B98918257}" destId="{4921F04E-78FB-439B-946C-9C487C10A188}" srcOrd="0" destOrd="0" presId="urn:microsoft.com/office/officeart/2005/8/layout/hierarchy1"/>
    <dgm:cxn modelId="{98307D20-790B-409F-ACAB-02AA440DF9A0}" type="presParOf" srcId="{818E9B7D-4018-4745-998F-FE4B98918257}" destId="{DF9043D0-5D80-471D-961C-00E1F3DE3A07}" srcOrd="1" destOrd="0" presId="urn:microsoft.com/office/officeart/2005/8/layout/hierarchy1"/>
    <dgm:cxn modelId="{F49989D6-010F-4BB8-983B-4E4CF1CDC415}" type="presParOf" srcId="{18A742DF-D93E-42CE-91F0-D22CBE684AFA}" destId="{EBB6384D-B200-4B89-8F36-505F11C00A19}" srcOrd="1" destOrd="0" presId="urn:microsoft.com/office/officeart/2005/8/layout/hierarchy1"/>
    <dgm:cxn modelId="{8EEFF671-F02A-47BC-BFD8-31B202C86D44}" type="presParOf" srcId="{EBB6384D-B200-4B89-8F36-505F11C00A19}" destId="{8E294975-0D4B-4605-AAFB-82ADFF514950}" srcOrd="0" destOrd="0" presId="urn:microsoft.com/office/officeart/2005/8/layout/hierarchy1"/>
    <dgm:cxn modelId="{F5F881B1-2AFF-4EE3-99A5-BEAE11B31D1B}" type="presParOf" srcId="{EBB6384D-B200-4B89-8F36-505F11C00A19}" destId="{B6960FDC-3300-4CDF-8A72-902934329AC1}" srcOrd="1" destOrd="0" presId="urn:microsoft.com/office/officeart/2005/8/layout/hierarchy1"/>
    <dgm:cxn modelId="{A31CAF97-D8BC-439C-9B3E-70BA559152C4}" type="presParOf" srcId="{B6960FDC-3300-4CDF-8A72-902934329AC1}" destId="{2ECD36DE-91DA-427F-AD38-F7F3B6CDBE27}" srcOrd="0" destOrd="0" presId="urn:microsoft.com/office/officeart/2005/8/layout/hierarchy1"/>
    <dgm:cxn modelId="{23E547B1-03A0-4423-B81E-09F4B18DBC6A}" type="presParOf" srcId="{2ECD36DE-91DA-427F-AD38-F7F3B6CDBE27}" destId="{FC5148FA-6E90-460C-AC8F-892FFBFA5D61}" srcOrd="0" destOrd="0" presId="urn:microsoft.com/office/officeart/2005/8/layout/hierarchy1"/>
    <dgm:cxn modelId="{F47CE4CD-981B-49EC-B126-9B189E0C0A77}" type="presParOf" srcId="{2ECD36DE-91DA-427F-AD38-F7F3B6CDBE27}" destId="{156E58A6-E207-4A6F-908B-375356D513FC}" srcOrd="1" destOrd="0" presId="urn:microsoft.com/office/officeart/2005/8/layout/hierarchy1"/>
    <dgm:cxn modelId="{B536788A-5669-4D41-B839-2ED7FE82D390}" type="presParOf" srcId="{B6960FDC-3300-4CDF-8A72-902934329AC1}" destId="{5FB54CE4-6C20-4D4C-8AA7-3D0D405D7366}" srcOrd="1" destOrd="0" presId="urn:microsoft.com/office/officeart/2005/8/layout/hierarchy1"/>
    <dgm:cxn modelId="{E93C6FB5-BE9B-4789-BA08-18E0A7BEEA20}" type="presParOf" srcId="{FA965412-7BC1-4CD0-BBB8-40CD9372C247}" destId="{13E8C051-033B-40A4-87B5-07717D1B5D50}" srcOrd="4" destOrd="0" presId="urn:microsoft.com/office/officeart/2005/8/layout/hierarchy1"/>
    <dgm:cxn modelId="{937F1FD2-8D89-4DFB-A390-C43858287AF1}" type="presParOf" srcId="{FA965412-7BC1-4CD0-BBB8-40CD9372C247}" destId="{B1E8BB50-2636-4865-9A41-76F4B762C389}" srcOrd="5" destOrd="0" presId="urn:microsoft.com/office/officeart/2005/8/layout/hierarchy1"/>
    <dgm:cxn modelId="{89682CC7-49E1-467E-B2E9-4136CDE4B933}" type="presParOf" srcId="{B1E8BB50-2636-4865-9A41-76F4B762C389}" destId="{54CA61FC-5511-4F15-B7A3-3059B1F80E90}" srcOrd="0" destOrd="0" presId="urn:microsoft.com/office/officeart/2005/8/layout/hierarchy1"/>
    <dgm:cxn modelId="{B0B01C3E-4281-4F23-9170-59C6250C05DB}" type="presParOf" srcId="{54CA61FC-5511-4F15-B7A3-3059B1F80E90}" destId="{D5AEF24C-AEF2-4F4C-B07A-E1C7CCA33CBD}" srcOrd="0" destOrd="0" presId="urn:microsoft.com/office/officeart/2005/8/layout/hierarchy1"/>
    <dgm:cxn modelId="{E3FE604D-704D-44B8-8ECC-466B664EDCEE}" type="presParOf" srcId="{54CA61FC-5511-4F15-B7A3-3059B1F80E90}" destId="{AED7402D-F08C-40D9-889B-88052AADC3FA}" srcOrd="1" destOrd="0" presId="urn:microsoft.com/office/officeart/2005/8/layout/hierarchy1"/>
    <dgm:cxn modelId="{B0D73F8C-F5C4-4DA0-99F6-6E33940C8D2A}" type="presParOf" srcId="{B1E8BB50-2636-4865-9A41-76F4B762C389}" destId="{2FD7FBA3-752F-42C1-8E50-D551BDB0FCDD}" srcOrd="1" destOrd="0" presId="urn:microsoft.com/office/officeart/2005/8/layout/hierarchy1"/>
    <dgm:cxn modelId="{90F19651-D75A-4B70-ACB2-1EF36481EE13}" type="presParOf" srcId="{2FD7FBA3-752F-42C1-8E50-D551BDB0FCDD}" destId="{44779B12-145F-417E-8C7D-1B1A060D170C}" srcOrd="0" destOrd="0" presId="urn:microsoft.com/office/officeart/2005/8/layout/hierarchy1"/>
    <dgm:cxn modelId="{63A623B1-8850-4C96-A963-1F6A73361263}" type="presParOf" srcId="{2FD7FBA3-752F-42C1-8E50-D551BDB0FCDD}" destId="{0DEB3E11-9DC6-4320-AF89-C4633C83BEAF}" srcOrd="1" destOrd="0" presId="urn:microsoft.com/office/officeart/2005/8/layout/hierarchy1"/>
    <dgm:cxn modelId="{FE476B18-5E66-407D-A2DE-D26E6CE50233}" type="presParOf" srcId="{0DEB3E11-9DC6-4320-AF89-C4633C83BEAF}" destId="{F0D23DC8-F2E5-4D74-86A1-D97036AF762F}" srcOrd="0" destOrd="0" presId="urn:microsoft.com/office/officeart/2005/8/layout/hierarchy1"/>
    <dgm:cxn modelId="{4507EF40-BF59-4BD0-982F-3F0E58C0EAD7}" type="presParOf" srcId="{F0D23DC8-F2E5-4D74-86A1-D97036AF762F}" destId="{F2A94736-30D7-43D3-AF08-22E6B8129B69}" srcOrd="0" destOrd="0" presId="urn:microsoft.com/office/officeart/2005/8/layout/hierarchy1"/>
    <dgm:cxn modelId="{865EA50A-DAEE-4389-870E-14D135EE7753}" type="presParOf" srcId="{F0D23DC8-F2E5-4D74-86A1-D97036AF762F}" destId="{D487214D-9C48-4315-A125-5F1495C1A17D}" srcOrd="1" destOrd="0" presId="urn:microsoft.com/office/officeart/2005/8/layout/hierarchy1"/>
    <dgm:cxn modelId="{D0380EBB-47B3-43FF-A4A2-45DF798CB2BF}" type="presParOf" srcId="{0DEB3E11-9DC6-4320-AF89-C4633C83BEAF}" destId="{670D2138-82E2-47DE-A23C-DC9661D2F176}" srcOrd="1" destOrd="0" presId="urn:microsoft.com/office/officeart/2005/8/layout/hierarchy1"/>
    <dgm:cxn modelId="{B2341669-D500-4607-845B-D61271E95738}" type="presParOf" srcId="{670D2138-82E2-47DE-A23C-DC9661D2F176}" destId="{03E42594-51E6-4C2C-84F9-56243B5E8428}" srcOrd="0" destOrd="0" presId="urn:microsoft.com/office/officeart/2005/8/layout/hierarchy1"/>
    <dgm:cxn modelId="{E0D279D6-7146-4B7B-94B9-694770943B3E}" type="presParOf" srcId="{670D2138-82E2-47DE-A23C-DC9661D2F176}" destId="{64885941-4773-4A0B-B444-600D2B22166E}" srcOrd="1" destOrd="0" presId="urn:microsoft.com/office/officeart/2005/8/layout/hierarchy1"/>
    <dgm:cxn modelId="{BB7D35D4-AE1F-4FEE-8088-4ADBE39C559A}" type="presParOf" srcId="{64885941-4773-4A0B-B444-600D2B22166E}" destId="{6F3F6F40-24EF-4EB3-8567-A991D08BE7D3}" srcOrd="0" destOrd="0" presId="urn:microsoft.com/office/officeart/2005/8/layout/hierarchy1"/>
    <dgm:cxn modelId="{CA4C0172-DED2-4621-BA76-854D00D994EA}" type="presParOf" srcId="{6F3F6F40-24EF-4EB3-8567-A991D08BE7D3}" destId="{2AAF353E-611B-4B21-82D2-E390BE33192D}" srcOrd="0" destOrd="0" presId="urn:microsoft.com/office/officeart/2005/8/layout/hierarchy1"/>
    <dgm:cxn modelId="{606D4B73-38F5-420B-A077-6694DE4D4234}" type="presParOf" srcId="{6F3F6F40-24EF-4EB3-8567-A991D08BE7D3}" destId="{64B5F57E-DA38-46AC-B996-7B5BC754880E}" srcOrd="1" destOrd="0" presId="urn:microsoft.com/office/officeart/2005/8/layout/hierarchy1"/>
    <dgm:cxn modelId="{55F87BCE-86C7-4FC8-B6FB-BAA3DDDED319}" type="presParOf" srcId="{64885941-4773-4A0B-B444-600D2B22166E}" destId="{FC10813E-2CCF-4125-95AF-E30B50E3F97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D153AF-CB91-40F4-9EBD-2EA25B754164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AB69DFC-EAB8-4F14-80AB-19CD3BBAD329}">
      <dgm:prSet phldrT="[文本]" custT="1"/>
      <dgm:spPr/>
      <dgm:t>
        <a:bodyPr/>
        <a:lstStyle/>
        <a:p>
          <a:r>
            <a:rPr lang="en-US" altLang="zh-CN" sz="2000" dirty="0"/>
            <a:t>Customers</a:t>
          </a:r>
          <a:endParaRPr lang="zh-CN" altLang="en-US" sz="2000" dirty="0"/>
        </a:p>
      </dgm:t>
    </dgm:pt>
    <dgm:pt modelId="{458542CA-7C2A-4292-8299-48FBA63FB830}" type="parTrans" cxnId="{DFEA40A0-1FD2-4DB9-B30A-DE7A4DECF0DD}">
      <dgm:prSet/>
      <dgm:spPr/>
      <dgm:t>
        <a:bodyPr/>
        <a:lstStyle/>
        <a:p>
          <a:endParaRPr lang="zh-CN" altLang="en-US"/>
        </a:p>
      </dgm:t>
    </dgm:pt>
    <dgm:pt modelId="{AEDF8754-686B-4D99-8BC7-413211EB3031}" type="sibTrans" cxnId="{DFEA40A0-1FD2-4DB9-B30A-DE7A4DECF0DD}">
      <dgm:prSet/>
      <dgm:spPr/>
      <dgm:t>
        <a:bodyPr/>
        <a:lstStyle/>
        <a:p>
          <a:endParaRPr lang="zh-CN" altLang="en-US"/>
        </a:p>
      </dgm:t>
    </dgm:pt>
    <dgm:pt modelId="{2EF1293C-88DB-4674-BCD1-A81B03FA47E4}">
      <dgm:prSet phldrT="[文本]" custT="1"/>
      <dgm:spPr/>
      <dgm:t>
        <a:bodyPr/>
        <a:lstStyle/>
        <a:p>
          <a:r>
            <a:rPr lang="en-US" altLang="zh-CN" sz="2000" b="1" dirty="0"/>
            <a:t>Administration</a:t>
          </a:r>
          <a:endParaRPr lang="zh-CN" altLang="en-US" sz="2000" b="1" dirty="0"/>
        </a:p>
      </dgm:t>
    </dgm:pt>
    <dgm:pt modelId="{62779ECA-B3FC-4D63-9C0C-402C29349D66}" type="parTrans" cxnId="{A59A7D10-85A7-4BB8-BAED-FB0C9EB99A25}">
      <dgm:prSet/>
      <dgm:spPr/>
      <dgm:t>
        <a:bodyPr/>
        <a:lstStyle/>
        <a:p>
          <a:endParaRPr lang="zh-CN" altLang="en-US"/>
        </a:p>
      </dgm:t>
    </dgm:pt>
    <dgm:pt modelId="{CCAAFC0B-A090-44D4-8240-EB8AB4895C15}" type="sibTrans" cxnId="{A59A7D10-85A7-4BB8-BAED-FB0C9EB99A25}">
      <dgm:prSet/>
      <dgm:spPr/>
      <dgm:t>
        <a:bodyPr/>
        <a:lstStyle/>
        <a:p>
          <a:endParaRPr lang="zh-CN" altLang="en-US"/>
        </a:p>
      </dgm:t>
    </dgm:pt>
    <dgm:pt modelId="{70A7BEBF-122E-4F68-B9D4-6D1E26720ED5}">
      <dgm:prSet phldrT="[文本]"/>
      <dgm:spPr/>
      <dgm:t>
        <a:bodyPr/>
        <a:lstStyle/>
        <a:p>
          <a:r>
            <a:rPr lang="en-US" altLang="zh-CN" dirty="0"/>
            <a:t>Update Account</a:t>
          </a:r>
          <a:endParaRPr lang="zh-CN" altLang="en-US" dirty="0"/>
        </a:p>
      </dgm:t>
    </dgm:pt>
    <dgm:pt modelId="{84013F16-633D-4387-8C01-CB1F69BB4518}" type="parTrans" cxnId="{38CE1F21-82E6-498B-9E95-710E92F3BFC0}">
      <dgm:prSet/>
      <dgm:spPr/>
      <dgm:t>
        <a:bodyPr/>
        <a:lstStyle/>
        <a:p>
          <a:endParaRPr lang="zh-CN" altLang="en-US"/>
        </a:p>
      </dgm:t>
    </dgm:pt>
    <dgm:pt modelId="{6E4D5CA5-D932-4712-B20D-8918D14F44BE}" type="sibTrans" cxnId="{38CE1F21-82E6-498B-9E95-710E92F3BFC0}">
      <dgm:prSet/>
      <dgm:spPr/>
      <dgm:t>
        <a:bodyPr/>
        <a:lstStyle/>
        <a:p>
          <a:endParaRPr lang="zh-CN" altLang="en-US"/>
        </a:p>
      </dgm:t>
    </dgm:pt>
    <dgm:pt modelId="{9044BE50-98C8-4BB2-9E6D-EC7E5948F978}">
      <dgm:prSet phldrT="[文本]" custT="1"/>
      <dgm:spPr/>
      <dgm:t>
        <a:bodyPr/>
        <a:lstStyle/>
        <a:p>
          <a:r>
            <a:rPr lang="en-US" altLang="zh-CN" sz="2000" b="1" dirty="0"/>
            <a:t>Operations</a:t>
          </a:r>
          <a:endParaRPr lang="zh-CN" altLang="en-US" sz="2000" b="1" dirty="0"/>
        </a:p>
      </dgm:t>
    </dgm:pt>
    <dgm:pt modelId="{ECB67D8A-ACF8-470A-B2E9-FE2EBF242E51}" type="parTrans" cxnId="{AE233F61-F79F-424E-A67C-D5CD32E6039C}">
      <dgm:prSet/>
      <dgm:spPr/>
      <dgm:t>
        <a:bodyPr/>
        <a:lstStyle/>
        <a:p>
          <a:endParaRPr lang="zh-CN" altLang="en-US"/>
        </a:p>
      </dgm:t>
    </dgm:pt>
    <dgm:pt modelId="{1FD34B86-2C8B-4AC5-8F20-E1F5C93BC564}" type="sibTrans" cxnId="{AE233F61-F79F-424E-A67C-D5CD32E6039C}">
      <dgm:prSet/>
      <dgm:spPr/>
      <dgm:t>
        <a:bodyPr/>
        <a:lstStyle/>
        <a:p>
          <a:endParaRPr lang="zh-CN" altLang="en-US"/>
        </a:p>
      </dgm:t>
    </dgm:pt>
    <dgm:pt modelId="{EE324549-15FA-4849-8E13-0175110600C9}">
      <dgm:prSet phldrT="[文本]"/>
      <dgm:spPr/>
      <dgm:t>
        <a:bodyPr/>
        <a:lstStyle/>
        <a:p>
          <a:r>
            <a:rPr lang="en-US" altLang="zh-CN" dirty="0"/>
            <a:t>Get Actual Stock Info/Chart</a:t>
          </a:r>
          <a:endParaRPr lang="zh-CN" altLang="en-US" dirty="0"/>
        </a:p>
      </dgm:t>
    </dgm:pt>
    <dgm:pt modelId="{C9C3BD86-9A01-400B-8AED-8CD1D02DFE36}" type="parTrans" cxnId="{F43168A2-795D-4EBA-8CB7-DC3924D05F80}">
      <dgm:prSet/>
      <dgm:spPr/>
      <dgm:t>
        <a:bodyPr/>
        <a:lstStyle/>
        <a:p>
          <a:endParaRPr lang="zh-CN" altLang="en-US"/>
        </a:p>
      </dgm:t>
    </dgm:pt>
    <dgm:pt modelId="{0D8B9BD5-3D96-43FF-9CC6-194266497BA5}" type="sibTrans" cxnId="{F43168A2-795D-4EBA-8CB7-DC3924D05F80}">
      <dgm:prSet/>
      <dgm:spPr/>
      <dgm:t>
        <a:bodyPr/>
        <a:lstStyle/>
        <a:p>
          <a:endParaRPr lang="zh-CN" altLang="en-US"/>
        </a:p>
      </dgm:t>
    </dgm:pt>
    <dgm:pt modelId="{86C635D1-8B0C-42E0-8670-A50F5D73DA28}">
      <dgm:prSet phldrT="[文本]"/>
      <dgm:spPr/>
      <dgm:t>
        <a:bodyPr/>
        <a:lstStyle/>
        <a:p>
          <a:r>
            <a:rPr lang="en-US" altLang="zh-CN" dirty="0"/>
            <a:t>Add Favor Stocks</a:t>
          </a:r>
          <a:endParaRPr lang="zh-CN" altLang="en-US" dirty="0"/>
        </a:p>
      </dgm:t>
    </dgm:pt>
    <dgm:pt modelId="{E999DF53-8DBF-4AE9-B30A-CA54BFB933A4}" type="parTrans" cxnId="{D1E379CF-0D2C-4CCE-87A7-1D062103186D}">
      <dgm:prSet/>
      <dgm:spPr/>
      <dgm:t>
        <a:bodyPr/>
        <a:lstStyle/>
        <a:p>
          <a:endParaRPr lang="zh-CN" altLang="en-US"/>
        </a:p>
      </dgm:t>
    </dgm:pt>
    <dgm:pt modelId="{39C03214-7118-4A83-9F63-1264D88B6A4C}" type="sibTrans" cxnId="{D1E379CF-0D2C-4CCE-87A7-1D062103186D}">
      <dgm:prSet/>
      <dgm:spPr/>
      <dgm:t>
        <a:bodyPr/>
        <a:lstStyle/>
        <a:p>
          <a:endParaRPr lang="zh-CN" altLang="en-US"/>
        </a:p>
      </dgm:t>
    </dgm:pt>
    <dgm:pt modelId="{3C884734-D83B-4EBE-AE49-957C40755726}">
      <dgm:prSet phldrT="[文本]"/>
      <dgm:spPr/>
      <dgm:t>
        <a:bodyPr/>
        <a:lstStyle/>
        <a:p>
          <a:r>
            <a:rPr lang="en-US" altLang="zh-CN" dirty="0"/>
            <a:t>Get Predicted Stock Info/Chart</a:t>
          </a:r>
          <a:endParaRPr lang="zh-CN" altLang="en-US" dirty="0"/>
        </a:p>
      </dgm:t>
    </dgm:pt>
    <dgm:pt modelId="{57535859-CC76-4820-8B50-99553C3A7EB9}" type="parTrans" cxnId="{1D09E9FD-2FD5-4FE5-93D5-D898333F16F0}">
      <dgm:prSet/>
      <dgm:spPr/>
      <dgm:t>
        <a:bodyPr/>
        <a:lstStyle/>
        <a:p>
          <a:endParaRPr lang="zh-CN" altLang="en-US"/>
        </a:p>
      </dgm:t>
    </dgm:pt>
    <dgm:pt modelId="{4A593B96-5F5B-4B54-A0FB-A81B82230F77}" type="sibTrans" cxnId="{1D09E9FD-2FD5-4FE5-93D5-D898333F16F0}">
      <dgm:prSet/>
      <dgm:spPr/>
      <dgm:t>
        <a:bodyPr/>
        <a:lstStyle/>
        <a:p>
          <a:endParaRPr lang="zh-CN" altLang="en-US"/>
        </a:p>
      </dgm:t>
    </dgm:pt>
    <dgm:pt modelId="{16A1F2B6-92F8-45DB-B14D-0CF80C35497B}">
      <dgm:prSet phldrT="[文本]"/>
      <dgm:spPr/>
      <dgm:t>
        <a:bodyPr/>
        <a:lstStyle/>
        <a:p>
          <a:r>
            <a:rPr lang="en-US" altLang="zh-CN" dirty="0"/>
            <a:t>Get Advice</a:t>
          </a:r>
          <a:endParaRPr lang="zh-CN" altLang="en-US" dirty="0"/>
        </a:p>
      </dgm:t>
    </dgm:pt>
    <dgm:pt modelId="{E4778413-C7F5-456F-8061-E27FEBBAB499}" type="parTrans" cxnId="{189307A8-577F-42CE-A907-2C1F159A9D9D}">
      <dgm:prSet/>
      <dgm:spPr/>
      <dgm:t>
        <a:bodyPr/>
        <a:lstStyle/>
        <a:p>
          <a:endParaRPr lang="zh-CN" altLang="en-US"/>
        </a:p>
      </dgm:t>
    </dgm:pt>
    <dgm:pt modelId="{973CACE5-2CDE-4DA4-BADE-BB4650F5C5C2}" type="sibTrans" cxnId="{189307A8-577F-42CE-A907-2C1F159A9D9D}">
      <dgm:prSet/>
      <dgm:spPr/>
      <dgm:t>
        <a:bodyPr/>
        <a:lstStyle/>
        <a:p>
          <a:endParaRPr lang="zh-CN" altLang="en-US"/>
        </a:p>
      </dgm:t>
    </dgm:pt>
    <dgm:pt modelId="{D10BF2E2-FD6F-4633-8E2A-1B40CAE3B0D9}">
      <dgm:prSet phldrT="[文本]" custT="1"/>
      <dgm:spPr/>
      <dgm:t>
        <a:bodyPr/>
        <a:lstStyle/>
        <a:p>
          <a:r>
            <a:rPr lang="en-US" sz="2000" b="1" i="0" u="none" dirty="0"/>
            <a:t>ID authentication</a:t>
          </a:r>
          <a:endParaRPr lang="zh-CN" altLang="en-US" sz="2000" dirty="0"/>
        </a:p>
      </dgm:t>
    </dgm:pt>
    <dgm:pt modelId="{266EBFB7-F11E-4C78-A9A6-179148BE43FA}" type="parTrans" cxnId="{EEEAA14C-F39E-4A86-B4CB-A4C0DBE6DFC4}">
      <dgm:prSet/>
      <dgm:spPr/>
      <dgm:t>
        <a:bodyPr/>
        <a:lstStyle/>
        <a:p>
          <a:endParaRPr lang="zh-CN" altLang="en-US"/>
        </a:p>
      </dgm:t>
    </dgm:pt>
    <dgm:pt modelId="{D3F8E997-E2B4-4D97-82CE-BF942401A047}" type="sibTrans" cxnId="{EEEAA14C-F39E-4A86-B4CB-A4C0DBE6DFC4}">
      <dgm:prSet/>
      <dgm:spPr/>
      <dgm:t>
        <a:bodyPr/>
        <a:lstStyle/>
        <a:p>
          <a:endParaRPr lang="zh-CN" altLang="en-US"/>
        </a:p>
      </dgm:t>
    </dgm:pt>
    <dgm:pt modelId="{A4D1EECB-76D9-4726-9EFF-46F086E1B5B7}">
      <dgm:prSet/>
      <dgm:spPr/>
      <dgm:t>
        <a:bodyPr/>
        <a:lstStyle/>
        <a:p>
          <a:r>
            <a:rPr lang="en-US" altLang="zh-CN" dirty="0"/>
            <a:t>Login</a:t>
          </a:r>
          <a:endParaRPr lang="zh-CN" altLang="en-US" dirty="0"/>
        </a:p>
      </dgm:t>
    </dgm:pt>
    <dgm:pt modelId="{94983B85-390D-404D-86BD-C23F76A8E292}" type="parTrans" cxnId="{670001DB-9834-4ACB-BB11-DBA40D70BB55}">
      <dgm:prSet/>
      <dgm:spPr/>
      <dgm:t>
        <a:bodyPr/>
        <a:lstStyle/>
        <a:p>
          <a:endParaRPr lang="zh-CN" altLang="en-US"/>
        </a:p>
      </dgm:t>
    </dgm:pt>
    <dgm:pt modelId="{FBA12D13-DA91-4090-A2A3-952C5C43C19F}" type="sibTrans" cxnId="{670001DB-9834-4ACB-BB11-DBA40D70BB55}">
      <dgm:prSet/>
      <dgm:spPr/>
      <dgm:t>
        <a:bodyPr/>
        <a:lstStyle/>
        <a:p>
          <a:endParaRPr lang="zh-CN" altLang="en-US"/>
        </a:p>
      </dgm:t>
    </dgm:pt>
    <dgm:pt modelId="{8DC24A75-3023-4E76-BB2D-64BE51F572F4}">
      <dgm:prSet/>
      <dgm:spPr/>
      <dgm:t>
        <a:bodyPr/>
        <a:lstStyle/>
        <a:p>
          <a:r>
            <a:rPr lang="en-US" altLang="zh-CN" dirty="0"/>
            <a:t>Register</a:t>
          </a:r>
          <a:endParaRPr lang="zh-CN" altLang="en-US" dirty="0"/>
        </a:p>
      </dgm:t>
    </dgm:pt>
    <dgm:pt modelId="{82F4DE56-4586-4CF5-BE0B-3FFAA5A56C96}" type="parTrans" cxnId="{DD6FFFFD-E671-4928-BA56-4F203EB108DA}">
      <dgm:prSet/>
      <dgm:spPr/>
      <dgm:t>
        <a:bodyPr/>
        <a:lstStyle/>
        <a:p>
          <a:endParaRPr lang="zh-CN" altLang="en-US"/>
        </a:p>
      </dgm:t>
    </dgm:pt>
    <dgm:pt modelId="{DDE1FE8D-D2F9-4598-B806-14D696F19C01}" type="sibTrans" cxnId="{DD6FFFFD-E671-4928-BA56-4F203EB108DA}">
      <dgm:prSet/>
      <dgm:spPr/>
      <dgm:t>
        <a:bodyPr/>
        <a:lstStyle/>
        <a:p>
          <a:endParaRPr lang="zh-CN" altLang="en-US"/>
        </a:p>
      </dgm:t>
    </dgm:pt>
    <dgm:pt modelId="{89A6BC60-1AE7-43F1-91DC-253FB8338706}" type="pres">
      <dgm:prSet presAssocID="{C7D153AF-CB91-40F4-9EBD-2EA25B754164}" presName="linearFlow" presStyleCnt="0">
        <dgm:presLayoutVars>
          <dgm:dir/>
          <dgm:animLvl val="lvl"/>
          <dgm:resizeHandles val="exact"/>
        </dgm:presLayoutVars>
      </dgm:prSet>
      <dgm:spPr/>
    </dgm:pt>
    <dgm:pt modelId="{F912421D-B911-4E47-A26F-452F2CACD00B}" type="pres">
      <dgm:prSet presAssocID="{9AB69DFC-EAB8-4F14-80AB-19CD3BBAD329}" presName="composite" presStyleCnt="0"/>
      <dgm:spPr/>
    </dgm:pt>
    <dgm:pt modelId="{B33916D1-65DD-4E49-87DF-1E7D455E5979}" type="pres">
      <dgm:prSet presAssocID="{9AB69DFC-EAB8-4F14-80AB-19CD3BBAD329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2ABF778-B7AA-487E-AABC-207D77369026}" type="pres">
      <dgm:prSet presAssocID="{9AB69DFC-EAB8-4F14-80AB-19CD3BBAD329}" presName="parSh" presStyleLbl="node1" presStyleIdx="0" presStyleCnt="4" custScaleX="73419" custScaleY="65290" custLinFactNeighborX="4599" custLinFactNeighborY="-26991"/>
      <dgm:spPr/>
    </dgm:pt>
    <dgm:pt modelId="{1C84689A-09C6-48B1-BB0E-474C1A012950}" type="pres">
      <dgm:prSet presAssocID="{9AB69DFC-EAB8-4F14-80AB-19CD3BBAD329}" presName="desTx" presStyleLbl="fgAcc1" presStyleIdx="0" presStyleCnt="4" custFlipVert="0" custFlipHor="0" custScaleX="2024" custScaleY="1613" custLinFactX="-37308" custLinFactNeighborX="-100000" custLinFactNeighborY="50328">
        <dgm:presLayoutVars>
          <dgm:bulletEnabled val="1"/>
        </dgm:presLayoutVars>
      </dgm:prSet>
      <dgm:spPr/>
    </dgm:pt>
    <dgm:pt modelId="{E0FA7A37-120B-4CFC-963C-920D62D87BA8}" type="pres">
      <dgm:prSet presAssocID="{AEDF8754-686B-4D99-8BC7-413211EB3031}" presName="sibTrans" presStyleLbl="sibTrans2D1" presStyleIdx="0" presStyleCnt="3"/>
      <dgm:spPr/>
    </dgm:pt>
    <dgm:pt modelId="{6C648A67-10E6-4DC2-BB65-9F4FE5796247}" type="pres">
      <dgm:prSet presAssocID="{AEDF8754-686B-4D99-8BC7-413211EB3031}" presName="connTx" presStyleLbl="sibTrans2D1" presStyleIdx="0" presStyleCnt="3"/>
      <dgm:spPr/>
    </dgm:pt>
    <dgm:pt modelId="{A01AFFB4-7AC2-4BB9-A26A-73648674DF75}" type="pres">
      <dgm:prSet presAssocID="{D10BF2E2-FD6F-4633-8E2A-1B40CAE3B0D9}" presName="composite" presStyleCnt="0"/>
      <dgm:spPr/>
    </dgm:pt>
    <dgm:pt modelId="{7416FE51-212C-4EBE-A7DF-273395756C8B}" type="pres">
      <dgm:prSet presAssocID="{D10BF2E2-FD6F-4633-8E2A-1B40CAE3B0D9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9868992-E311-4046-913D-B432286FE48F}" type="pres">
      <dgm:prSet presAssocID="{D10BF2E2-FD6F-4633-8E2A-1B40CAE3B0D9}" presName="parSh" presStyleLbl="node1" presStyleIdx="1" presStyleCnt="4" custScaleX="124200" custScaleY="544144"/>
      <dgm:spPr/>
    </dgm:pt>
    <dgm:pt modelId="{C1A522D8-988A-4CC1-9338-D8CEBA0778E9}" type="pres">
      <dgm:prSet presAssocID="{D10BF2E2-FD6F-4633-8E2A-1B40CAE3B0D9}" presName="desTx" presStyleLbl="fgAcc1" presStyleIdx="1" presStyleCnt="4" custScaleY="27988" custLinFactNeighborX="-98" custLinFactNeighborY="-32554">
        <dgm:presLayoutVars>
          <dgm:bulletEnabled val="1"/>
        </dgm:presLayoutVars>
      </dgm:prSet>
      <dgm:spPr/>
    </dgm:pt>
    <dgm:pt modelId="{3DC8DF1C-B7EB-4CFE-B1AB-959BE990A077}" type="pres">
      <dgm:prSet presAssocID="{D3F8E997-E2B4-4D97-82CE-BF942401A047}" presName="sibTrans" presStyleLbl="sibTrans2D1" presStyleIdx="1" presStyleCnt="3"/>
      <dgm:spPr/>
    </dgm:pt>
    <dgm:pt modelId="{C4A3A0CA-29FF-4B88-8C14-B533C3763430}" type="pres">
      <dgm:prSet presAssocID="{D3F8E997-E2B4-4D97-82CE-BF942401A047}" presName="connTx" presStyleLbl="sibTrans2D1" presStyleIdx="1" presStyleCnt="3"/>
      <dgm:spPr/>
    </dgm:pt>
    <dgm:pt modelId="{ABA1D50F-0357-411F-9095-5336C410511B}" type="pres">
      <dgm:prSet presAssocID="{2EF1293C-88DB-4674-BCD1-A81B03FA47E4}" presName="composite" presStyleCnt="0"/>
      <dgm:spPr/>
    </dgm:pt>
    <dgm:pt modelId="{15AD77D0-59F5-40BE-9C7E-4BCD7E9F3C21}" type="pres">
      <dgm:prSet presAssocID="{2EF1293C-88DB-4674-BCD1-A81B03FA47E4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AABCB48-5EA9-4071-A2C7-32C88255EB73}" type="pres">
      <dgm:prSet presAssocID="{2EF1293C-88DB-4674-BCD1-A81B03FA47E4}" presName="parSh" presStyleLbl="node1" presStyleIdx="2" presStyleCnt="4"/>
      <dgm:spPr/>
    </dgm:pt>
    <dgm:pt modelId="{D9189933-BA0B-40CE-9BB1-FC9D65C2547C}" type="pres">
      <dgm:prSet presAssocID="{2EF1293C-88DB-4674-BCD1-A81B03FA47E4}" presName="desTx" presStyleLbl="fgAcc1" presStyleIdx="2" presStyleCnt="4" custScaleY="26845" custLinFactNeighborX="3109" custLinFactNeighborY="-35208">
        <dgm:presLayoutVars>
          <dgm:bulletEnabled val="1"/>
        </dgm:presLayoutVars>
      </dgm:prSet>
      <dgm:spPr/>
    </dgm:pt>
    <dgm:pt modelId="{AB16EBF7-AC80-4193-80A8-4D23424AAA69}" type="pres">
      <dgm:prSet presAssocID="{CCAAFC0B-A090-44D4-8240-EB8AB4895C15}" presName="sibTrans" presStyleLbl="sibTrans2D1" presStyleIdx="2" presStyleCnt="3"/>
      <dgm:spPr/>
    </dgm:pt>
    <dgm:pt modelId="{7FB20FFB-5A6B-4AE0-9CF2-DCBDD645BEA5}" type="pres">
      <dgm:prSet presAssocID="{CCAAFC0B-A090-44D4-8240-EB8AB4895C15}" presName="connTx" presStyleLbl="sibTrans2D1" presStyleIdx="2" presStyleCnt="3"/>
      <dgm:spPr/>
    </dgm:pt>
    <dgm:pt modelId="{A8FC580B-E922-4A79-A0BF-DDAEB65D2E6C}" type="pres">
      <dgm:prSet presAssocID="{9044BE50-98C8-4BB2-9E6D-EC7E5948F978}" presName="composite" presStyleCnt="0"/>
      <dgm:spPr/>
    </dgm:pt>
    <dgm:pt modelId="{16CB1755-1BBD-4D54-8FB3-B0454822E0F0}" type="pres">
      <dgm:prSet presAssocID="{9044BE50-98C8-4BB2-9E6D-EC7E5948F978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04B9D33-9B77-4B7E-914D-D1A208ED75BA}" type="pres">
      <dgm:prSet presAssocID="{9044BE50-98C8-4BB2-9E6D-EC7E5948F978}" presName="parSh" presStyleLbl="node1" presStyleIdx="3" presStyleCnt="4"/>
      <dgm:spPr/>
    </dgm:pt>
    <dgm:pt modelId="{BB5E3017-0972-4682-8773-B77846C24065}" type="pres">
      <dgm:prSet presAssocID="{9044BE50-98C8-4BB2-9E6D-EC7E5948F978}" presName="desTx" presStyleLbl="fgAcc1" presStyleIdx="3" presStyleCnt="4" custScaleY="33415" custLinFactNeighborX="4156" custLinFactNeighborY="-33754">
        <dgm:presLayoutVars>
          <dgm:bulletEnabled val="1"/>
        </dgm:presLayoutVars>
      </dgm:prSet>
      <dgm:spPr/>
    </dgm:pt>
  </dgm:ptLst>
  <dgm:cxnLst>
    <dgm:cxn modelId="{3A96B604-CB93-40F0-BD32-3A383081CD0C}" type="presOf" srcId="{2EF1293C-88DB-4674-BCD1-A81B03FA47E4}" destId="{15AD77D0-59F5-40BE-9C7E-4BCD7E9F3C21}" srcOrd="0" destOrd="0" presId="urn:microsoft.com/office/officeart/2005/8/layout/process3"/>
    <dgm:cxn modelId="{5AD0750C-F308-4708-8552-4B2C28CC1C45}" type="presOf" srcId="{9044BE50-98C8-4BB2-9E6D-EC7E5948F978}" destId="{16CB1755-1BBD-4D54-8FB3-B0454822E0F0}" srcOrd="0" destOrd="0" presId="urn:microsoft.com/office/officeart/2005/8/layout/process3"/>
    <dgm:cxn modelId="{8195EE0E-34F5-4A8E-8DEC-B86EF305A92C}" type="presOf" srcId="{9AB69DFC-EAB8-4F14-80AB-19CD3BBAD329}" destId="{B33916D1-65DD-4E49-87DF-1E7D455E5979}" srcOrd="0" destOrd="0" presId="urn:microsoft.com/office/officeart/2005/8/layout/process3"/>
    <dgm:cxn modelId="{A59A7D10-85A7-4BB8-BAED-FB0C9EB99A25}" srcId="{C7D153AF-CB91-40F4-9EBD-2EA25B754164}" destId="{2EF1293C-88DB-4674-BCD1-A81B03FA47E4}" srcOrd="2" destOrd="0" parTransId="{62779ECA-B3FC-4D63-9C0C-402C29349D66}" sibTransId="{CCAAFC0B-A090-44D4-8240-EB8AB4895C15}"/>
    <dgm:cxn modelId="{38CE1F21-82E6-498B-9E95-710E92F3BFC0}" srcId="{2EF1293C-88DB-4674-BCD1-A81B03FA47E4}" destId="{70A7BEBF-122E-4F68-B9D4-6D1E26720ED5}" srcOrd="0" destOrd="0" parTransId="{84013F16-633D-4387-8C01-CB1F69BB4518}" sibTransId="{6E4D5CA5-D932-4712-B20D-8918D14F44BE}"/>
    <dgm:cxn modelId="{D3914822-DF05-49C2-A100-1CB949007A2F}" type="presOf" srcId="{A4D1EECB-76D9-4726-9EFF-46F086E1B5B7}" destId="{C1A522D8-988A-4CC1-9338-D8CEBA0778E9}" srcOrd="0" destOrd="0" presId="urn:microsoft.com/office/officeart/2005/8/layout/process3"/>
    <dgm:cxn modelId="{FB685E24-A4B6-41EA-89FA-A553035DE142}" type="presOf" srcId="{D3F8E997-E2B4-4D97-82CE-BF942401A047}" destId="{C4A3A0CA-29FF-4B88-8C14-B533C3763430}" srcOrd="1" destOrd="0" presId="urn:microsoft.com/office/officeart/2005/8/layout/process3"/>
    <dgm:cxn modelId="{048FF05C-DE45-4D80-8AAB-F7A37CFED009}" type="presOf" srcId="{9AB69DFC-EAB8-4F14-80AB-19CD3BBAD329}" destId="{E2ABF778-B7AA-487E-AABC-207D77369026}" srcOrd="1" destOrd="0" presId="urn:microsoft.com/office/officeart/2005/8/layout/process3"/>
    <dgm:cxn modelId="{AE233F61-F79F-424E-A67C-D5CD32E6039C}" srcId="{C7D153AF-CB91-40F4-9EBD-2EA25B754164}" destId="{9044BE50-98C8-4BB2-9E6D-EC7E5948F978}" srcOrd="3" destOrd="0" parTransId="{ECB67D8A-ACF8-470A-B2E9-FE2EBF242E51}" sibTransId="{1FD34B86-2C8B-4AC5-8F20-E1F5C93BC564}"/>
    <dgm:cxn modelId="{11A33C45-1C67-4554-8D2F-D9C4D0F91B84}" type="presOf" srcId="{70A7BEBF-122E-4F68-B9D4-6D1E26720ED5}" destId="{D9189933-BA0B-40CE-9BB1-FC9D65C2547C}" srcOrd="0" destOrd="0" presId="urn:microsoft.com/office/officeart/2005/8/layout/process3"/>
    <dgm:cxn modelId="{EF86BC66-BED8-40DF-A4CE-A344AE8E6E62}" type="presOf" srcId="{D10BF2E2-FD6F-4633-8E2A-1B40CAE3B0D9}" destId="{7416FE51-212C-4EBE-A7DF-273395756C8B}" srcOrd="0" destOrd="0" presId="urn:microsoft.com/office/officeart/2005/8/layout/process3"/>
    <dgm:cxn modelId="{2716CE66-99F5-4FC1-BF45-08027820E434}" type="presOf" srcId="{2EF1293C-88DB-4674-BCD1-A81B03FA47E4}" destId="{AAABCB48-5EA9-4071-A2C7-32C88255EB73}" srcOrd="1" destOrd="0" presId="urn:microsoft.com/office/officeart/2005/8/layout/process3"/>
    <dgm:cxn modelId="{C188A267-3A88-4194-B262-4C7BAF59DC91}" type="presOf" srcId="{86C635D1-8B0C-42E0-8670-A50F5D73DA28}" destId="{D9189933-BA0B-40CE-9BB1-FC9D65C2547C}" srcOrd="0" destOrd="1" presId="urn:microsoft.com/office/officeart/2005/8/layout/process3"/>
    <dgm:cxn modelId="{D79DF867-010B-4098-AD70-1C0A1FFBE485}" type="presOf" srcId="{EE324549-15FA-4849-8E13-0175110600C9}" destId="{BB5E3017-0972-4682-8773-B77846C24065}" srcOrd="0" destOrd="0" presId="urn:microsoft.com/office/officeart/2005/8/layout/process3"/>
    <dgm:cxn modelId="{20CA6B6C-A79D-4EB2-8035-BC2D6269EA31}" type="presOf" srcId="{D3F8E997-E2B4-4D97-82CE-BF942401A047}" destId="{3DC8DF1C-B7EB-4CFE-B1AB-959BE990A077}" srcOrd="0" destOrd="0" presId="urn:microsoft.com/office/officeart/2005/8/layout/process3"/>
    <dgm:cxn modelId="{EEEAA14C-F39E-4A86-B4CB-A4C0DBE6DFC4}" srcId="{C7D153AF-CB91-40F4-9EBD-2EA25B754164}" destId="{D10BF2E2-FD6F-4633-8E2A-1B40CAE3B0D9}" srcOrd="1" destOrd="0" parTransId="{266EBFB7-F11E-4C78-A9A6-179148BE43FA}" sibTransId="{D3F8E997-E2B4-4D97-82CE-BF942401A047}"/>
    <dgm:cxn modelId="{2EC7F54E-E330-49EA-ACA5-807D3AD515A0}" type="presOf" srcId="{D10BF2E2-FD6F-4633-8E2A-1B40CAE3B0D9}" destId="{C9868992-E311-4046-913D-B432286FE48F}" srcOrd="1" destOrd="0" presId="urn:microsoft.com/office/officeart/2005/8/layout/process3"/>
    <dgm:cxn modelId="{F19B9F73-3988-4093-AE91-D7A75EF7808B}" type="presOf" srcId="{AEDF8754-686B-4D99-8BC7-413211EB3031}" destId="{E0FA7A37-120B-4CFC-963C-920D62D87BA8}" srcOrd="0" destOrd="0" presId="urn:microsoft.com/office/officeart/2005/8/layout/process3"/>
    <dgm:cxn modelId="{E3625E7A-1604-48BC-B4E5-550B7F5CB90B}" type="presOf" srcId="{CCAAFC0B-A090-44D4-8240-EB8AB4895C15}" destId="{7FB20FFB-5A6B-4AE0-9CF2-DCBDD645BEA5}" srcOrd="1" destOrd="0" presId="urn:microsoft.com/office/officeart/2005/8/layout/process3"/>
    <dgm:cxn modelId="{8E323E96-4D4F-4CCE-AB32-7C50E2B5658A}" type="presOf" srcId="{AEDF8754-686B-4D99-8BC7-413211EB3031}" destId="{6C648A67-10E6-4DC2-BB65-9F4FE5796247}" srcOrd="1" destOrd="0" presId="urn:microsoft.com/office/officeart/2005/8/layout/process3"/>
    <dgm:cxn modelId="{11B27F98-3EA3-472B-8D68-007CF01C3BEF}" type="presOf" srcId="{8DC24A75-3023-4E76-BB2D-64BE51F572F4}" destId="{C1A522D8-988A-4CC1-9338-D8CEBA0778E9}" srcOrd="0" destOrd="1" presId="urn:microsoft.com/office/officeart/2005/8/layout/process3"/>
    <dgm:cxn modelId="{99B2DA9E-B07B-4C74-B503-2BAD1D4853DF}" type="presOf" srcId="{3C884734-D83B-4EBE-AE49-957C40755726}" destId="{BB5E3017-0972-4682-8773-B77846C24065}" srcOrd="0" destOrd="1" presId="urn:microsoft.com/office/officeart/2005/8/layout/process3"/>
    <dgm:cxn modelId="{DFEA40A0-1FD2-4DB9-B30A-DE7A4DECF0DD}" srcId="{C7D153AF-CB91-40F4-9EBD-2EA25B754164}" destId="{9AB69DFC-EAB8-4F14-80AB-19CD3BBAD329}" srcOrd="0" destOrd="0" parTransId="{458542CA-7C2A-4292-8299-48FBA63FB830}" sibTransId="{AEDF8754-686B-4D99-8BC7-413211EB3031}"/>
    <dgm:cxn modelId="{F43168A2-795D-4EBA-8CB7-DC3924D05F80}" srcId="{9044BE50-98C8-4BB2-9E6D-EC7E5948F978}" destId="{EE324549-15FA-4849-8E13-0175110600C9}" srcOrd="0" destOrd="0" parTransId="{C9C3BD86-9A01-400B-8AED-8CD1D02DFE36}" sibTransId="{0D8B9BD5-3D96-43FF-9CC6-194266497BA5}"/>
    <dgm:cxn modelId="{8CDE00A7-84CA-4E36-81D4-DDF6ADD45BC5}" type="presOf" srcId="{16A1F2B6-92F8-45DB-B14D-0CF80C35497B}" destId="{BB5E3017-0972-4682-8773-B77846C24065}" srcOrd="0" destOrd="2" presId="urn:microsoft.com/office/officeart/2005/8/layout/process3"/>
    <dgm:cxn modelId="{189307A8-577F-42CE-A907-2C1F159A9D9D}" srcId="{9044BE50-98C8-4BB2-9E6D-EC7E5948F978}" destId="{16A1F2B6-92F8-45DB-B14D-0CF80C35497B}" srcOrd="2" destOrd="0" parTransId="{E4778413-C7F5-456F-8061-E27FEBBAB499}" sibTransId="{973CACE5-2CDE-4DA4-BADE-BB4650F5C5C2}"/>
    <dgm:cxn modelId="{E2AF07C9-8807-47B8-B711-780B643F674E}" type="presOf" srcId="{9044BE50-98C8-4BB2-9E6D-EC7E5948F978}" destId="{E04B9D33-9B77-4B7E-914D-D1A208ED75BA}" srcOrd="1" destOrd="0" presId="urn:microsoft.com/office/officeart/2005/8/layout/process3"/>
    <dgm:cxn modelId="{D1E379CF-0D2C-4CCE-87A7-1D062103186D}" srcId="{2EF1293C-88DB-4674-BCD1-A81B03FA47E4}" destId="{86C635D1-8B0C-42E0-8670-A50F5D73DA28}" srcOrd="1" destOrd="0" parTransId="{E999DF53-8DBF-4AE9-B30A-CA54BFB933A4}" sibTransId="{39C03214-7118-4A83-9F63-1264D88B6A4C}"/>
    <dgm:cxn modelId="{BB5655D2-C90D-4AD4-95C6-64CDF4A23AA8}" type="presOf" srcId="{CCAAFC0B-A090-44D4-8240-EB8AB4895C15}" destId="{AB16EBF7-AC80-4193-80A8-4D23424AAA69}" srcOrd="0" destOrd="0" presId="urn:microsoft.com/office/officeart/2005/8/layout/process3"/>
    <dgm:cxn modelId="{E99D64D9-B83F-4F7C-BEC2-CA13F740658F}" type="presOf" srcId="{C7D153AF-CB91-40F4-9EBD-2EA25B754164}" destId="{89A6BC60-1AE7-43F1-91DC-253FB8338706}" srcOrd="0" destOrd="0" presId="urn:microsoft.com/office/officeart/2005/8/layout/process3"/>
    <dgm:cxn modelId="{670001DB-9834-4ACB-BB11-DBA40D70BB55}" srcId="{D10BF2E2-FD6F-4633-8E2A-1B40CAE3B0D9}" destId="{A4D1EECB-76D9-4726-9EFF-46F086E1B5B7}" srcOrd="0" destOrd="0" parTransId="{94983B85-390D-404D-86BD-C23F76A8E292}" sibTransId="{FBA12D13-DA91-4090-A2A3-952C5C43C19F}"/>
    <dgm:cxn modelId="{1D09E9FD-2FD5-4FE5-93D5-D898333F16F0}" srcId="{9044BE50-98C8-4BB2-9E6D-EC7E5948F978}" destId="{3C884734-D83B-4EBE-AE49-957C40755726}" srcOrd="1" destOrd="0" parTransId="{57535859-CC76-4820-8B50-99553C3A7EB9}" sibTransId="{4A593B96-5F5B-4B54-A0FB-A81B82230F77}"/>
    <dgm:cxn modelId="{DD6FFFFD-E671-4928-BA56-4F203EB108DA}" srcId="{D10BF2E2-FD6F-4633-8E2A-1B40CAE3B0D9}" destId="{8DC24A75-3023-4E76-BB2D-64BE51F572F4}" srcOrd="1" destOrd="0" parTransId="{82F4DE56-4586-4CF5-BE0B-3FFAA5A56C96}" sibTransId="{DDE1FE8D-D2F9-4598-B806-14D696F19C01}"/>
    <dgm:cxn modelId="{B44554AD-1472-43C2-80A3-EE6F2DF4B6E6}" type="presParOf" srcId="{89A6BC60-1AE7-43F1-91DC-253FB8338706}" destId="{F912421D-B911-4E47-A26F-452F2CACD00B}" srcOrd="0" destOrd="0" presId="urn:microsoft.com/office/officeart/2005/8/layout/process3"/>
    <dgm:cxn modelId="{FC9438B3-53A3-446D-9A82-85C3185E7351}" type="presParOf" srcId="{F912421D-B911-4E47-A26F-452F2CACD00B}" destId="{B33916D1-65DD-4E49-87DF-1E7D455E5979}" srcOrd="0" destOrd="0" presId="urn:microsoft.com/office/officeart/2005/8/layout/process3"/>
    <dgm:cxn modelId="{1E96F423-B8A5-4BC7-9715-461D429AE7F1}" type="presParOf" srcId="{F912421D-B911-4E47-A26F-452F2CACD00B}" destId="{E2ABF778-B7AA-487E-AABC-207D77369026}" srcOrd="1" destOrd="0" presId="urn:microsoft.com/office/officeart/2005/8/layout/process3"/>
    <dgm:cxn modelId="{77DDBBA4-2E6E-4504-9924-3DD9458A1B8B}" type="presParOf" srcId="{F912421D-B911-4E47-A26F-452F2CACD00B}" destId="{1C84689A-09C6-48B1-BB0E-474C1A012950}" srcOrd="2" destOrd="0" presId="urn:microsoft.com/office/officeart/2005/8/layout/process3"/>
    <dgm:cxn modelId="{422997D9-BF4A-42EE-A7D5-FD60026F2AC8}" type="presParOf" srcId="{89A6BC60-1AE7-43F1-91DC-253FB8338706}" destId="{E0FA7A37-120B-4CFC-963C-920D62D87BA8}" srcOrd="1" destOrd="0" presId="urn:microsoft.com/office/officeart/2005/8/layout/process3"/>
    <dgm:cxn modelId="{FA091ED7-B6CF-47C3-97E7-8F7F7B1E9F24}" type="presParOf" srcId="{E0FA7A37-120B-4CFC-963C-920D62D87BA8}" destId="{6C648A67-10E6-4DC2-BB65-9F4FE5796247}" srcOrd="0" destOrd="0" presId="urn:microsoft.com/office/officeart/2005/8/layout/process3"/>
    <dgm:cxn modelId="{9D2B9D84-8989-4A96-8F7C-1C29E66D58F5}" type="presParOf" srcId="{89A6BC60-1AE7-43F1-91DC-253FB8338706}" destId="{A01AFFB4-7AC2-4BB9-A26A-73648674DF75}" srcOrd="2" destOrd="0" presId="urn:microsoft.com/office/officeart/2005/8/layout/process3"/>
    <dgm:cxn modelId="{9DCC62E5-54E2-47C2-9B2B-DC96E78CA334}" type="presParOf" srcId="{A01AFFB4-7AC2-4BB9-A26A-73648674DF75}" destId="{7416FE51-212C-4EBE-A7DF-273395756C8B}" srcOrd="0" destOrd="0" presId="urn:microsoft.com/office/officeart/2005/8/layout/process3"/>
    <dgm:cxn modelId="{07097D2F-8086-409A-8059-D752E49C237D}" type="presParOf" srcId="{A01AFFB4-7AC2-4BB9-A26A-73648674DF75}" destId="{C9868992-E311-4046-913D-B432286FE48F}" srcOrd="1" destOrd="0" presId="urn:microsoft.com/office/officeart/2005/8/layout/process3"/>
    <dgm:cxn modelId="{575203CE-0B4D-4F84-B0CB-D819ED5307CA}" type="presParOf" srcId="{A01AFFB4-7AC2-4BB9-A26A-73648674DF75}" destId="{C1A522D8-988A-4CC1-9338-D8CEBA0778E9}" srcOrd="2" destOrd="0" presId="urn:microsoft.com/office/officeart/2005/8/layout/process3"/>
    <dgm:cxn modelId="{777ECC04-9D22-45A3-843C-8169408DD4B8}" type="presParOf" srcId="{89A6BC60-1AE7-43F1-91DC-253FB8338706}" destId="{3DC8DF1C-B7EB-4CFE-B1AB-959BE990A077}" srcOrd="3" destOrd="0" presId="urn:microsoft.com/office/officeart/2005/8/layout/process3"/>
    <dgm:cxn modelId="{288BF509-A5AF-4E59-BEE8-56396D7F216F}" type="presParOf" srcId="{3DC8DF1C-B7EB-4CFE-B1AB-959BE990A077}" destId="{C4A3A0CA-29FF-4B88-8C14-B533C3763430}" srcOrd="0" destOrd="0" presId="urn:microsoft.com/office/officeart/2005/8/layout/process3"/>
    <dgm:cxn modelId="{40729583-A468-4012-8917-ADF0142A204D}" type="presParOf" srcId="{89A6BC60-1AE7-43F1-91DC-253FB8338706}" destId="{ABA1D50F-0357-411F-9095-5336C410511B}" srcOrd="4" destOrd="0" presId="urn:microsoft.com/office/officeart/2005/8/layout/process3"/>
    <dgm:cxn modelId="{385F1872-392E-454C-982F-37B397E58004}" type="presParOf" srcId="{ABA1D50F-0357-411F-9095-5336C410511B}" destId="{15AD77D0-59F5-40BE-9C7E-4BCD7E9F3C21}" srcOrd="0" destOrd="0" presId="urn:microsoft.com/office/officeart/2005/8/layout/process3"/>
    <dgm:cxn modelId="{2E8E257E-7D75-4ECE-A298-CEC3CE1537D4}" type="presParOf" srcId="{ABA1D50F-0357-411F-9095-5336C410511B}" destId="{AAABCB48-5EA9-4071-A2C7-32C88255EB73}" srcOrd="1" destOrd="0" presId="urn:microsoft.com/office/officeart/2005/8/layout/process3"/>
    <dgm:cxn modelId="{853914E7-D612-45C2-BF96-243B063AD95A}" type="presParOf" srcId="{ABA1D50F-0357-411F-9095-5336C410511B}" destId="{D9189933-BA0B-40CE-9BB1-FC9D65C2547C}" srcOrd="2" destOrd="0" presId="urn:microsoft.com/office/officeart/2005/8/layout/process3"/>
    <dgm:cxn modelId="{D8EC10F1-74C3-4AFF-9654-2DEB7B321E9D}" type="presParOf" srcId="{89A6BC60-1AE7-43F1-91DC-253FB8338706}" destId="{AB16EBF7-AC80-4193-80A8-4D23424AAA69}" srcOrd="5" destOrd="0" presId="urn:microsoft.com/office/officeart/2005/8/layout/process3"/>
    <dgm:cxn modelId="{193A2574-DC13-4959-9BBE-41087C7DDFBD}" type="presParOf" srcId="{AB16EBF7-AC80-4193-80A8-4D23424AAA69}" destId="{7FB20FFB-5A6B-4AE0-9CF2-DCBDD645BEA5}" srcOrd="0" destOrd="0" presId="urn:microsoft.com/office/officeart/2005/8/layout/process3"/>
    <dgm:cxn modelId="{AECDC9F3-1A36-4130-A77B-6A53868D59BF}" type="presParOf" srcId="{89A6BC60-1AE7-43F1-91DC-253FB8338706}" destId="{A8FC580B-E922-4A79-A0BF-DDAEB65D2E6C}" srcOrd="6" destOrd="0" presId="urn:microsoft.com/office/officeart/2005/8/layout/process3"/>
    <dgm:cxn modelId="{C83C35A5-B3B1-4602-AA0C-895A87FB5926}" type="presParOf" srcId="{A8FC580B-E922-4A79-A0BF-DDAEB65D2E6C}" destId="{16CB1755-1BBD-4D54-8FB3-B0454822E0F0}" srcOrd="0" destOrd="0" presId="urn:microsoft.com/office/officeart/2005/8/layout/process3"/>
    <dgm:cxn modelId="{CC7E7A5F-D959-4DFE-9BAE-B51C08F06860}" type="presParOf" srcId="{A8FC580B-E922-4A79-A0BF-DDAEB65D2E6C}" destId="{E04B9D33-9B77-4B7E-914D-D1A208ED75BA}" srcOrd="1" destOrd="0" presId="urn:microsoft.com/office/officeart/2005/8/layout/process3"/>
    <dgm:cxn modelId="{068D540D-8897-4DF7-AC61-A8776A7CBB94}" type="presParOf" srcId="{A8FC580B-E922-4A79-A0BF-DDAEB65D2E6C}" destId="{BB5E3017-0972-4682-8773-B77846C2406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238801-FD8C-4BC8-A866-EA010C588D0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094CEA7-5E8E-47AC-BD6E-C9F766150285}">
      <dgm:prSet phldrT="[文本]"/>
      <dgm:spPr/>
      <dgm:t>
        <a:bodyPr/>
        <a:lstStyle/>
        <a:p>
          <a:r>
            <a:rPr lang="en-US" altLang="zh-CN" dirty="0"/>
            <a:t>Stock Prediction System</a:t>
          </a:r>
          <a:endParaRPr lang="zh-CN" altLang="en-US" dirty="0"/>
        </a:p>
      </dgm:t>
    </dgm:pt>
    <dgm:pt modelId="{552DA029-5709-44FB-B5BC-F1C744B47659}" type="parTrans" cxnId="{49AD4B30-423D-47B9-8A77-95C28380C00C}">
      <dgm:prSet/>
      <dgm:spPr/>
      <dgm:t>
        <a:bodyPr/>
        <a:lstStyle/>
        <a:p>
          <a:endParaRPr lang="zh-CN" altLang="en-US"/>
        </a:p>
      </dgm:t>
    </dgm:pt>
    <dgm:pt modelId="{14B0097A-A763-459D-8AFF-7E051CDDCACF}" type="sibTrans" cxnId="{49AD4B30-423D-47B9-8A77-95C28380C00C}">
      <dgm:prSet/>
      <dgm:spPr/>
      <dgm:t>
        <a:bodyPr/>
        <a:lstStyle/>
        <a:p>
          <a:endParaRPr lang="zh-CN" altLang="en-US"/>
        </a:p>
      </dgm:t>
    </dgm:pt>
    <dgm:pt modelId="{8CA01FFE-D000-464D-807B-F4F418D4A555}">
      <dgm:prSet phldrT="[文本]"/>
      <dgm:spPr/>
      <dgm:t>
        <a:bodyPr/>
        <a:lstStyle/>
        <a:p>
          <a:r>
            <a:rPr lang="en-US" altLang="zh-CN" dirty="0"/>
            <a:t>Background</a:t>
          </a:r>
          <a:endParaRPr lang="zh-CN" altLang="en-US" dirty="0"/>
        </a:p>
      </dgm:t>
    </dgm:pt>
    <dgm:pt modelId="{A5810953-3C01-4082-ABCC-DE100B7796B4}" type="parTrans" cxnId="{67BFA4FA-AFD1-4EDD-A738-BCCF8EE13F01}">
      <dgm:prSet/>
      <dgm:spPr/>
      <dgm:t>
        <a:bodyPr/>
        <a:lstStyle/>
        <a:p>
          <a:endParaRPr lang="zh-CN" altLang="en-US"/>
        </a:p>
      </dgm:t>
    </dgm:pt>
    <dgm:pt modelId="{ED1DD9C1-F46E-4A8D-800E-F4A6C925DFAE}" type="sibTrans" cxnId="{67BFA4FA-AFD1-4EDD-A738-BCCF8EE13F01}">
      <dgm:prSet/>
      <dgm:spPr/>
      <dgm:t>
        <a:bodyPr/>
        <a:lstStyle/>
        <a:p>
          <a:endParaRPr lang="zh-CN" altLang="en-US"/>
        </a:p>
      </dgm:t>
    </dgm:pt>
    <dgm:pt modelId="{6D29E1F5-F9FA-488A-A267-1A5001B02DDA}">
      <dgm:prSet phldrT="[文本]"/>
      <dgm:spPr/>
      <dgm:t>
        <a:bodyPr/>
        <a:lstStyle/>
        <a:p>
          <a:r>
            <a:rPr lang="en-US" altLang="zh-CN" dirty="0"/>
            <a:t>Web Service Interface</a:t>
          </a:r>
          <a:endParaRPr lang="zh-CN" altLang="en-US" dirty="0"/>
        </a:p>
      </dgm:t>
    </dgm:pt>
    <dgm:pt modelId="{F4FC22AC-5091-4BA9-966E-5D0AA06B2741}" type="parTrans" cxnId="{BC6DF524-6B17-44E9-9576-9BA632BFC1AD}">
      <dgm:prSet/>
      <dgm:spPr/>
      <dgm:t>
        <a:bodyPr/>
        <a:lstStyle/>
        <a:p>
          <a:endParaRPr lang="zh-CN" altLang="en-US"/>
        </a:p>
      </dgm:t>
    </dgm:pt>
    <dgm:pt modelId="{62F70B32-7E22-4392-9DD7-A2B8567CFF8F}" type="sibTrans" cxnId="{BC6DF524-6B17-44E9-9576-9BA632BFC1AD}">
      <dgm:prSet/>
      <dgm:spPr/>
      <dgm:t>
        <a:bodyPr/>
        <a:lstStyle/>
        <a:p>
          <a:endParaRPr lang="zh-CN" altLang="en-US"/>
        </a:p>
      </dgm:t>
    </dgm:pt>
    <dgm:pt modelId="{D4F34F18-C2A8-4FF2-BB51-44568CD7157D}">
      <dgm:prSet phldrT="[文本]"/>
      <dgm:spPr/>
      <dgm:t>
        <a:bodyPr/>
        <a:lstStyle/>
        <a:p>
          <a:r>
            <a:rPr lang="en-US" altLang="zh-CN" dirty="0"/>
            <a:t>Customers</a:t>
          </a:r>
          <a:endParaRPr lang="zh-CN" altLang="en-US" dirty="0"/>
        </a:p>
      </dgm:t>
    </dgm:pt>
    <dgm:pt modelId="{0398726D-45DF-4519-BD5E-B53A04ECBA33}" type="parTrans" cxnId="{D70716E1-88A8-4D6C-8B06-E84B99706A9C}">
      <dgm:prSet/>
      <dgm:spPr/>
      <dgm:t>
        <a:bodyPr/>
        <a:lstStyle/>
        <a:p>
          <a:endParaRPr lang="zh-CN" altLang="en-US"/>
        </a:p>
      </dgm:t>
    </dgm:pt>
    <dgm:pt modelId="{BA2F9E1B-25AF-42CC-AC24-4E2B50A59762}" type="sibTrans" cxnId="{D70716E1-88A8-4D6C-8B06-E84B99706A9C}">
      <dgm:prSet/>
      <dgm:spPr/>
      <dgm:t>
        <a:bodyPr/>
        <a:lstStyle/>
        <a:p>
          <a:endParaRPr lang="zh-CN" altLang="en-US"/>
        </a:p>
      </dgm:t>
    </dgm:pt>
    <dgm:pt modelId="{901B79EE-07AA-4AEA-9DB1-85E142BA68CE}">
      <dgm:prSet phldrT="[文本]"/>
      <dgm:spPr>
        <a:ln>
          <a:solidFill>
            <a:schemeClr val="accent5"/>
          </a:solidFill>
        </a:ln>
      </dgm:spPr>
      <dgm:t>
        <a:bodyPr/>
        <a:lstStyle/>
        <a:p>
          <a:r>
            <a:rPr lang="en-US" altLang="zh-CN" dirty="0"/>
            <a:t>Administration</a:t>
          </a:r>
          <a:endParaRPr lang="zh-CN" altLang="en-US" dirty="0"/>
        </a:p>
      </dgm:t>
    </dgm:pt>
    <dgm:pt modelId="{23401C7C-1F44-4B46-9FF1-1B57C163BCAE}" type="parTrans" cxnId="{8800D808-2468-44DA-9FD3-A89D865E9B32}">
      <dgm:prSet/>
      <dgm:spPr>
        <a:ln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1FF8B951-0357-416A-A88F-D2866865985D}" type="sibTrans" cxnId="{8800D808-2468-44DA-9FD3-A89D865E9B32}">
      <dgm:prSet/>
      <dgm:spPr/>
      <dgm:t>
        <a:bodyPr/>
        <a:lstStyle/>
        <a:p>
          <a:endParaRPr lang="zh-CN" altLang="en-US"/>
        </a:p>
      </dgm:t>
    </dgm:pt>
    <dgm:pt modelId="{00BC1D63-C8ED-44BB-B495-177004120F20}">
      <dgm:prSet phldrT="[文本]"/>
      <dgm:spPr>
        <a:ln>
          <a:solidFill>
            <a:schemeClr val="accent5"/>
          </a:solidFill>
        </a:ln>
      </dgm:spPr>
      <dgm:t>
        <a:bodyPr/>
        <a:lstStyle/>
        <a:p>
          <a:r>
            <a:rPr lang="en-US" altLang="zh-CN" dirty="0"/>
            <a:t>Get Stocks Info</a:t>
          </a:r>
          <a:endParaRPr lang="zh-CN" altLang="en-US" dirty="0"/>
        </a:p>
      </dgm:t>
    </dgm:pt>
    <dgm:pt modelId="{0F2F5804-189A-4421-96DF-F9BAE384B237}" type="parTrans" cxnId="{EA928D64-4D2A-41EB-A50A-CF09DF44919C}">
      <dgm:prSet/>
      <dgm:spPr>
        <a:ln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AC37A068-E958-4639-83AB-C5D6E4706CC3}" type="sibTrans" cxnId="{EA928D64-4D2A-41EB-A50A-CF09DF44919C}">
      <dgm:prSet/>
      <dgm:spPr/>
      <dgm:t>
        <a:bodyPr/>
        <a:lstStyle/>
        <a:p>
          <a:endParaRPr lang="zh-CN" altLang="en-US"/>
        </a:p>
      </dgm:t>
    </dgm:pt>
    <dgm:pt modelId="{B776AC3F-12D7-4817-B177-10E2FCD7F04C}">
      <dgm:prSet phldrT="[文本]"/>
      <dgm:spPr>
        <a:ln>
          <a:solidFill>
            <a:schemeClr val="accent5"/>
          </a:solidFill>
        </a:ln>
      </dgm:spPr>
      <dgm:t>
        <a:bodyPr/>
        <a:lstStyle/>
        <a:p>
          <a:r>
            <a:rPr lang="en-US" altLang="zh-CN" dirty="0"/>
            <a:t>Database</a:t>
          </a:r>
          <a:endParaRPr lang="zh-CN" altLang="en-US" dirty="0"/>
        </a:p>
      </dgm:t>
    </dgm:pt>
    <dgm:pt modelId="{6492E742-F6A0-4740-868C-B0477AD00711}" type="parTrans" cxnId="{1F8849C2-7F25-483E-9278-7DF7FDCB6708}">
      <dgm:prSet/>
      <dgm:spPr>
        <a:ln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E2E46A99-A6C8-4AEF-BA65-8272BB94A3B9}" type="sibTrans" cxnId="{1F8849C2-7F25-483E-9278-7DF7FDCB6708}">
      <dgm:prSet/>
      <dgm:spPr/>
      <dgm:t>
        <a:bodyPr/>
        <a:lstStyle/>
        <a:p>
          <a:endParaRPr lang="zh-CN" altLang="en-US"/>
        </a:p>
      </dgm:t>
    </dgm:pt>
    <dgm:pt modelId="{1DB28C64-408E-434E-A505-7083CDC51E71}">
      <dgm:prSet phldrT="[文本]"/>
      <dgm:spPr>
        <a:ln>
          <a:solidFill>
            <a:schemeClr val="accent5"/>
          </a:solidFill>
        </a:ln>
      </dgm:spPr>
      <dgm:t>
        <a:bodyPr/>
        <a:lstStyle/>
        <a:p>
          <a:r>
            <a:rPr lang="en-US" altLang="zh-CN" dirty="0"/>
            <a:t>Predicted Result</a:t>
          </a:r>
          <a:endParaRPr lang="zh-CN" altLang="en-US" dirty="0"/>
        </a:p>
      </dgm:t>
    </dgm:pt>
    <dgm:pt modelId="{8B544D11-2C90-42A5-BD8E-6EBC79F3F8EE}" type="parTrans" cxnId="{1DDAFACF-5941-4ED8-A48F-993B05CE21A0}">
      <dgm:prSet/>
      <dgm:spPr>
        <a:ln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967D4A24-44D4-470B-B5D5-8699B2CE0698}" type="sibTrans" cxnId="{1DDAFACF-5941-4ED8-A48F-993B05CE21A0}">
      <dgm:prSet/>
      <dgm:spPr/>
      <dgm:t>
        <a:bodyPr/>
        <a:lstStyle/>
        <a:p>
          <a:endParaRPr lang="zh-CN" altLang="en-US"/>
        </a:p>
      </dgm:t>
    </dgm:pt>
    <dgm:pt modelId="{80F1A2C8-81E2-4DCA-A3A1-3DE337EF15AE}">
      <dgm:prSet phldrT="[文本]"/>
      <dgm:spPr>
        <a:ln>
          <a:solidFill>
            <a:schemeClr val="accent5"/>
          </a:solidFill>
        </a:ln>
      </dgm:spPr>
      <dgm:t>
        <a:bodyPr/>
        <a:lstStyle/>
        <a:p>
          <a:r>
            <a:rPr lang="en-US" altLang="zh-CN" dirty="0"/>
            <a:t>Calculate Indicators</a:t>
          </a:r>
          <a:endParaRPr lang="zh-CN" altLang="en-US" dirty="0"/>
        </a:p>
      </dgm:t>
    </dgm:pt>
    <dgm:pt modelId="{C833CCE9-4728-4E22-ABB1-133ABAAEF8A6}" type="parTrans" cxnId="{F0853FCE-0112-497C-9C84-21B0539F49ED}">
      <dgm:prSet/>
      <dgm:spPr>
        <a:ln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3E34728C-BE7F-43E5-A3E9-79FC0880555E}" type="sibTrans" cxnId="{F0853FCE-0112-497C-9C84-21B0539F49ED}">
      <dgm:prSet/>
      <dgm:spPr/>
      <dgm:t>
        <a:bodyPr/>
        <a:lstStyle/>
        <a:p>
          <a:endParaRPr lang="zh-CN" altLang="en-US"/>
        </a:p>
      </dgm:t>
    </dgm:pt>
    <dgm:pt modelId="{0A32335F-BF28-474A-B2AC-38A028E72B93}">
      <dgm:prSet phldrT="[文本]"/>
      <dgm:spPr>
        <a:ln>
          <a:solidFill>
            <a:schemeClr val="accent5"/>
          </a:solidFill>
        </a:ln>
      </dgm:spPr>
      <dgm:t>
        <a:bodyPr/>
        <a:lstStyle/>
        <a:p>
          <a:r>
            <a:rPr lang="en-US" altLang="zh-CN" dirty="0"/>
            <a:t>Predict Strategy</a:t>
          </a:r>
          <a:endParaRPr lang="zh-CN" altLang="en-US" dirty="0"/>
        </a:p>
      </dgm:t>
    </dgm:pt>
    <dgm:pt modelId="{5544CD15-1F88-4917-9DE1-4A98350AD201}" type="parTrans" cxnId="{599FE20E-A457-4C29-B761-BF0D96EC0924}">
      <dgm:prSet/>
      <dgm:spPr>
        <a:ln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264DF0D0-9C98-4995-A574-2C2A088422F6}" type="sibTrans" cxnId="{599FE20E-A457-4C29-B761-BF0D96EC0924}">
      <dgm:prSet/>
      <dgm:spPr/>
      <dgm:t>
        <a:bodyPr/>
        <a:lstStyle/>
        <a:p>
          <a:endParaRPr lang="zh-CN" altLang="en-US"/>
        </a:p>
      </dgm:t>
    </dgm:pt>
    <dgm:pt modelId="{C8AE049C-36ED-4FFB-8954-4C5E293CE862}">
      <dgm:prSet phldrT="[文本]"/>
      <dgm:spPr>
        <a:ln>
          <a:solidFill>
            <a:schemeClr val="accent5"/>
          </a:solidFill>
        </a:ln>
      </dgm:spPr>
      <dgm:t>
        <a:bodyPr/>
        <a:lstStyle/>
        <a:p>
          <a:r>
            <a:rPr lang="en-US" altLang="zh-CN" dirty="0"/>
            <a:t>Login/Register/ Update</a:t>
          </a:r>
        </a:p>
      </dgm:t>
    </dgm:pt>
    <dgm:pt modelId="{AF704659-154A-4817-9D40-E516F61D86C8}" type="parTrans" cxnId="{D1EF9E4A-C9C6-4469-B1D7-EF0C53EB7DE2}">
      <dgm:prSet/>
      <dgm:spPr>
        <a:ln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011FB04B-1579-4B43-8171-1F6E1E189442}" type="sibTrans" cxnId="{D1EF9E4A-C9C6-4469-B1D7-EF0C53EB7DE2}">
      <dgm:prSet/>
      <dgm:spPr/>
      <dgm:t>
        <a:bodyPr/>
        <a:lstStyle/>
        <a:p>
          <a:endParaRPr lang="zh-CN" altLang="en-US"/>
        </a:p>
      </dgm:t>
    </dgm:pt>
    <dgm:pt modelId="{F95BC984-A648-426A-AA07-304397960ACA}">
      <dgm:prSet phldrT="[文本]"/>
      <dgm:spPr>
        <a:ln>
          <a:solidFill>
            <a:schemeClr val="accent5"/>
          </a:solidFill>
        </a:ln>
      </dgm:spPr>
      <dgm:t>
        <a:bodyPr/>
        <a:lstStyle/>
        <a:p>
          <a:r>
            <a:rPr lang="en-US" altLang="zh-CN" dirty="0"/>
            <a:t>Get Advice</a:t>
          </a:r>
          <a:endParaRPr lang="zh-CN" altLang="en-US" dirty="0"/>
        </a:p>
      </dgm:t>
    </dgm:pt>
    <dgm:pt modelId="{3185A941-19AA-48C2-B81C-A691F9DF9FB6}" type="parTrans" cxnId="{A2FB1F87-372B-453A-B14C-341AD3CC1412}">
      <dgm:prSet/>
      <dgm:spPr>
        <a:ln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72C24788-CECD-45A8-BFC8-C51582C96232}" type="sibTrans" cxnId="{A2FB1F87-372B-453A-B14C-341AD3CC1412}">
      <dgm:prSet/>
      <dgm:spPr/>
      <dgm:t>
        <a:bodyPr/>
        <a:lstStyle/>
        <a:p>
          <a:endParaRPr lang="zh-CN" altLang="en-US"/>
        </a:p>
      </dgm:t>
    </dgm:pt>
    <dgm:pt modelId="{16F44799-78B7-4E72-957C-2B0452E05D54}">
      <dgm:prSet phldrT="[文本]"/>
      <dgm:spPr>
        <a:ln>
          <a:solidFill>
            <a:schemeClr val="accent5"/>
          </a:solidFill>
        </a:ln>
      </dgm:spPr>
      <dgm:t>
        <a:bodyPr/>
        <a:lstStyle/>
        <a:p>
          <a:r>
            <a:rPr lang="en-US" altLang="zh-CN" dirty="0"/>
            <a:t>Add favor Stocks</a:t>
          </a:r>
          <a:endParaRPr lang="zh-CN" altLang="en-US" dirty="0"/>
        </a:p>
      </dgm:t>
    </dgm:pt>
    <dgm:pt modelId="{515789B4-EF3E-4759-8733-54EC474877EE}" type="parTrans" cxnId="{A46D76F9-735F-4FB6-BD76-7FE098A1A15E}">
      <dgm:prSet/>
      <dgm:spPr>
        <a:ln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509601CC-2D12-4EE0-95D3-D57C0B1FDD52}" type="sibTrans" cxnId="{A46D76F9-735F-4FB6-BD76-7FE098A1A15E}">
      <dgm:prSet/>
      <dgm:spPr/>
      <dgm:t>
        <a:bodyPr/>
        <a:lstStyle/>
        <a:p>
          <a:endParaRPr lang="zh-CN" altLang="en-US"/>
        </a:p>
      </dgm:t>
    </dgm:pt>
    <dgm:pt modelId="{04DC6D5F-2611-4DC5-80BE-E61489F1A614}">
      <dgm:prSet phldrT="[文本]"/>
      <dgm:spPr>
        <a:ln>
          <a:solidFill>
            <a:schemeClr val="accent5"/>
          </a:solidFill>
        </a:ln>
      </dgm:spPr>
      <dgm:t>
        <a:bodyPr/>
        <a:lstStyle/>
        <a:p>
          <a:r>
            <a:rPr lang="en-US" altLang="zh-CN" dirty="0"/>
            <a:t>Operations</a:t>
          </a:r>
        </a:p>
      </dgm:t>
    </dgm:pt>
    <dgm:pt modelId="{192BB852-020F-47C3-8798-936B7167AEF8}" type="parTrans" cxnId="{DBF8F99A-BE8B-4900-9C17-79715076AC80}">
      <dgm:prSet/>
      <dgm:spPr>
        <a:ln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A74870A3-3E69-4D19-97D5-AEC319139208}" type="sibTrans" cxnId="{DBF8F99A-BE8B-4900-9C17-79715076AC80}">
      <dgm:prSet/>
      <dgm:spPr/>
      <dgm:t>
        <a:bodyPr/>
        <a:lstStyle/>
        <a:p>
          <a:endParaRPr lang="zh-CN" altLang="en-US"/>
        </a:p>
      </dgm:t>
    </dgm:pt>
    <dgm:pt modelId="{A184314B-833B-4E09-868F-751C1640F748}" type="pres">
      <dgm:prSet presAssocID="{E8238801-FD8C-4BC8-A866-EA010C588D0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7787C8E-38B3-4026-A3B0-6B5CEC510C57}" type="pres">
      <dgm:prSet presAssocID="{9094CEA7-5E8E-47AC-BD6E-C9F766150285}" presName="hierRoot1" presStyleCnt="0">
        <dgm:presLayoutVars>
          <dgm:hierBranch val="init"/>
        </dgm:presLayoutVars>
      </dgm:prSet>
      <dgm:spPr/>
    </dgm:pt>
    <dgm:pt modelId="{F7D392D1-0DA1-47A6-A004-5F6F0FA36E8E}" type="pres">
      <dgm:prSet presAssocID="{9094CEA7-5E8E-47AC-BD6E-C9F766150285}" presName="rootComposite1" presStyleCnt="0"/>
      <dgm:spPr/>
    </dgm:pt>
    <dgm:pt modelId="{FE31B44E-8444-4F59-8F17-2B024C74D228}" type="pres">
      <dgm:prSet presAssocID="{9094CEA7-5E8E-47AC-BD6E-C9F766150285}" presName="rootText1" presStyleLbl="node0" presStyleIdx="0" presStyleCnt="1" custScaleX="167293" custLinFactNeighborX="-8591" custLinFactNeighborY="-337">
        <dgm:presLayoutVars>
          <dgm:chPref val="3"/>
        </dgm:presLayoutVars>
      </dgm:prSet>
      <dgm:spPr/>
    </dgm:pt>
    <dgm:pt modelId="{B0CAF5CD-FAC5-4580-B610-216766455274}" type="pres">
      <dgm:prSet presAssocID="{9094CEA7-5E8E-47AC-BD6E-C9F766150285}" presName="rootConnector1" presStyleLbl="node1" presStyleIdx="0" presStyleCnt="0"/>
      <dgm:spPr/>
    </dgm:pt>
    <dgm:pt modelId="{14FF0310-8BC6-4E19-8567-6E82ADD8DFB0}" type="pres">
      <dgm:prSet presAssocID="{9094CEA7-5E8E-47AC-BD6E-C9F766150285}" presName="hierChild2" presStyleCnt="0"/>
      <dgm:spPr/>
    </dgm:pt>
    <dgm:pt modelId="{37E53EF3-FC61-49BF-BBDE-38D1ADF22332}" type="pres">
      <dgm:prSet presAssocID="{A5810953-3C01-4082-ABCC-DE100B7796B4}" presName="Name37" presStyleLbl="parChTrans1D2" presStyleIdx="0" presStyleCnt="3"/>
      <dgm:spPr/>
    </dgm:pt>
    <dgm:pt modelId="{D7361313-0502-4742-B8E2-BB03CBD49F5E}" type="pres">
      <dgm:prSet presAssocID="{8CA01FFE-D000-464D-807B-F4F418D4A555}" presName="hierRoot2" presStyleCnt="0">
        <dgm:presLayoutVars>
          <dgm:hierBranch/>
        </dgm:presLayoutVars>
      </dgm:prSet>
      <dgm:spPr/>
    </dgm:pt>
    <dgm:pt modelId="{E5B07D58-159D-4B7D-AE59-EA430C4E902E}" type="pres">
      <dgm:prSet presAssocID="{8CA01FFE-D000-464D-807B-F4F418D4A555}" presName="rootComposite" presStyleCnt="0"/>
      <dgm:spPr/>
    </dgm:pt>
    <dgm:pt modelId="{FD9CC0EB-18A0-446D-91FC-FB9F1A2F5286}" type="pres">
      <dgm:prSet presAssocID="{8CA01FFE-D000-464D-807B-F4F418D4A555}" presName="rootText" presStyleLbl="node2" presStyleIdx="0" presStyleCnt="3" custLinFactX="-18232" custLinFactNeighborX="-100000" custLinFactNeighborY="-5067">
        <dgm:presLayoutVars>
          <dgm:chPref val="3"/>
        </dgm:presLayoutVars>
      </dgm:prSet>
      <dgm:spPr/>
    </dgm:pt>
    <dgm:pt modelId="{07FE0D16-C6B5-47DB-95E4-002252AC7E3F}" type="pres">
      <dgm:prSet presAssocID="{8CA01FFE-D000-464D-807B-F4F418D4A555}" presName="rootConnector" presStyleLbl="node2" presStyleIdx="0" presStyleCnt="3"/>
      <dgm:spPr/>
    </dgm:pt>
    <dgm:pt modelId="{CCBC63BE-4857-4463-96BD-D066D7BDD223}" type="pres">
      <dgm:prSet presAssocID="{8CA01FFE-D000-464D-807B-F4F418D4A555}" presName="hierChild4" presStyleCnt="0"/>
      <dgm:spPr/>
    </dgm:pt>
    <dgm:pt modelId="{6DB4CF5A-7174-4434-A625-1D86E0B3C3F8}" type="pres">
      <dgm:prSet presAssocID="{6492E742-F6A0-4740-868C-B0477AD00711}" presName="Name35" presStyleLbl="parChTrans1D3" presStyleIdx="0" presStyleCnt="5"/>
      <dgm:spPr/>
    </dgm:pt>
    <dgm:pt modelId="{D1A5B252-4C19-4CB0-8AFE-F5223A521585}" type="pres">
      <dgm:prSet presAssocID="{B776AC3F-12D7-4817-B177-10E2FCD7F04C}" presName="hierRoot2" presStyleCnt="0">
        <dgm:presLayoutVars>
          <dgm:hierBranch/>
        </dgm:presLayoutVars>
      </dgm:prSet>
      <dgm:spPr/>
    </dgm:pt>
    <dgm:pt modelId="{26962699-27C3-4016-A0C1-6CA12C01F14C}" type="pres">
      <dgm:prSet presAssocID="{B776AC3F-12D7-4817-B177-10E2FCD7F04C}" presName="rootComposite" presStyleCnt="0"/>
      <dgm:spPr/>
    </dgm:pt>
    <dgm:pt modelId="{C81838D5-4AFF-422E-BC62-9C94D219B496}" type="pres">
      <dgm:prSet presAssocID="{B776AC3F-12D7-4817-B177-10E2FCD7F04C}" presName="rootText" presStyleLbl="node3" presStyleIdx="0" presStyleCnt="5" custScaleY="102227" custLinFactX="-20802" custLinFactNeighborX="-100000" custLinFactNeighborY="-5635">
        <dgm:presLayoutVars>
          <dgm:chPref val="3"/>
        </dgm:presLayoutVars>
      </dgm:prSet>
      <dgm:spPr/>
    </dgm:pt>
    <dgm:pt modelId="{DECAD910-5895-44C1-AED2-224B337B60E5}" type="pres">
      <dgm:prSet presAssocID="{B776AC3F-12D7-4817-B177-10E2FCD7F04C}" presName="rootConnector" presStyleLbl="node3" presStyleIdx="0" presStyleCnt="5"/>
      <dgm:spPr/>
    </dgm:pt>
    <dgm:pt modelId="{5B3B4B1B-4C15-4BE0-85FB-552425F2339B}" type="pres">
      <dgm:prSet presAssocID="{B776AC3F-12D7-4817-B177-10E2FCD7F04C}" presName="hierChild4" presStyleCnt="0"/>
      <dgm:spPr/>
    </dgm:pt>
    <dgm:pt modelId="{A0564564-7668-43DF-A052-C7F0636366DF}" type="pres">
      <dgm:prSet presAssocID="{C833CCE9-4728-4E22-ABB1-133ABAAEF8A6}" presName="Name35" presStyleLbl="parChTrans1D4" presStyleIdx="0" presStyleCnt="5"/>
      <dgm:spPr/>
    </dgm:pt>
    <dgm:pt modelId="{C1088C8A-1B2F-474E-8FC1-2E69061F3FE8}" type="pres">
      <dgm:prSet presAssocID="{80F1A2C8-81E2-4DCA-A3A1-3DE337EF15AE}" presName="hierRoot2" presStyleCnt="0">
        <dgm:presLayoutVars>
          <dgm:hierBranch val="init"/>
        </dgm:presLayoutVars>
      </dgm:prSet>
      <dgm:spPr/>
    </dgm:pt>
    <dgm:pt modelId="{74979704-4D6B-4B65-BAFD-C56E09C43E44}" type="pres">
      <dgm:prSet presAssocID="{80F1A2C8-81E2-4DCA-A3A1-3DE337EF15AE}" presName="rootComposite" presStyleCnt="0"/>
      <dgm:spPr/>
    </dgm:pt>
    <dgm:pt modelId="{859D9F6A-9D4C-4E45-99F2-B273443B611A}" type="pres">
      <dgm:prSet presAssocID="{80F1A2C8-81E2-4DCA-A3A1-3DE337EF15AE}" presName="rootText" presStyleLbl="node4" presStyleIdx="0" presStyleCnt="5" custLinFactX="-15566" custLinFactNeighborX="-100000" custLinFactNeighborY="7016">
        <dgm:presLayoutVars>
          <dgm:chPref val="3"/>
        </dgm:presLayoutVars>
      </dgm:prSet>
      <dgm:spPr/>
    </dgm:pt>
    <dgm:pt modelId="{D943A382-6AF7-441B-8A60-A455532C7993}" type="pres">
      <dgm:prSet presAssocID="{80F1A2C8-81E2-4DCA-A3A1-3DE337EF15AE}" presName="rootConnector" presStyleLbl="node4" presStyleIdx="0" presStyleCnt="5"/>
      <dgm:spPr/>
    </dgm:pt>
    <dgm:pt modelId="{058D707D-860D-483F-9518-09D8465B4718}" type="pres">
      <dgm:prSet presAssocID="{80F1A2C8-81E2-4DCA-A3A1-3DE337EF15AE}" presName="hierChild4" presStyleCnt="0"/>
      <dgm:spPr/>
    </dgm:pt>
    <dgm:pt modelId="{F832EF65-68F8-4DBE-A8D2-28E3ABBFC7B3}" type="pres">
      <dgm:prSet presAssocID="{80F1A2C8-81E2-4DCA-A3A1-3DE337EF15AE}" presName="hierChild5" presStyleCnt="0"/>
      <dgm:spPr/>
    </dgm:pt>
    <dgm:pt modelId="{013A0B8C-159D-42C0-BB0F-22CDE1E16348}" type="pres">
      <dgm:prSet presAssocID="{5544CD15-1F88-4917-9DE1-4A98350AD201}" presName="Name35" presStyleLbl="parChTrans1D4" presStyleIdx="1" presStyleCnt="5"/>
      <dgm:spPr/>
    </dgm:pt>
    <dgm:pt modelId="{A4E30597-7452-41C4-8853-639FF75FE51E}" type="pres">
      <dgm:prSet presAssocID="{0A32335F-BF28-474A-B2AC-38A028E72B93}" presName="hierRoot2" presStyleCnt="0">
        <dgm:presLayoutVars>
          <dgm:hierBranch/>
        </dgm:presLayoutVars>
      </dgm:prSet>
      <dgm:spPr/>
    </dgm:pt>
    <dgm:pt modelId="{A112AB88-830C-405E-84DA-22524254853F}" type="pres">
      <dgm:prSet presAssocID="{0A32335F-BF28-474A-B2AC-38A028E72B93}" presName="rootComposite" presStyleCnt="0"/>
      <dgm:spPr/>
    </dgm:pt>
    <dgm:pt modelId="{9FDDB9B4-35D5-4481-B4E0-285AB52759B2}" type="pres">
      <dgm:prSet presAssocID="{0A32335F-BF28-474A-B2AC-38A028E72B93}" presName="rootText" presStyleLbl="node4" presStyleIdx="1" presStyleCnt="5" custLinFactX="-22034" custLinFactNeighborX="-100000" custLinFactNeighborY="7404">
        <dgm:presLayoutVars>
          <dgm:chPref val="3"/>
        </dgm:presLayoutVars>
      </dgm:prSet>
      <dgm:spPr/>
    </dgm:pt>
    <dgm:pt modelId="{77089437-9791-4260-8954-88EF7D91128B}" type="pres">
      <dgm:prSet presAssocID="{0A32335F-BF28-474A-B2AC-38A028E72B93}" presName="rootConnector" presStyleLbl="node4" presStyleIdx="1" presStyleCnt="5"/>
      <dgm:spPr/>
    </dgm:pt>
    <dgm:pt modelId="{CC16EE0B-4A8E-433B-AD2C-467C3368BFB8}" type="pres">
      <dgm:prSet presAssocID="{0A32335F-BF28-474A-B2AC-38A028E72B93}" presName="hierChild4" presStyleCnt="0"/>
      <dgm:spPr/>
    </dgm:pt>
    <dgm:pt modelId="{CA451984-7B3A-4AB2-8495-B56E42B977D2}" type="pres">
      <dgm:prSet presAssocID="{8B544D11-2C90-42A5-BD8E-6EBC79F3F8EE}" presName="Name35" presStyleLbl="parChTrans1D4" presStyleIdx="2" presStyleCnt="5"/>
      <dgm:spPr/>
    </dgm:pt>
    <dgm:pt modelId="{40294C0B-9952-4AF5-A7C2-DB6ED19695B7}" type="pres">
      <dgm:prSet presAssocID="{1DB28C64-408E-434E-A505-7083CDC51E71}" presName="hierRoot2" presStyleCnt="0">
        <dgm:presLayoutVars>
          <dgm:hierBranch/>
        </dgm:presLayoutVars>
      </dgm:prSet>
      <dgm:spPr/>
    </dgm:pt>
    <dgm:pt modelId="{CC38ABE7-BF8B-4448-A5A6-EBD9E6598AEC}" type="pres">
      <dgm:prSet presAssocID="{1DB28C64-408E-434E-A505-7083CDC51E71}" presName="rootComposite" presStyleCnt="0"/>
      <dgm:spPr/>
    </dgm:pt>
    <dgm:pt modelId="{0F8CE021-560E-49F5-8049-7ED57776EF08}" type="pres">
      <dgm:prSet presAssocID="{1DB28C64-408E-434E-A505-7083CDC51E71}" presName="rootText" presStyleLbl="node4" presStyleIdx="2" presStyleCnt="5" custLinFactX="-22055" custLinFactNeighborX="-100000" custLinFactNeighborY="-7869">
        <dgm:presLayoutVars>
          <dgm:chPref val="3"/>
        </dgm:presLayoutVars>
      </dgm:prSet>
      <dgm:spPr/>
    </dgm:pt>
    <dgm:pt modelId="{0C3B57A0-90E9-4CF1-87BB-3CE4183071ED}" type="pres">
      <dgm:prSet presAssocID="{1DB28C64-408E-434E-A505-7083CDC51E71}" presName="rootConnector" presStyleLbl="node4" presStyleIdx="2" presStyleCnt="5"/>
      <dgm:spPr/>
    </dgm:pt>
    <dgm:pt modelId="{164C6D9C-06E9-499E-8077-E122BF6432B6}" type="pres">
      <dgm:prSet presAssocID="{1DB28C64-408E-434E-A505-7083CDC51E71}" presName="hierChild4" presStyleCnt="0"/>
      <dgm:spPr/>
    </dgm:pt>
    <dgm:pt modelId="{3295D81D-74DE-4104-96D8-5DE87E9ACE03}" type="pres">
      <dgm:prSet presAssocID="{1DB28C64-408E-434E-A505-7083CDC51E71}" presName="hierChild5" presStyleCnt="0"/>
      <dgm:spPr/>
    </dgm:pt>
    <dgm:pt modelId="{98845094-7350-4456-9056-627AD4B20CC0}" type="pres">
      <dgm:prSet presAssocID="{0A32335F-BF28-474A-B2AC-38A028E72B93}" presName="hierChild5" presStyleCnt="0"/>
      <dgm:spPr/>
    </dgm:pt>
    <dgm:pt modelId="{1ADE13EA-BC51-4529-AD1B-05870E004A3C}" type="pres">
      <dgm:prSet presAssocID="{B776AC3F-12D7-4817-B177-10E2FCD7F04C}" presName="hierChild5" presStyleCnt="0"/>
      <dgm:spPr/>
    </dgm:pt>
    <dgm:pt modelId="{5598342B-7C4E-4D32-B12C-4A64D2232744}" type="pres">
      <dgm:prSet presAssocID="{8CA01FFE-D000-464D-807B-F4F418D4A555}" presName="hierChild5" presStyleCnt="0"/>
      <dgm:spPr/>
    </dgm:pt>
    <dgm:pt modelId="{782BA836-96FB-44FC-9239-84946DE562F7}" type="pres">
      <dgm:prSet presAssocID="{F4FC22AC-5091-4BA9-966E-5D0AA06B2741}" presName="Name37" presStyleLbl="parChTrans1D2" presStyleIdx="1" presStyleCnt="3"/>
      <dgm:spPr/>
    </dgm:pt>
    <dgm:pt modelId="{A4987FD0-7180-43D4-892F-7D84AE876E82}" type="pres">
      <dgm:prSet presAssocID="{6D29E1F5-F9FA-488A-A267-1A5001B02DDA}" presName="hierRoot2" presStyleCnt="0">
        <dgm:presLayoutVars>
          <dgm:hierBranch val="r"/>
        </dgm:presLayoutVars>
      </dgm:prSet>
      <dgm:spPr/>
    </dgm:pt>
    <dgm:pt modelId="{83C5DC3B-FF0D-4AD3-BE11-21F69309B210}" type="pres">
      <dgm:prSet presAssocID="{6D29E1F5-F9FA-488A-A267-1A5001B02DDA}" presName="rootComposite" presStyleCnt="0"/>
      <dgm:spPr/>
    </dgm:pt>
    <dgm:pt modelId="{367964F6-0FA5-404B-8C1D-47E0A21B03C0}" type="pres">
      <dgm:prSet presAssocID="{6D29E1F5-F9FA-488A-A267-1A5001B02DDA}" presName="rootText" presStyleLbl="node2" presStyleIdx="1" presStyleCnt="3" custLinFactNeighborX="-12816" custLinFactNeighborY="-1177">
        <dgm:presLayoutVars>
          <dgm:chPref val="3"/>
        </dgm:presLayoutVars>
      </dgm:prSet>
      <dgm:spPr/>
    </dgm:pt>
    <dgm:pt modelId="{952B2AA6-7366-405E-9D2D-EA86E214A5DC}" type="pres">
      <dgm:prSet presAssocID="{6D29E1F5-F9FA-488A-A267-1A5001B02DDA}" presName="rootConnector" presStyleLbl="node2" presStyleIdx="1" presStyleCnt="3"/>
      <dgm:spPr/>
    </dgm:pt>
    <dgm:pt modelId="{A0DAA3C7-095D-4D81-B0F4-D4D2A43B2F94}" type="pres">
      <dgm:prSet presAssocID="{6D29E1F5-F9FA-488A-A267-1A5001B02DDA}" presName="hierChild4" presStyleCnt="0"/>
      <dgm:spPr/>
    </dgm:pt>
    <dgm:pt modelId="{850FE289-EB87-4F04-A038-F85170DFD4E8}" type="pres">
      <dgm:prSet presAssocID="{0F2F5804-189A-4421-96DF-F9BAE384B237}" presName="Name50" presStyleLbl="parChTrans1D3" presStyleIdx="1" presStyleCnt="5"/>
      <dgm:spPr/>
    </dgm:pt>
    <dgm:pt modelId="{CFB66BFF-D03F-4D15-9D64-204099951DBF}" type="pres">
      <dgm:prSet presAssocID="{00BC1D63-C8ED-44BB-B495-177004120F20}" presName="hierRoot2" presStyleCnt="0">
        <dgm:presLayoutVars>
          <dgm:hierBranch val="r"/>
        </dgm:presLayoutVars>
      </dgm:prSet>
      <dgm:spPr/>
    </dgm:pt>
    <dgm:pt modelId="{32E4A95D-4458-48BD-92CA-374FEBFE7927}" type="pres">
      <dgm:prSet presAssocID="{00BC1D63-C8ED-44BB-B495-177004120F20}" presName="rootComposite" presStyleCnt="0"/>
      <dgm:spPr/>
    </dgm:pt>
    <dgm:pt modelId="{EB28E81C-04B5-4149-B21E-31E8A77F7C79}" type="pres">
      <dgm:prSet presAssocID="{00BC1D63-C8ED-44BB-B495-177004120F20}" presName="rootText" presStyleLbl="node3" presStyleIdx="1" presStyleCnt="5">
        <dgm:presLayoutVars>
          <dgm:chPref val="3"/>
        </dgm:presLayoutVars>
      </dgm:prSet>
      <dgm:spPr/>
    </dgm:pt>
    <dgm:pt modelId="{9E2601B8-817D-4002-A5DC-E48878E1C79B}" type="pres">
      <dgm:prSet presAssocID="{00BC1D63-C8ED-44BB-B495-177004120F20}" presName="rootConnector" presStyleLbl="node3" presStyleIdx="1" presStyleCnt="5"/>
      <dgm:spPr/>
    </dgm:pt>
    <dgm:pt modelId="{4FD1BA1E-9B84-4DBD-8463-C2141D0BB317}" type="pres">
      <dgm:prSet presAssocID="{00BC1D63-C8ED-44BB-B495-177004120F20}" presName="hierChild4" presStyleCnt="0"/>
      <dgm:spPr/>
    </dgm:pt>
    <dgm:pt modelId="{CC1E4F58-D3E4-4A79-AB9A-45C6EC309A8F}" type="pres">
      <dgm:prSet presAssocID="{00BC1D63-C8ED-44BB-B495-177004120F20}" presName="hierChild5" presStyleCnt="0"/>
      <dgm:spPr/>
    </dgm:pt>
    <dgm:pt modelId="{929906CE-149D-4977-A0EF-7B685C925524}" type="pres">
      <dgm:prSet presAssocID="{3185A941-19AA-48C2-B81C-A691F9DF9FB6}" presName="Name50" presStyleLbl="parChTrans1D3" presStyleIdx="2" presStyleCnt="5"/>
      <dgm:spPr/>
    </dgm:pt>
    <dgm:pt modelId="{F8D1D846-457F-44D8-AC88-92CCE54C2629}" type="pres">
      <dgm:prSet presAssocID="{F95BC984-A648-426A-AA07-304397960ACA}" presName="hierRoot2" presStyleCnt="0">
        <dgm:presLayoutVars>
          <dgm:hierBranch val="r"/>
        </dgm:presLayoutVars>
      </dgm:prSet>
      <dgm:spPr/>
    </dgm:pt>
    <dgm:pt modelId="{5619248A-2D95-44B5-A141-F90AE6E69CD5}" type="pres">
      <dgm:prSet presAssocID="{F95BC984-A648-426A-AA07-304397960ACA}" presName="rootComposite" presStyleCnt="0"/>
      <dgm:spPr/>
    </dgm:pt>
    <dgm:pt modelId="{8F23E79C-6C38-4799-B183-5BDBD20E534A}" type="pres">
      <dgm:prSet presAssocID="{F95BC984-A648-426A-AA07-304397960ACA}" presName="rootText" presStyleLbl="node3" presStyleIdx="2" presStyleCnt="5">
        <dgm:presLayoutVars>
          <dgm:chPref val="3"/>
        </dgm:presLayoutVars>
      </dgm:prSet>
      <dgm:spPr/>
    </dgm:pt>
    <dgm:pt modelId="{16ACDF99-D269-4730-8B85-4DF132EA4896}" type="pres">
      <dgm:prSet presAssocID="{F95BC984-A648-426A-AA07-304397960ACA}" presName="rootConnector" presStyleLbl="node3" presStyleIdx="2" presStyleCnt="5"/>
      <dgm:spPr/>
    </dgm:pt>
    <dgm:pt modelId="{8F6C60EF-6E4F-4BFE-82DE-DDAED7ADFB71}" type="pres">
      <dgm:prSet presAssocID="{F95BC984-A648-426A-AA07-304397960ACA}" presName="hierChild4" presStyleCnt="0"/>
      <dgm:spPr/>
    </dgm:pt>
    <dgm:pt modelId="{8C7D78C7-D1F9-4193-B38B-2F22AF9AD5A5}" type="pres">
      <dgm:prSet presAssocID="{F95BC984-A648-426A-AA07-304397960ACA}" presName="hierChild5" presStyleCnt="0"/>
      <dgm:spPr/>
    </dgm:pt>
    <dgm:pt modelId="{946F35FE-4B2E-4D66-87D8-B52BEAE1D235}" type="pres">
      <dgm:prSet presAssocID="{515789B4-EF3E-4759-8733-54EC474877EE}" presName="Name50" presStyleLbl="parChTrans1D3" presStyleIdx="3" presStyleCnt="5"/>
      <dgm:spPr/>
    </dgm:pt>
    <dgm:pt modelId="{83FEA996-17B0-4A7A-A8E1-5046DCC3CEE8}" type="pres">
      <dgm:prSet presAssocID="{16F44799-78B7-4E72-957C-2B0452E05D54}" presName="hierRoot2" presStyleCnt="0">
        <dgm:presLayoutVars>
          <dgm:hierBranch val="r"/>
        </dgm:presLayoutVars>
      </dgm:prSet>
      <dgm:spPr/>
    </dgm:pt>
    <dgm:pt modelId="{174A9355-E549-4FD0-AA37-9D13A2D28F38}" type="pres">
      <dgm:prSet presAssocID="{16F44799-78B7-4E72-957C-2B0452E05D54}" presName="rootComposite" presStyleCnt="0"/>
      <dgm:spPr/>
    </dgm:pt>
    <dgm:pt modelId="{695DE64E-6865-4324-9950-D406D42A0AA9}" type="pres">
      <dgm:prSet presAssocID="{16F44799-78B7-4E72-957C-2B0452E05D54}" presName="rootText" presStyleLbl="node3" presStyleIdx="3" presStyleCnt="5">
        <dgm:presLayoutVars>
          <dgm:chPref val="3"/>
        </dgm:presLayoutVars>
      </dgm:prSet>
      <dgm:spPr/>
    </dgm:pt>
    <dgm:pt modelId="{2FCDF0C9-1A61-4E6F-A439-E8742E5F60C3}" type="pres">
      <dgm:prSet presAssocID="{16F44799-78B7-4E72-957C-2B0452E05D54}" presName="rootConnector" presStyleLbl="node3" presStyleIdx="3" presStyleCnt="5"/>
      <dgm:spPr/>
    </dgm:pt>
    <dgm:pt modelId="{42EBA9F4-EAC9-4351-B30D-21C2E8BB2939}" type="pres">
      <dgm:prSet presAssocID="{16F44799-78B7-4E72-957C-2B0452E05D54}" presName="hierChild4" presStyleCnt="0"/>
      <dgm:spPr/>
    </dgm:pt>
    <dgm:pt modelId="{60CF455F-85BF-4975-B14D-ED74B4588503}" type="pres">
      <dgm:prSet presAssocID="{16F44799-78B7-4E72-957C-2B0452E05D54}" presName="hierChild5" presStyleCnt="0"/>
      <dgm:spPr/>
    </dgm:pt>
    <dgm:pt modelId="{0BABB255-B35F-4DD6-AC87-4ECC912DC7B5}" type="pres">
      <dgm:prSet presAssocID="{6D29E1F5-F9FA-488A-A267-1A5001B02DDA}" presName="hierChild5" presStyleCnt="0"/>
      <dgm:spPr/>
    </dgm:pt>
    <dgm:pt modelId="{524CE392-8D73-4FA6-A7F6-87294EDBFDA5}" type="pres">
      <dgm:prSet presAssocID="{0398726D-45DF-4519-BD5E-B53A04ECBA33}" presName="Name37" presStyleLbl="parChTrans1D2" presStyleIdx="2" presStyleCnt="3"/>
      <dgm:spPr/>
    </dgm:pt>
    <dgm:pt modelId="{664A3CE1-6110-40CF-B37B-9707B3C9458D}" type="pres">
      <dgm:prSet presAssocID="{D4F34F18-C2A8-4FF2-BB51-44568CD7157D}" presName="hierRoot2" presStyleCnt="0">
        <dgm:presLayoutVars>
          <dgm:hierBranch/>
        </dgm:presLayoutVars>
      </dgm:prSet>
      <dgm:spPr/>
    </dgm:pt>
    <dgm:pt modelId="{C154F6F6-F9E2-40C5-BFDA-5312C4F61163}" type="pres">
      <dgm:prSet presAssocID="{D4F34F18-C2A8-4FF2-BB51-44568CD7157D}" presName="rootComposite" presStyleCnt="0"/>
      <dgm:spPr/>
    </dgm:pt>
    <dgm:pt modelId="{9AF52952-2F8E-4ADA-874A-647419801DF8}" type="pres">
      <dgm:prSet presAssocID="{D4F34F18-C2A8-4FF2-BB51-44568CD7157D}" presName="rootText" presStyleLbl="node2" presStyleIdx="2" presStyleCnt="3" custLinFactNeighborX="81055" custLinFactNeighborY="-3061">
        <dgm:presLayoutVars>
          <dgm:chPref val="3"/>
        </dgm:presLayoutVars>
      </dgm:prSet>
      <dgm:spPr/>
    </dgm:pt>
    <dgm:pt modelId="{A0943498-BD4D-4EB1-BEB6-513F2F064981}" type="pres">
      <dgm:prSet presAssocID="{D4F34F18-C2A8-4FF2-BB51-44568CD7157D}" presName="rootConnector" presStyleLbl="node2" presStyleIdx="2" presStyleCnt="3"/>
      <dgm:spPr/>
    </dgm:pt>
    <dgm:pt modelId="{4A03953B-DFF2-4BAE-AF33-600DAF30CA39}" type="pres">
      <dgm:prSet presAssocID="{D4F34F18-C2A8-4FF2-BB51-44568CD7157D}" presName="hierChild4" presStyleCnt="0"/>
      <dgm:spPr/>
    </dgm:pt>
    <dgm:pt modelId="{0C8C02BE-7A00-4A12-B9CF-DAB73667C233}" type="pres">
      <dgm:prSet presAssocID="{23401C7C-1F44-4B46-9FF1-1B57C163BCAE}" presName="Name35" presStyleLbl="parChTrans1D3" presStyleIdx="4" presStyleCnt="5"/>
      <dgm:spPr/>
    </dgm:pt>
    <dgm:pt modelId="{9D1ECD13-4B82-451C-A579-FDCE9593FBD7}" type="pres">
      <dgm:prSet presAssocID="{901B79EE-07AA-4AEA-9DB1-85E142BA68CE}" presName="hierRoot2" presStyleCnt="0">
        <dgm:presLayoutVars>
          <dgm:hierBranch/>
        </dgm:presLayoutVars>
      </dgm:prSet>
      <dgm:spPr/>
    </dgm:pt>
    <dgm:pt modelId="{0526E7D3-BBCF-466C-9422-9C761C6FBACD}" type="pres">
      <dgm:prSet presAssocID="{901B79EE-07AA-4AEA-9DB1-85E142BA68CE}" presName="rootComposite" presStyleCnt="0"/>
      <dgm:spPr/>
    </dgm:pt>
    <dgm:pt modelId="{E48ACE72-691E-4AEF-A6FB-A5E9CAD201F3}" type="pres">
      <dgm:prSet presAssocID="{901B79EE-07AA-4AEA-9DB1-85E142BA68CE}" presName="rootText" presStyleLbl="node3" presStyleIdx="4" presStyleCnt="5" custLinFactNeighborX="90640" custLinFactNeighborY="4301">
        <dgm:presLayoutVars>
          <dgm:chPref val="3"/>
        </dgm:presLayoutVars>
      </dgm:prSet>
      <dgm:spPr/>
    </dgm:pt>
    <dgm:pt modelId="{68A06E9B-6979-40BA-A3EE-DE061C32172C}" type="pres">
      <dgm:prSet presAssocID="{901B79EE-07AA-4AEA-9DB1-85E142BA68CE}" presName="rootConnector" presStyleLbl="node3" presStyleIdx="4" presStyleCnt="5"/>
      <dgm:spPr/>
    </dgm:pt>
    <dgm:pt modelId="{8EF7D9E5-C926-4B91-BE18-DB8F956C177A}" type="pres">
      <dgm:prSet presAssocID="{901B79EE-07AA-4AEA-9DB1-85E142BA68CE}" presName="hierChild4" presStyleCnt="0"/>
      <dgm:spPr/>
    </dgm:pt>
    <dgm:pt modelId="{9DFFD199-C583-496C-80CF-39B6F648C391}" type="pres">
      <dgm:prSet presAssocID="{AF704659-154A-4817-9D40-E516F61D86C8}" presName="Name35" presStyleLbl="parChTrans1D4" presStyleIdx="3" presStyleCnt="5"/>
      <dgm:spPr/>
    </dgm:pt>
    <dgm:pt modelId="{5DA58A00-68ED-42A2-885F-FA8903DE0797}" type="pres">
      <dgm:prSet presAssocID="{C8AE049C-36ED-4FFB-8954-4C5E293CE862}" presName="hierRoot2" presStyleCnt="0">
        <dgm:presLayoutVars>
          <dgm:hierBranch/>
        </dgm:presLayoutVars>
      </dgm:prSet>
      <dgm:spPr/>
    </dgm:pt>
    <dgm:pt modelId="{F8E39724-7E2F-4AD5-849D-0BCA64089AA1}" type="pres">
      <dgm:prSet presAssocID="{C8AE049C-36ED-4FFB-8954-4C5E293CE862}" presName="rootComposite" presStyleCnt="0"/>
      <dgm:spPr/>
    </dgm:pt>
    <dgm:pt modelId="{9C1B9545-6BF2-4AF5-9452-A01629104356}" type="pres">
      <dgm:prSet presAssocID="{C8AE049C-36ED-4FFB-8954-4C5E293CE862}" presName="rootText" presStyleLbl="node4" presStyleIdx="3" presStyleCnt="5" custScaleY="118611" custLinFactNeighborX="90640" custLinFactNeighborY="-10383">
        <dgm:presLayoutVars>
          <dgm:chPref val="3"/>
        </dgm:presLayoutVars>
      </dgm:prSet>
      <dgm:spPr/>
    </dgm:pt>
    <dgm:pt modelId="{DA9E94E1-AE43-41BA-89EA-5DBD45276D7A}" type="pres">
      <dgm:prSet presAssocID="{C8AE049C-36ED-4FFB-8954-4C5E293CE862}" presName="rootConnector" presStyleLbl="node4" presStyleIdx="3" presStyleCnt="5"/>
      <dgm:spPr/>
    </dgm:pt>
    <dgm:pt modelId="{78218D65-41C3-45E3-96D3-0BEA27CD6B91}" type="pres">
      <dgm:prSet presAssocID="{C8AE049C-36ED-4FFB-8954-4C5E293CE862}" presName="hierChild4" presStyleCnt="0"/>
      <dgm:spPr/>
    </dgm:pt>
    <dgm:pt modelId="{3EEE8EA3-4D91-44C3-A100-314E7A1F2614}" type="pres">
      <dgm:prSet presAssocID="{192BB852-020F-47C3-8798-936B7167AEF8}" presName="Name35" presStyleLbl="parChTrans1D4" presStyleIdx="4" presStyleCnt="5"/>
      <dgm:spPr/>
    </dgm:pt>
    <dgm:pt modelId="{8BDB847C-335C-4C13-9054-7E2BB78DD222}" type="pres">
      <dgm:prSet presAssocID="{04DC6D5F-2611-4DC5-80BE-E61489F1A614}" presName="hierRoot2" presStyleCnt="0">
        <dgm:presLayoutVars>
          <dgm:hierBranch val="init"/>
        </dgm:presLayoutVars>
      </dgm:prSet>
      <dgm:spPr/>
    </dgm:pt>
    <dgm:pt modelId="{8B3A835C-BAB5-434C-A70F-946DB1B5C131}" type="pres">
      <dgm:prSet presAssocID="{04DC6D5F-2611-4DC5-80BE-E61489F1A614}" presName="rootComposite" presStyleCnt="0"/>
      <dgm:spPr/>
    </dgm:pt>
    <dgm:pt modelId="{F30912D1-E906-4C1B-BF10-ADD5A249B46C}" type="pres">
      <dgm:prSet presAssocID="{04DC6D5F-2611-4DC5-80BE-E61489F1A614}" presName="rootText" presStyleLbl="node4" presStyleIdx="4" presStyleCnt="5" custLinFactNeighborX="90640" custLinFactNeighborY="-14318">
        <dgm:presLayoutVars>
          <dgm:chPref val="3"/>
        </dgm:presLayoutVars>
      </dgm:prSet>
      <dgm:spPr/>
    </dgm:pt>
    <dgm:pt modelId="{44FC6D82-3C60-4EA3-823D-0B2D47BD188D}" type="pres">
      <dgm:prSet presAssocID="{04DC6D5F-2611-4DC5-80BE-E61489F1A614}" presName="rootConnector" presStyleLbl="node4" presStyleIdx="4" presStyleCnt="5"/>
      <dgm:spPr/>
    </dgm:pt>
    <dgm:pt modelId="{43CC1E00-65F6-4AF4-B43D-A2591302BC3A}" type="pres">
      <dgm:prSet presAssocID="{04DC6D5F-2611-4DC5-80BE-E61489F1A614}" presName="hierChild4" presStyleCnt="0"/>
      <dgm:spPr/>
    </dgm:pt>
    <dgm:pt modelId="{0D4ABA15-DC78-40E2-9EEB-2FD79C5CE7D1}" type="pres">
      <dgm:prSet presAssocID="{04DC6D5F-2611-4DC5-80BE-E61489F1A614}" presName="hierChild5" presStyleCnt="0"/>
      <dgm:spPr/>
    </dgm:pt>
    <dgm:pt modelId="{CD97725C-7885-43F4-99FE-DE799A6A2DAF}" type="pres">
      <dgm:prSet presAssocID="{C8AE049C-36ED-4FFB-8954-4C5E293CE862}" presName="hierChild5" presStyleCnt="0"/>
      <dgm:spPr/>
    </dgm:pt>
    <dgm:pt modelId="{3F670D68-5DCC-4192-B11C-A5599A34D8D4}" type="pres">
      <dgm:prSet presAssocID="{901B79EE-07AA-4AEA-9DB1-85E142BA68CE}" presName="hierChild5" presStyleCnt="0"/>
      <dgm:spPr/>
    </dgm:pt>
    <dgm:pt modelId="{8B5BFFD6-85A8-41BF-9A20-BE0A76554C9D}" type="pres">
      <dgm:prSet presAssocID="{D4F34F18-C2A8-4FF2-BB51-44568CD7157D}" presName="hierChild5" presStyleCnt="0"/>
      <dgm:spPr/>
    </dgm:pt>
    <dgm:pt modelId="{819130B0-6662-4B71-884E-D345F2B2B10E}" type="pres">
      <dgm:prSet presAssocID="{9094CEA7-5E8E-47AC-BD6E-C9F766150285}" presName="hierChild3" presStyleCnt="0"/>
      <dgm:spPr/>
    </dgm:pt>
  </dgm:ptLst>
  <dgm:cxnLst>
    <dgm:cxn modelId="{8800D808-2468-44DA-9FD3-A89D865E9B32}" srcId="{D4F34F18-C2A8-4FF2-BB51-44568CD7157D}" destId="{901B79EE-07AA-4AEA-9DB1-85E142BA68CE}" srcOrd="0" destOrd="0" parTransId="{23401C7C-1F44-4B46-9FF1-1B57C163BCAE}" sibTransId="{1FF8B951-0357-416A-A88F-D2866865985D}"/>
    <dgm:cxn modelId="{E5BF320B-F324-4D39-8EE5-6501D7E26FCF}" type="presOf" srcId="{F95BC984-A648-426A-AA07-304397960ACA}" destId="{16ACDF99-D269-4730-8B85-4DF132EA4896}" srcOrd="1" destOrd="0" presId="urn:microsoft.com/office/officeart/2005/8/layout/orgChart1"/>
    <dgm:cxn modelId="{599FE20E-A457-4C29-B761-BF0D96EC0924}" srcId="{B776AC3F-12D7-4817-B177-10E2FCD7F04C}" destId="{0A32335F-BF28-474A-B2AC-38A028E72B93}" srcOrd="1" destOrd="0" parTransId="{5544CD15-1F88-4917-9DE1-4A98350AD201}" sibTransId="{264DF0D0-9C98-4995-A574-2C2A088422F6}"/>
    <dgm:cxn modelId="{525FAF14-87DA-4BEA-967E-0820058FEAAB}" type="presOf" srcId="{0398726D-45DF-4519-BD5E-B53A04ECBA33}" destId="{524CE392-8D73-4FA6-A7F6-87294EDBFDA5}" srcOrd="0" destOrd="0" presId="urn:microsoft.com/office/officeart/2005/8/layout/orgChart1"/>
    <dgm:cxn modelId="{A0128B1A-6DB3-4BB3-BFB2-6C35401436EC}" type="presOf" srcId="{8CA01FFE-D000-464D-807B-F4F418D4A555}" destId="{07FE0D16-C6B5-47DB-95E4-002252AC7E3F}" srcOrd="1" destOrd="0" presId="urn:microsoft.com/office/officeart/2005/8/layout/orgChart1"/>
    <dgm:cxn modelId="{7E2A7A1C-82A9-41B2-B380-F59E08424DEF}" type="presOf" srcId="{3185A941-19AA-48C2-B81C-A691F9DF9FB6}" destId="{929906CE-149D-4977-A0EF-7B685C925524}" srcOrd="0" destOrd="0" presId="urn:microsoft.com/office/officeart/2005/8/layout/orgChart1"/>
    <dgm:cxn modelId="{BC6DF524-6B17-44E9-9576-9BA632BFC1AD}" srcId="{9094CEA7-5E8E-47AC-BD6E-C9F766150285}" destId="{6D29E1F5-F9FA-488A-A267-1A5001B02DDA}" srcOrd="1" destOrd="0" parTransId="{F4FC22AC-5091-4BA9-966E-5D0AA06B2741}" sibTransId="{62F70B32-7E22-4392-9DD7-A2B8567CFF8F}"/>
    <dgm:cxn modelId="{E3F17127-3413-4333-B0DF-16636519ADBD}" type="presOf" srcId="{0A32335F-BF28-474A-B2AC-38A028E72B93}" destId="{77089437-9791-4260-8954-88EF7D91128B}" srcOrd="1" destOrd="0" presId="urn:microsoft.com/office/officeart/2005/8/layout/orgChart1"/>
    <dgm:cxn modelId="{49AD4B30-423D-47B9-8A77-95C28380C00C}" srcId="{E8238801-FD8C-4BC8-A866-EA010C588D04}" destId="{9094CEA7-5E8E-47AC-BD6E-C9F766150285}" srcOrd="0" destOrd="0" parTransId="{552DA029-5709-44FB-B5BC-F1C744B47659}" sibTransId="{14B0097A-A763-459D-8AFF-7E051CDDCACF}"/>
    <dgm:cxn modelId="{6013433B-230E-4623-800F-548C6B00FC1F}" type="presOf" srcId="{C833CCE9-4728-4E22-ABB1-133ABAAEF8A6}" destId="{A0564564-7668-43DF-A052-C7F0636366DF}" srcOrd="0" destOrd="0" presId="urn:microsoft.com/office/officeart/2005/8/layout/orgChart1"/>
    <dgm:cxn modelId="{DB12313C-B6AC-4739-9D43-0CA5D55ADAEB}" type="presOf" srcId="{515789B4-EF3E-4759-8733-54EC474877EE}" destId="{946F35FE-4B2E-4D66-87D8-B52BEAE1D235}" srcOrd="0" destOrd="0" presId="urn:microsoft.com/office/officeart/2005/8/layout/orgChart1"/>
    <dgm:cxn modelId="{95CBAE5E-BC9C-4C19-BFBF-6505DDEF4085}" type="presOf" srcId="{04DC6D5F-2611-4DC5-80BE-E61489F1A614}" destId="{F30912D1-E906-4C1B-BF10-ADD5A249B46C}" srcOrd="0" destOrd="0" presId="urn:microsoft.com/office/officeart/2005/8/layout/orgChart1"/>
    <dgm:cxn modelId="{7E5EBC60-54F4-47F5-8CF9-248AD6D09B98}" type="presOf" srcId="{D4F34F18-C2A8-4FF2-BB51-44568CD7157D}" destId="{9AF52952-2F8E-4ADA-874A-647419801DF8}" srcOrd="0" destOrd="0" presId="urn:microsoft.com/office/officeart/2005/8/layout/orgChart1"/>
    <dgm:cxn modelId="{EA928D64-4D2A-41EB-A50A-CF09DF44919C}" srcId="{6D29E1F5-F9FA-488A-A267-1A5001B02DDA}" destId="{00BC1D63-C8ED-44BB-B495-177004120F20}" srcOrd="0" destOrd="0" parTransId="{0F2F5804-189A-4421-96DF-F9BAE384B237}" sibTransId="{AC37A068-E958-4639-83AB-C5D6E4706CC3}"/>
    <dgm:cxn modelId="{47894E68-8F6A-4802-9FBD-49F6D7D69404}" type="presOf" srcId="{04DC6D5F-2611-4DC5-80BE-E61489F1A614}" destId="{44FC6D82-3C60-4EA3-823D-0B2D47BD188D}" srcOrd="1" destOrd="0" presId="urn:microsoft.com/office/officeart/2005/8/layout/orgChart1"/>
    <dgm:cxn modelId="{7DCBA449-DCDD-4EAA-8DF9-EDB34A304B33}" type="presOf" srcId="{AF704659-154A-4817-9D40-E516F61D86C8}" destId="{9DFFD199-C583-496C-80CF-39B6F648C391}" srcOrd="0" destOrd="0" presId="urn:microsoft.com/office/officeart/2005/8/layout/orgChart1"/>
    <dgm:cxn modelId="{C865426A-555D-486A-BF11-D21E6D678E37}" type="presOf" srcId="{C8AE049C-36ED-4FFB-8954-4C5E293CE862}" destId="{9C1B9545-6BF2-4AF5-9452-A01629104356}" srcOrd="0" destOrd="0" presId="urn:microsoft.com/office/officeart/2005/8/layout/orgChart1"/>
    <dgm:cxn modelId="{D1EF9E4A-C9C6-4469-B1D7-EF0C53EB7DE2}" srcId="{901B79EE-07AA-4AEA-9DB1-85E142BA68CE}" destId="{C8AE049C-36ED-4FFB-8954-4C5E293CE862}" srcOrd="0" destOrd="0" parTransId="{AF704659-154A-4817-9D40-E516F61D86C8}" sibTransId="{011FB04B-1579-4B43-8171-1F6E1E189442}"/>
    <dgm:cxn modelId="{E291626B-730F-4BCF-9AC8-CC207B7AFB61}" type="presOf" srcId="{B776AC3F-12D7-4817-B177-10E2FCD7F04C}" destId="{C81838D5-4AFF-422E-BC62-9C94D219B496}" srcOrd="0" destOrd="0" presId="urn:microsoft.com/office/officeart/2005/8/layout/orgChart1"/>
    <dgm:cxn modelId="{DF5C564E-9407-468C-8C10-D08AB3C54B00}" type="presOf" srcId="{16F44799-78B7-4E72-957C-2B0452E05D54}" destId="{2FCDF0C9-1A61-4E6F-A439-E8742E5F60C3}" srcOrd="1" destOrd="0" presId="urn:microsoft.com/office/officeart/2005/8/layout/orgChart1"/>
    <dgm:cxn modelId="{0821F16E-6C03-4FFC-966B-00CFD9D66665}" type="presOf" srcId="{F95BC984-A648-426A-AA07-304397960ACA}" destId="{8F23E79C-6C38-4799-B183-5BDBD20E534A}" srcOrd="0" destOrd="0" presId="urn:microsoft.com/office/officeart/2005/8/layout/orgChart1"/>
    <dgm:cxn modelId="{A1FE654F-C4B9-4C6D-9DDF-0593D8B0C477}" type="presOf" srcId="{F4FC22AC-5091-4BA9-966E-5D0AA06B2741}" destId="{782BA836-96FB-44FC-9239-84946DE562F7}" srcOrd="0" destOrd="0" presId="urn:microsoft.com/office/officeart/2005/8/layout/orgChart1"/>
    <dgm:cxn modelId="{3A633150-944F-47D7-AC11-E566CE68E629}" type="presOf" srcId="{8CA01FFE-D000-464D-807B-F4F418D4A555}" destId="{FD9CC0EB-18A0-446D-91FC-FB9F1A2F5286}" srcOrd="0" destOrd="0" presId="urn:microsoft.com/office/officeart/2005/8/layout/orgChart1"/>
    <dgm:cxn modelId="{F61F9654-7844-4F98-AB09-DEDE9C720333}" type="presOf" srcId="{B776AC3F-12D7-4817-B177-10E2FCD7F04C}" destId="{DECAD910-5895-44C1-AED2-224B337B60E5}" srcOrd="1" destOrd="0" presId="urn:microsoft.com/office/officeart/2005/8/layout/orgChart1"/>
    <dgm:cxn modelId="{E12E2657-C256-4AFE-802C-45E9AA6E04C1}" type="presOf" srcId="{6492E742-F6A0-4740-868C-B0477AD00711}" destId="{6DB4CF5A-7174-4434-A625-1D86E0B3C3F8}" srcOrd="0" destOrd="0" presId="urn:microsoft.com/office/officeart/2005/8/layout/orgChart1"/>
    <dgm:cxn modelId="{C7EA8157-3202-4E10-8889-FEE79A32A158}" type="presOf" srcId="{9094CEA7-5E8E-47AC-BD6E-C9F766150285}" destId="{B0CAF5CD-FAC5-4580-B610-216766455274}" srcOrd="1" destOrd="0" presId="urn:microsoft.com/office/officeart/2005/8/layout/orgChart1"/>
    <dgm:cxn modelId="{5A916E7B-31D0-40D7-9EFB-7CA89DAB078D}" type="presOf" srcId="{1DB28C64-408E-434E-A505-7083CDC51E71}" destId="{0C3B57A0-90E9-4CF1-87BB-3CE4183071ED}" srcOrd="1" destOrd="0" presId="urn:microsoft.com/office/officeart/2005/8/layout/orgChart1"/>
    <dgm:cxn modelId="{FDCAA685-5A61-4913-997E-1257CC9682D6}" type="presOf" srcId="{5544CD15-1F88-4917-9DE1-4A98350AD201}" destId="{013A0B8C-159D-42C0-BB0F-22CDE1E16348}" srcOrd="0" destOrd="0" presId="urn:microsoft.com/office/officeart/2005/8/layout/orgChart1"/>
    <dgm:cxn modelId="{A2FB1F87-372B-453A-B14C-341AD3CC1412}" srcId="{6D29E1F5-F9FA-488A-A267-1A5001B02DDA}" destId="{F95BC984-A648-426A-AA07-304397960ACA}" srcOrd="1" destOrd="0" parTransId="{3185A941-19AA-48C2-B81C-A691F9DF9FB6}" sibTransId="{72C24788-CECD-45A8-BFC8-C51582C96232}"/>
    <dgm:cxn modelId="{97AC0089-014E-44DF-A914-DD23D4A979B1}" type="presOf" srcId="{0F2F5804-189A-4421-96DF-F9BAE384B237}" destId="{850FE289-EB87-4F04-A038-F85170DFD4E8}" srcOrd="0" destOrd="0" presId="urn:microsoft.com/office/officeart/2005/8/layout/orgChart1"/>
    <dgm:cxn modelId="{D49A088F-BD8B-4F4C-80A9-32828A2B4620}" type="presOf" srcId="{6D29E1F5-F9FA-488A-A267-1A5001B02DDA}" destId="{367964F6-0FA5-404B-8C1D-47E0A21B03C0}" srcOrd="0" destOrd="0" presId="urn:microsoft.com/office/officeart/2005/8/layout/orgChart1"/>
    <dgm:cxn modelId="{EB331198-4CB9-420B-8B79-55FD58A2CC7F}" type="presOf" srcId="{0A32335F-BF28-474A-B2AC-38A028E72B93}" destId="{9FDDB9B4-35D5-4481-B4E0-285AB52759B2}" srcOrd="0" destOrd="0" presId="urn:microsoft.com/office/officeart/2005/8/layout/orgChart1"/>
    <dgm:cxn modelId="{DBF8F99A-BE8B-4900-9C17-79715076AC80}" srcId="{C8AE049C-36ED-4FFB-8954-4C5E293CE862}" destId="{04DC6D5F-2611-4DC5-80BE-E61489F1A614}" srcOrd="0" destOrd="0" parTransId="{192BB852-020F-47C3-8798-936B7167AEF8}" sibTransId="{A74870A3-3E69-4D19-97D5-AEC319139208}"/>
    <dgm:cxn modelId="{96F04DA5-FABD-40E6-B14B-10479BDF455F}" type="presOf" srcId="{E8238801-FD8C-4BC8-A866-EA010C588D04}" destId="{A184314B-833B-4E09-868F-751C1640F748}" srcOrd="0" destOrd="0" presId="urn:microsoft.com/office/officeart/2005/8/layout/orgChart1"/>
    <dgm:cxn modelId="{4B3344A7-5BCD-4BF0-AE17-5AA4412717BC}" type="presOf" srcId="{192BB852-020F-47C3-8798-936B7167AEF8}" destId="{3EEE8EA3-4D91-44C3-A100-314E7A1F2614}" srcOrd="0" destOrd="0" presId="urn:microsoft.com/office/officeart/2005/8/layout/orgChart1"/>
    <dgm:cxn modelId="{2E7196A7-46AE-4DAB-990B-98EEDCC51A45}" type="presOf" srcId="{00BC1D63-C8ED-44BB-B495-177004120F20}" destId="{EB28E81C-04B5-4149-B21E-31E8A77F7C79}" srcOrd="0" destOrd="0" presId="urn:microsoft.com/office/officeart/2005/8/layout/orgChart1"/>
    <dgm:cxn modelId="{4563A4B5-134C-4631-AF68-6A7DA28288F9}" type="presOf" srcId="{00BC1D63-C8ED-44BB-B495-177004120F20}" destId="{9E2601B8-817D-4002-A5DC-E48878E1C79B}" srcOrd="1" destOrd="0" presId="urn:microsoft.com/office/officeart/2005/8/layout/orgChart1"/>
    <dgm:cxn modelId="{7E9A32B6-C5CE-4293-A2AA-F9BD9B16DAB9}" type="presOf" srcId="{80F1A2C8-81E2-4DCA-A3A1-3DE337EF15AE}" destId="{D943A382-6AF7-441B-8A60-A455532C7993}" srcOrd="1" destOrd="0" presId="urn:microsoft.com/office/officeart/2005/8/layout/orgChart1"/>
    <dgm:cxn modelId="{F25BA3BC-764E-43C9-986F-D11CC33242E1}" type="presOf" srcId="{C8AE049C-36ED-4FFB-8954-4C5E293CE862}" destId="{DA9E94E1-AE43-41BA-89EA-5DBD45276D7A}" srcOrd="1" destOrd="0" presId="urn:microsoft.com/office/officeart/2005/8/layout/orgChart1"/>
    <dgm:cxn modelId="{7B08CDC1-653B-4B4C-B968-532EF7736A40}" type="presOf" srcId="{23401C7C-1F44-4B46-9FF1-1B57C163BCAE}" destId="{0C8C02BE-7A00-4A12-B9CF-DAB73667C233}" srcOrd="0" destOrd="0" presId="urn:microsoft.com/office/officeart/2005/8/layout/orgChart1"/>
    <dgm:cxn modelId="{1F8849C2-7F25-483E-9278-7DF7FDCB6708}" srcId="{8CA01FFE-D000-464D-807B-F4F418D4A555}" destId="{B776AC3F-12D7-4817-B177-10E2FCD7F04C}" srcOrd="0" destOrd="0" parTransId="{6492E742-F6A0-4740-868C-B0477AD00711}" sibTransId="{E2E46A99-A6C8-4AEF-BA65-8272BB94A3B9}"/>
    <dgm:cxn modelId="{0FA3CDC2-6464-4A0E-8BFB-15FFA77CA95D}" type="presOf" srcId="{8B544D11-2C90-42A5-BD8E-6EBC79F3F8EE}" destId="{CA451984-7B3A-4AB2-8495-B56E42B977D2}" srcOrd="0" destOrd="0" presId="urn:microsoft.com/office/officeart/2005/8/layout/orgChart1"/>
    <dgm:cxn modelId="{749460C4-D5FF-48A6-8FB1-0BE9EB136CD0}" type="presOf" srcId="{A5810953-3C01-4082-ABCC-DE100B7796B4}" destId="{37E53EF3-FC61-49BF-BBDE-38D1ADF22332}" srcOrd="0" destOrd="0" presId="urn:microsoft.com/office/officeart/2005/8/layout/orgChart1"/>
    <dgm:cxn modelId="{1D9416CC-9716-4F9C-B91B-F00811235DB6}" type="presOf" srcId="{80F1A2C8-81E2-4DCA-A3A1-3DE337EF15AE}" destId="{859D9F6A-9D4C-4E45-99F2-B273443B611A}" srcOrd="0" destOrd="0" presId="urn:microsoft.com/office/officeart/2005/8/layout/orgChart1"/>
    <dgm:cxn modelId="{F0853FCE-0112-497C-9C84-21B0539F49ED}" srcId="{B776AC3F-12D7-4817-B177-10E2FCD7F04C}" destId="{80F1A2C8-81E2-4DCA-A3A1-3DE337EF15AE}" srcOrd="0" destOrd="0" parTransId="{C833CCE9-4728-4E22-ABB1-133ABAAEF8A6}" sibTransId="{3E34728C-BE7F-43E5-A3E9-79FC0880555E}"/>
    <dgm:cxn modelId="{1DDAFACF-5941-4ED8-A48F-993B05CE21A0}" srcId="{0A32335F-BF28-474A-B2AC-38A028E72B93}" destId="{1DB28C64-408E-434E-A505-7083CDC51E71}" srcOrd="0" destOrd="0" parTransId="{8B544D11-2C90-42A5-BD8E-6EBC79F3F8EE}" sibTransId="{967D4A24-44D4-470B-B5D5-8699B2CE0698}"/>
    <dgm:cxn modelId="{DE2A46DA-A85C-45E9-AAAF-75365408BB91}" type="presOf" srcId="{6D29E1F5-F9FA-488A-A267-1A5001B02DDA}" destId="{952B2AA6-7366-405E-9D2D-EA86E214A5DC}" srcOrd="1" destOrd="0" presId="urn:microsoft.com/office/officeart/2005/8/layout/orgChart1"/>
    <dgm:cxn modelId="{0B4B75DA-A9EF-4C53-98CA-B73F9C31DC4E}" type="presOf" srcId="{D4F34F18-C2A8-4FF2-BB51-44568CD7157D}" destId="{A0943498-BD4D-4EB1-BEB6-513F2F064981}" srcOrd="1" destOrd="0" presId="urn:microsoft.com/office/officeart/2005/8/layout/orgChart1"/>
    <dgm:cxn modelId="{E2DBC2DB-2339-428E-A8F8-DD53E0645303}" type="presOf" srcId="{16F44799-78B7-4E72-957C-2B0452E05D54}" destId="{695DE64E-6865-4324-9950-D406D42A0AA9}" srcOrd="0" destOrd="0" presId="urn:microsoft.com/office/officeart/2005/8/layout/orgChart1"/>
    <dgm:cxn modelId="{D70716E1-88A8-4D6C-8B06-E84B99706A9C}" srcId="{9094CEA7-5E8E-47AC-BD6E-C9F766150285}" destId="{D4F34F18-C2A8-4FF2-BB51-44568CD7157D}" srcOrd="2" destOrd="0" parTransId="{0398726D-45DF-4519-BD5E-B53A04ECBA33}" sibTransId="{BA2F9E1B-25AF-42CC-AC24-4E2B50A59762}"/>
    <dgm:cxn modelId="{D8E4B5EF-8026-42FF-A0C6-E57A6085C114}" type="presOf" srcId="{901B79EE-07AA-4AEA-9DB1-85E142BA68CE}" destId="{68A06E9B-6979-40BA-A3EE-DE061C32172C}" srcOrd="1" destOrd="0" presId="urn:microsoft.com/office/officeart/2005/8/layout/orgChart1"/>
    <dgm:cxn modelId="{64C9CBF5-4BEC-4598-A8CA-A056ABD4F79A}" type="presOf" srcId="{1DB28C64-408E-434E-A505-7083CDC51E71}" destId="{0F8CE021-560E-49F5-8049-7ED57776EF08}" srcOrd="0" destOrd="0" presId="urn:microsoft.com/office/officeart/2005/8/layout/orgChart1"/>
    <dgm:cxn modelId="{F1B94BF8-0E1D-4E9E-9D17-101F3C68342E}" type="presOf" srcId="{9094CEA7-5E8E-47AC-BD6E-C9F766150285}" destId="{FE31B44E-8444-4F59-8F17-2B024C74D228}" srcOrd="0" destOrd="0" presId="urn:microsoft.com/office/officeart/2005/8/layout/orgChart1"/>
    <dgm:cxn modelId="{A46D76F9-735F-4FB6-BD76-7FE098A1A15E}" srcId="{6D29E1F5-F9FA-488A-A267-1A5001B02DDA}" destId="{16F44799-78B7-4E72-957C-2B0452E05D54}" srcOrd="2" destOrd="0" parTransId="{515789B4-EF3E-4759-8733-54EC474877EE}" sibTransId="{509601CC-2D12-4EE0-95D3-D57C0B1FDD52}"/>
    <dgm:cxn modelId="{67BFA4FA-AFD1-4EDD-A738-BCCF8EE13F01}" srcId="{9094CEA7-5E8E-47AC-BD6E-C9F766150285}" destId="{8CA01FFE-D000-464D-807B-F4F418D4A555}" srcOrd="0" destOrd="0" parTransId="{A5810953-3C01-4082-ABCC-DE100B7796B4}" sibTransId="{ED1DD9C1-F46E-4A8D-800E-F4A6C925DFAE}"/>
    <dgm:cxn modelId="{AADC20FF-0046-4A49-8EE1-099EFC8AE785}" type="presOf" srcId="{901B79EE-07AA-4AEA-9DB1-85E142BA68CE}" destId="{E48ACE72-691E-4AEF-A6FB-A5E9CAD201F3}" srcOrd="0" destOrd="0" presId="urn:microsoft.com/office/officeart/2005/8/layout/orgChart1"/>
    <dgm:cxn modelId="{CD4A7525-1012-489B-9CCB-3E38C40D336A}" type="presParOf" srcId="{A184314B-833B-4E09-868F-751C1640F748}" destId="{67787C8E-38B3-4026-A3B0-6B5CEC510C57}" srcOrd="0" destOrd="0" presId="urn:microsoft.com/office/officeart/2005/8/layout/orgChart1"/>
    <dgm:cxn modelId="{403C4CD8-EF6E-4322-A89A-75E1C6A76CB1}" type="presParOf" srcId="{67787C8E-38B3-4026-A3B0-6B5CEC510C57}" destId="{F7D392D1-0DA1-47A6-A004-5F6F0FA36E8E}" srcOrd="0" destOrd="0" presId="urn:microsoft.com/office/officeart/2005/8/layout/orgChart1"/>
    <dgm:cxn modelId="{AB7DA8CD-D216-4332-A5D2-285C0EB20264}" type="presParOf" srcId="{F7D392D1-0DA1-47A6-A004-5F6F0FA36E8E}" destId="{FE31B44E-8444-4F59-8F17-2B024C74D228}" srcOrd="0" destOrd="0" presId="urn:microsoft.com/office/officeart/2005/8/layout/orgChart1"/>
    <dgm:cxn modelId="{B28BCD22-0242-4C25-8598-E7DE8D6F98AF}" type="presParOf" srcId="{F7D392D1-0DA1-47A6-A004-5F6F0FA36E8E}" destId="{B0CAF5CD-FAC5-4580-B610-216766455274}" srcOrd="1" destOrd="0" presId="urn:microsoft.com/office/officeart/2005/8/layout/orgChart1"/>
    <dgm:cxn modelId="{B31D880B-4D46-468F-B1E3-84FC0FB9C774}" type="presParOf" srcId="{67787C8E-38B3-4026-A3B0-6B5CEC510C57}" destId="{14FF0310-8BC6-4E19-8567-6E82ADD8DFB0}" srcOrd="1" destOrd="0" presId="urn:microsoft.com/office/officeart/2005/8/layout/orgChart1"/>
    <dgm:cxn modelId="{51195172-715F-45EC-B060-C38064DFFBE5}" type="presParOf" srcId="{14FF0310-8BC6-4E19-8567-6E82ADD8DFB0}" destId="{37E53EF3-FC61-49BF-BBDE-38D1ADF22332}" srcOrd="0" destOrd="0" presId="urn:microsoft.com/office/officeart/2005/8/layout/orgChart1"/>
    <dgm:cxn modelId="{B04C5971-AB7B-4D94-8091-7114557F7A75}" type="presParOf" srcId="{14FF0310-8BC6-4E19-8567-6E82ADD8DFB0}" destId="{D7361313-0502-4742-B8E2-BB03CBD49F5E}" srcOrd="1" destOrd="0" presId="urn:microsoft.com/office/officeart/2005/8/layout/orgChart1"/>
    <dgm:cxn modelId="{7A31AE30-8412-4596-A16C-3520B21A4E08}" type="presParOf" srcId="{D7361313-0502-4742-B8E2-BB03CBD49F5E}" destId="{E5B07D58-159D-4B7D-AE59-EA430C4E902E}" srcOrd="0" destOrd="0" presId="urn:microsoft.com/office/officeart/2005/8/layout/orgChart1"/>
    <dgm:cxn modelId="{1D633FF0-F5F0-4B9D-9298-152EE991CC41}" type="presParOf" srcId="{E5B07D58-159D-4B7D-AE59-EA430C4E902E}" destId="{FD9CC0EB-18A0-446D-91FC-FB9F1A2F5286}" srcOrd="0" destOrd="0" presId="urn:microsoft.com/office/officeart/2005/8/layout/orgChart1"/>
    <dgm:cxn modelId="{C3B734CC-88D4-4EBA-A3EA-E501D4EA1EA3}" type="presParOf" srcId="{E5B07D58-159D-4B7D-AE59-EA430C4E902E}" destId="{07FE0D16-C6B5-47DB-95E4-002252AC7E3F}" srcOrd="1" destOrd="0" presId="urn:microsoft.com/office/officeart/2005/8/layout/orgChart1"/>
    <dgm:cxn modelId="{A150915A-02EF-43C4-85EA-A5E367E5D271}" type="presParOf" srcId="{D7361313-0502-4742-B8E2-BB03CBD49F5E}" destId="{CCBC63BE-4857-4463-96BD-D066D7BDD223}" srcOrd="1" destOrd="0" presId="urn:microsoft.com/office/officeart/2005/8/layout/orgChart1"/>
    <dgm:cxn modelId="{2CA5A7B1-755C-4B32-ABEA-8BE65D3A0FB1}" type="presParOf" srcId="{CCBC63BE-4857-4463-96BD-D066D7BDD223}" destId="{6DB4CF5A-7174-4434-A625-1D86E0B3C3F8}" srcOrd="0" destOrd="0" presId="urn:microsoft.com/office/officeart/2005/8/layout/orgChart1"/>
    <dgm:cxn modelId="{CD2B08A4-8AE5-4FF2-A446-114210C56B51}" type="presParOf" srcId="{CCBC63BE-4857-4463-96BD-D066D7BDD223}" destId="{D1A5B252-4C19-4CB0-8AFE-F5223A521585}" srcOrd="1" destOrd="0" presId="urn:microsoft.com/office/officeart/2005/8/layout/orgChart1"/>
    <dgm:cxn modelId="{D4672461-88A3-4AB1-A2C5-D7BF2D3BDFB4}" type="presParOf" srcId="{D1A5B252-4C19-4CB0-8AFE-F5223A521585}" destId="{26962699-27C3-4016-A0C1-6CA12C01F14C}" srcOrd="0" destOrd="0" presId="urn:microsoft.com/office/officeart/2005/8/layout/orgChart1"/>
    <dgm:cxn modelId="{F1028EA3-C6B5-4808-B895-DFC0C695CDAF}" type="presParOf" srcId="{26962699-27C3-4016-A0C1-6CA12C01F14C}" destId="{C81838D5-4AFF-422E-BC62-9C94D219B496}" srcOrd="0" destOrd="0" presId="urn:microsoft.com/office/officeart/2005/8/layout/orgChart1"/>
    <dgm:cxn modelId="{7B79D5E3-9198-424C-A546-1CF5B50320E8}" type="presParOf" srcId="{26962699-27C3-4016-A0C1-6CA12C01F14C}" destId="{DECAD910-5895-44C1-AED2-224B337B60E5}" srcOrd="1" destOrd="0" presId="urn:microsoft.com/office/officeart/2005/8/layout/orgChart1"/>
    <dgm:cxn modelId="{B6899693-BB7B-4889-97E4-60EC4F5D7158}" type="presParOf" srcId="{D1A5B252-4C19-4CB0-8AFE-F5223A521585}" destId="{5B3B4B1B-4C15-4BE0-85FB-552425F2339B}" srcOrd="1" destOrd="0" presId="urn:microsoft.com/office/officeart/2005/8/layout/orgChart1"/>
    <dgm:cxn modelId="{417244A4-ED9D-44AD-8196-903710654B91}" type="presParOf" srcId="{5B3B4B1B-4C15-4BE0-85FB-552425F2339B}" destId="{A0564564-7668-43DF-A052-C7F0636366DF}" srcOrd="0" destOrd="0" presId="urn:microsoft.com/office/officeart/2005/8/layout/orgChart1"/>
    <dgm:cxn modelId="{7A13EBD2-6E3D-44F5-BC0E-5D106447F4D5}" type="presParOf" srcId="{5B3B4B1B-4C15-4BE0-85FB-552425F2339B}" destId="{C1088C8A-1B2F-474E-8FC1-2E69061F3FE8}" srcOrd="1" destOrd="0" presId="urn:microsoft.com/office/officeart/2005/8/layout/orgChart1"/>
    <dgm:cxn modelId="{52D0EECD-9F10-4C0A-AF06-BF9E1BCADA06}" type="presParOf" srcId="{C1088C8A-1B2F-474E-8FC1-2E69061F3FE8}" destId="{74979704-4D6B-4B65-BAFD-C56E09C43E44}" srcOrd="0" destOrd="0" presId="urn:microsoft.com/office/officeart/2005/8/layout/orgChart1"/>
    <dgm:cxn modelId="{512C76B1-EACA-449F-8B34-366E9C0F075C}" type="presParOf" srcId="{74979704-4D6B-4B65-BAFD-C56E09C43E44}" destId="{859D9F6A-9D4C-4E45-99F2-B273443B611A}" srcOrd="0" destOrd="0" presId="urn:microsoft.com/office/officeart/2005/8/layout/orgChart1"/>
    <dgm:cxn modelId="{B4341DC7-8B08-4C4A-BD1B-9C81BAA4A162}" type="presParOf" srcId="{74979704-4D6B-4B65-BAFD-C56E09C43E44}" destId="{D943A382-6AF7-441B-8A60-A455532C7993}" srcOrd="1" destOrd="0" presId="urn:microsoft.com/office/officeart/2005/8/layout/orgChart1"/>
    <dgm:cxn modelId="{56C04F84-CC3F-45D7-8C4E-ED9A19EFEEE7}" type="presParOf" srcId="{C1088C8A-1B2F-474E-8FC1-2E69061F3FE8}" destId="{058D707D-860D-483F-9518-09D8465B4718}" srcOrd="1" destOrd="0" presId="urn:microsoft.com/office/officeart/2005/8/layout/orgChart1"/>
    <dgm:cxn modelId="{91B22D49-EC8E-4ECE-BC1F-81F2C7B42131}" type="presParOf" srcId="{C1088C8A-1B2F-474E-8FC1-2E69061F3FE8}" destId="{F832EF65-68F8-4DBE-A8D2-28E3ABBFC7B3}" srcOrd="2" destOrd="0" presId="urn:microsoft.com/office/officeart/2005/8/layout/orgChart1"/>
    <dgm:cxn modelId="{873CB56F-BFC3-447F-923D-84A7272BEE46}" type="presParOf" srcId="{5B3B4B1B-4C15-4BE0-85FB-552425F2339B}" destId="{013A0B8C-159D-42C0-BB0F-22CDE1E16348}" srcOrd="2" destOrd="0" presId="urn:microsoft.com/office/officeart/2005/8/layout/orgChart1"/>
    <dgm:cxn modelId="{4AD8B367-BE8D-494C-8F8B-597CAFE2C37A}" type="presParOf" srcId="{5B3B4B1B-4C15-4BE0-85FB-552425F2339B}" destId="{A4E30597-7452-41C4-8853-639FF75FE51E}" srcOrd="3" destOrd="0" presId="urn:microsoft.com/office/officeart/2005/8/layout/orgChart1"/>
    <dgm:cxn modelId="{C37ECD31-0FCB-4D52-979A-7E0EEA86464E}" type="presParOf" srcId="{A4E30597-7452-41C4-8853-639FF75FE51E}" destId="{A112AB88-830C-405E-84DA-22524254853F}" srcOrd="0" destOrd="0" presId="urn:microsoft.com/office/officeart/2005/8/layout/orgChart1"/>
    <dgm:cxn modelId="{085278EC-38B4-4181-82F1-BC147795BBAA}" type="presParOf" srcId="{A112AB88-830C-405E-84DA-22524254853F}" destId="{9FDDB9B4-35D5-4481-B4E0-285AB52759B2}" srcOrd="0" destOrd="0" presId="urn:microsoft.com/office/officeart/2005/8/layout/orgChart1"/>
    <dgm:cxn modelId="{ABAE6F03-AB62-4897-9168-83181AEBD9E6}" type="presParOf" srcId="{A112AB88-830C-405E-84DA-22524254853F}" destId="{77089437-9791-4260-8954-88EF7D91128B}" srcOrd="1" destOrd="0" presId="urn:microsoft.com/office/officeart/2005/8/layout/orgChart1"/>
    <dgm:cxn modelId="{1DF73042-1226-4CA3-8748-F694E32C195A}" type="presParOf" srcId="{A4E30597-7452-41C4-8853-639FF75FE51E}" destId="{CC16EE0B-4A8E-433B-AD2C-467C3368BFB8}" srcOrd="1" destOrd="0" presId="urn:microsoft.com/office/officeart/2005/8/layout/orgChart1"/>
    <dgm:cxn modelId="{7D4CFC85-6747-4A53-944D-4264474D7B8F}" type="presParOf" srcId="{CC16EE0B-4A8E-433B-AD2C-467C3368BFB8}" destId="{CA451984-7B3A-4AB2-8495-B56E42B977D2}" srcOrd="0" destOrd="0" presId="urn:microsoft.com/office/officeart/2005/8/layout/orgChart1"/>
    <dgm:cxn modelId="{2E76AD11-7A33-40D3-BE8A-EEDF2914C8DB}" type="presParOf" srcId="{CC16EE0B-4A8E-433B-AD2C-467C3368BFB8}" destId="{40294C0B-9952-4AF5-A7C2-DB6ED19695B7}" srcOrd="1" destOrd="0" presId="urn:microsoft.com/office/officeart/2005/8/layout/orgChart1"/>
    <dgm:cxn modelId="{7FC82760-F663-4341-836F-B9F4729D2531}" type="presParOf" srcId="{40294C0B-9952-4AF5-A7C2-DB6ED19695B7}" destId="{CC38ABE7-BF8B-4448-A5A6-EBD9E6598AEC}" srcOrd="0" destOrd="0" presId="urn:microsoft.com/office/officeart/2005/8/layout/orgChart1"/>
    <dgm:cxn modelId="{C9880ADE-F9C5-4779-95E2-CCB25AAE3904}" type="presParOf" srcId="{CC38ABE7-BF8B-4448-A5A6-EBD9E6598AEC}" destId="{0F8CE021-560E-49F5-8049-7ED57776EF08}" srcOrd="0" destOrd="0" presId="urn:microsoft.com/office/officeart/2005/8/layout/orgChart1"/>
    <dgm:cxn modelId="{FEC1EF7E-D769-4AE5-B9E9-6DE4614C32FC}" type="presParOf" srcId="{CC38ABE7-BF8B-4448-A5A6-EBD9E6598AEC}" destId="{0C3B57A0-90E9-4CF1-87BB-3CE4183071ED}" srcOrd="1" destOrd="0" presId="urn:microsoft.com/office/officeart/2005/8/layout/orgChart1"/>
    <dgm:cxn modelId="{5C7E6B2D-D07E-4D03-BEE6-8BF11E4A889C}" type="presParOf" srcId="{40294C0B-9952-4AF5-A7C2-DB6ED19695B7}" destId="{164C6D9C-06E9-499E-8077-E122BF6432B6}" srcOrd="1" destOrd="0" presId="urn:microsoft.com/office/officeart/2005/8/layout/orgChart1"/>
    <dgm:cxn modelId="{462FA316-A106-4586-AF78-01CF316BAC21}" type="presParOf" srcId="{40294C0B-9952-4AF5-A7C2-DB6ED19695B7}" destId="{3295D81D-74DE-4104-96D8-5DE87E9ACE03}" srcOrd="2" destOrd="0" presId="urn:microsoft.com/office/officeart/2005/8/layout/orgChart1"/>
    <dgm:cxn modelId="{F42B8F03-0DCC-49FC-B3BD-28A85971C718}" type="presParOf" srcId="{A4E30597-7452-41C4-8853-639FF75FE51E}" destId="{98845094-7350-4456-9056-627AD4B20CC0}" srcOrd="2" destOrd="0" presId="urn:microsoft.com/office/officeart/2005/8/layout/orgChart1"/>
    <dgm:cxn modelId="{A238537E-AFA5-4974-B4BC-C99C0F5EF8E0}" type="presParOf" srcId="{D1A5B252-4C19-4CB0-8AFE-F5223A521585}" destId="{1ADE13EA-BC51-4529-AD1B-05870E004A3C}" srcOrd="2" destOrd="0" presId="urn:microsoft.com/office/officeart/2005/8/layout/orgChart1"/>
    <dgm:cxn modelId="{2E9BA6A8-B63E-4BAE-B67C-4D4F38E77973}" type="presParOf" srcId="{D7361313-0502-4742-B8E2-BB03CBD49F5E}" destId="{5598342B-7C4E-4D32-B12C-4A64D2232744}" srcOrd="2" destOrd="0" presId="urn:microsoft.com/office/officeart/2005/8/layout/orgChart1"/>
    <dgm:cxn modelId="{8A15BA62-BB59-4FCD-B001-E6CF44976364}" type="presParOf" srcId="{14FF0310-8BC6-4E19-8567-6E82ADD8DFB0}" destId="{782BA836-96FB-44FC-9239-84946DE562F7}" srcOrd="2" destOrd="0" presId="urn:microsoft.com/office/officeart/2005/8/layout/orgChart1"/>
    <dgm:cxn modelId="{B317AD6C-B8EB-43EF-BEEE-51A7A6A32B5E}" type="presParOf" srcId="{14FF0310-8BC6-4E19-8567-6E82ADD8DFB0}" destId="{A4987FD0-7180-43D4-892F-7D84AE876E82}" srcOrd="3" destOrd="0" presId="urn:microsoft.com/office/officeart/2005/8/layout/orgChart1"/>
    <dgm:cxn modelId="{5F50AA41-DDAC-48D1-B2DA-8BF6AE4C904D}" type="presParOf" srcId="{A4987FD0-7180-43D4-892F-7D84AE876E82}" destId="{83C5DC3B-FF0D-4AD3-BE11-21F69309B210}" srcOrd="0" destOrd="0" presId="urn:microsoft.com/office/officeart/2005/8/layout/orgChart1"/>
    <dgm:cxn modelId="{1616EEDA-A53A-4B2A-96F3-6F607C8CB859}" type="presParOf" srcId="{83C5DC3B-FF0D-4AD3-BE11-21F69309B210}" destId="{367964F6-0FA5-404B-8C1D-47E0A21B03C0}" srcOrd="0" destOrd="0" presId="urn:microsoft.com/office/officeart/2005/8/layout/orgChart1"/>
    <dgm:cxn modelId="{A0A47D00-5C76-47AA-9651-E0E808BFD80A}" type="presParOf" srcId="{83C5DC3B-FF0D-4AD3-BE11-21F69309B210}" destId="{952B2AA6-7366-405E-9D2D-EA86E214A5DC}" srcOrd="1" destOrd="0" presId="urn:microsoft.com/office/officeart/2005/8/layout/orgChart1"/>
    <dgm:cxn modelId="{A764E142-8F15-4324-999C-9873E8781122}" type="presParOf" srcId="{A4987FD0-7180-43D4-892F-7D84AE876E82}" destId="{A0DAA3C7-095D-4D81-B0F4-D4D2A43B2F94}" srcOrd="1" destOrd="0" presId="urn:microsoft.com/office/officeart/2005/8/layout/orgChart1"/>
    <dgm:cxn modelId="{D96E26E3-B645-41B8-AA21-BEB8037D203D}" type="presParOf" srcId="{A0DAA3C7-095D-4D81-B0F4-D4D2A43B2F94}" destId="{850FE289-EB87-4F04-A038-F85170DFD4E8}" srcOrd="0" destOrd="0" presId="urn:microsoft.com/office/officeart/2005/8/layout/orgChart1"/>
    <dgm:cxn modelId="{99601EBC-ED60-4CE8-A27C-3C81B272038C}" type="presParOf" srcId="{A0DAA3C7-095D-4D81-B0F4-D4D2A43B2F94}" destId="{CFB66BFF-D03F-4D15-9D64-204099951DBF}" srcOrd="1" destOrd="0" presId="urn:microsoft.com/office/officeart/2005/8/layout/orgChart1"/>
    <dgm:cxn modelId="{6576F8E6-4C88-4234-A704-345B6DD05362}" type="presParOf" srcId="{CFB66BFF-D03F-4D15-9D64-204099951DBF}" destId="{32E4A95D-4458-48BD-92CA-374FEBFE7927}" srcOrd="0" destOrd="0" presId="urn:microsoft.com/office/officeart/2005/8/layout/orgChart1"/>
    <dgm:cxn modelId="{0A954CBF-B552-44CA-8A51-163319B88244}" type="presParOf" srcId="{32E4A95D-4458-48BD-92CA-374FEBFE7927}" destId="{EB28E81C-04B5-4149-B21E-31E8A77F7C79}" srcOrd="0" destOrd="0" presId="urn:microsoft.com/office/officeart/2005/8/layout/orgChart1"/>
    <dgm:cxn modelId="{C05AAE1C-7FA2-42AF-B956-AFF8BBBEBE3B}" type="presParOf" srcId="{32E4A95D-4458-48BD-92CA-374FEBFE7927}" destId="{9E2601B8-817D-4002-A5DC-E48878E1C79B}" srcOrd="1" destOrd="0" presId="urn:microsoft.com/office/officeart/2005/8/layout/orgChart1"/>
    <dgm:cxn modelId="{FA645592-B106-42FE-97B4-799FAF4F990C}" type="presParOf" srcId="{CFB66BFF-D03F-4D15-9D64-204099951DBF}" destId="{4FD1BA1E-9B84-4DBD-8463-C2141D0BB317}" srcOrd="1" destOrd="0" presId="urn:microsoft.com/office/officeart/2005/8/layout/orgChart1"/>
    <dgm:cxn modelId="{2E1DC404-934D-4530-93FB-ECAE28535AA2}" type="presParOf" srcId="{CFB66BFF-D03F-4D15-9D64-204099951DBF}" destId="{CC1E4F58-D3E4-4A79-AB9A-45C6EC309A8F}" srcOrd="2" destOrd="0" presId="urn:microsoft.com/office/officeart/2005/8/layout/orgChart1"/>
    <dgm:cxn modelId="{DCA9093D-BA95-4533-8537-CFD19D5E37E5}" type="presParOf" srcId="{A0DAA3C7-095D-4D81-B0F4-D4D2A43B2F94}" destId="{929906CE-149D-4977-A0EF-7B685C925524}" srcOrd="2" destOrd="0" presId="urn:microsoft.com/office/officeart/2005/8/layout/orgChart1"/>
    <dgm:cxn modelId="{408F2708-7DC4-493A-83E8-ED3CB85E2EE1}" type="presParOf" srcId="{A0DAA3C7-095D-4D81-B0F4-D4D2A43B2F94}" destId="{F8D1D846-457F-44D8-AC88-92CCE54C2629}" srcOrd="3" destOrd="0" presId="urn:microsoft.com/office/officeart/2005/8/layout/orgChart1"/>
    <dgm:cxn modelId="{0701C0D5-05D2-45D3-94E2-D361368A2918}" type="presParOf" srcId="{F8D1D846-457F-44D8-AC88-92CCE54C2629}" destId="{5619248A-2D95-44B5-A141-F90AE6E69CD5}" srcOrd="0" destOrd="0" presId="urn:microsoft.com/office/officeart/2005/8/layout/orgChart1"/>
    <dgm:cxn modelId="{BEE1CF02-C6FF-45E9-B748-8D1E66306408}" type="presParOf" srcId="{5619248A-2D95-44B5-A141-F90AE6E69CD5}" destId="{8F23E79C-6C38-4799-B183-5BDBD20E534A}" srcOrd="0" destOrd="0" presId="urn:microsoft.com/office/officeart/2005/8/layout/orgChart1"/>
    <dgm:cxn modelId="{010610BB-3F8E-4AC4-B389-5BBB15944C58}" type="presParOf" srcId="{5619248A-2D95-44B5-A141-F90AE6E69CD5}" destId="{16ACDF99-D269-4730-8B85-4DF132EA4896}" srcOrd="1" destOrd="0" presId="urn:microsoft.com/office/officeart/2005/8/layout/orgChart1"/>
    <dgm:cxn modelId="{EA805984-58D8-4A9E-BDF6-4A9E6FBF131B}" type="presParOf" srcId="{F8D1D846-457F-44D8-AC88-92CCE54C2629}" destId="{8F6C60EF-6E4F-4BFE-82DE-DDAED7ADFB71}" srcOrd="1" destOrd="0" presId="urn:microsoft.com/office/officeart/2005/8/layout/orgChart1"/>
    <dgm:cxn modelId="{948BE7EB-68D6-4E32-843A-B48FA329B4EA}" type="presParOf" srcId="{F8D1D846-457F-44D8-AC88-92CCE54C2629}" destId="{8C7D78C7-D1F9-4193-B38B-2F22AF9AD5A5}" srcOrd="2" destOrd="0" presId="urn:microsoft.com/office/officeart/2005/8/layout/orgChart1"/>
    <dgm:cxn modelId="{1B8E744B-74A5-40ED-A7C3-AB11E7CD7142}" type="presParOf" srcId="{A0DAA3C7-095D-4D81-B0F4-D4D2A43B2F94}" destId="{946F35FE-4B2E-4D66-87D8-B52BEAE1D235}" srcOrd="4" destOrd="0" presId="urn:microsoft.com/office/officeart/2005/8/layout/orgChart1"/>
    <dgm:cxn modelId="{B27A2FEA-1CFE-4231-AA9D-05E1BAE5833A}" type="presParOf" srcId="{A0DAA3C7-095D-4D81-B0F4-D4D2A43B2F94}" destId="{83FEA996-17B0-4A7A-A8E1-5046DCC3CEE8}" srcOrd="5" destOrd="0" presId="urn:microsoft.com/office/officeart/2005/8/layout/orgChart1"/>
    <dgm:cxn modelId="{19FC7F4C-BAE6-4E5A-9CA3-491998A92997}" type="presParOf" srcId="{83FEA996-17B0-4A7A-A8E1-5046DCC3CEE8}" destId="{174A9355-E549-4FD0-AA37-9D13A2D28F38}" srcOrd="0" destOrd="0" presId="urn:microsoft.com/office/officeart/2005/8/layout/orgChart1"/>
    <dgm:cxn modelId="{B14A0A71-B7D3-43F3-9AE9-7E8D1608BD13}" type="presParOf" srcId="{174A9355-E549-4FD0-AA37-9D13A2D28F38}" destId="{695DE64E-6865-4324-9950-D406D42A0AA9}" srcOrd="0" destOrd="0" presId="urn:microsoft.com/office/officeart/2005/8/layout/orgChart1"/>
    <dgm:cxn modelId="{B2283254-D1AD-464D-9942-B62D35F11D9C}" type="presParOf" srcId="{174A9355-E549-4FD0-AA37-9D13A2D28F38}" destId="{2FCDF0C9-1A61-4E6F-A439-E8742E5F60C3}" srcOrd="1" destOrd="0" presId="urn:microsoft.com/office/officeart/2005/8/layout/orgChart1"/>
    <dgm:cxn modelId="{DB31FF28-B054-4676-B2E3-6464CD157959}" type="presParOf" srcId="{83FEA996-17B0-4A7A-A8E1-5046DCC3CEE8}" destId="{42EBA9F4-EAC9-4351-B30D-21C2E8BB2939}" srcOrd="1" destOrd="0" presId="urn:microsoft.com/office/officeart/2005/8/layout/orgChart1"/>
    <dgm:cxn modelId="{F0A7F9AC-551E-42A7-A81F-9C765587ED34}" type="presParOf" srcId="{83FEA996-17B0-4A7A-A8E1-5046DCC3CEE8}" destId="{60CF455F-85BF-4975-B14D-ED74B4588503}" srcOrd="2" destOrd="0" presId="urn:microsoft.com/office/officeart/2005/8/layout/orgChart1"/>
    <dgm:cxn modelId="{9F71E5FF-89E2-4F6A-AB3F-55E6159790B6}" type="presParOf" srcId="{A4987FD0-7180-43D4-892F-7D84AE876E82}" destId="{0BABB255-B35F-4DD6-AC87-4ECC912DC7B5}" srcOrd="2" destOrd="0" presId="urn:microsoft.com/office/officeart/2005/8/layout/orgChart1"/>
    <dgm:cxn modelId="{EC345012-D0F6-4D6D-B9E5-D534BDFFCA23}" type="presParOf" srcId="{14FF0310-8BC6-4E19-8567-6E82ADD8DFB0}" destId="{524CE392-8D73-4FA6-A7F6-87294EDBFDA5}" srcOrd="4" destOrd="0" presId="urn:microsoft.com/office/officeart/2005/8/layout/orgChart1"/>
    <dgm:cxn modelId="{D09F5DC6-7F97-4FBF-8FAF-88998D65EA80}" type="presParOf" srcId="{14FF0310-8BC6-4E19-8567-6E82ADD8DFB0}" destId="{664A3CE1-6110-40CF-B37B-9707B3C9458D}" srcOrd="5" destOrd="0" presId="urn:microsoft.com/office/officeart/2005/8/layout/orgChart1"/>
    <dgm:cxn modelId="{F5FA4A3B-9405-43CA-BFC3-AB76E1563FF6}" type="presParOf" srcId="{664A3CE1-6110-40CF-B37B-9707B3C9458D}" destId="{C154F6F6-F9E2-40C5-BFDA-5312C4F61163}" srcOrd="0" destOrd="0" presId="urn:microsoft.com/office/officeart/2005/8/layout/orgChart1"/>
    <dgm:cxn modelId="{27572EE0-3DE3-47C8-A961-15BC78035EB4}" type="presParOf" srcId="{C154F6F6-F9E2-40C5-BFDA-5312C4F61163}" destId="{9AF52952-2F8E-4ADA-874A-647419801DF8}" srcOrd="0" destOrd="0" presId="urn:microsoft.com/office/officeart/2005/8/layout/orgChart1"/>
    <dgm:cxn modelId="{927F2673-4F24-48FD-BB6A-DB8F82DE4236}" type="presParOf" srcId="{C154F6F6-F9E2-40C5-BFDA-5312C4F61163}" destId="{A0943498-BD4D-4EB1-BEB6-513F2F064981}" srcOrd="1" destOrd="0" presId="urn:microsoft.com/office/officeart/2005/8/layout/orgChart1"/>
    <dgm:cxn modelId="{B2B92B1A-866F-45FA-800F-6A42884A02C3}" type="presParOf" srcId="{664A3CE1-6110-40CF-B37B-9707B3C9458D}" destId="{4A03953B-DFF2-4BAE-AF33-600DAF30CA39}" srcOrd="1" destOrd="0" presId="urn:microsoft.com/office/officeart/2005/8/layout/orgChart1"/>
    <dgm:cxn modelId="{EBD08181-7984-4F52-810E-E8F4645DB34A}" type="presParOf" srcId="{4A03953B-DFF2-4BAE-AF33-600DAF30CA39}" destId="{0C8C02BE-7A00-4A12-B9CF-DAB73667C233}" srcOrd="0" destOrd="0" presId="urn:microsoft.com/office/officeart/2005/8/layout/orgChart1"/>
    <dgm:cxn modelId="{703E8D36-B759-47FD-BF2E-18EB6F673481}" type="presParOf" srcId="{4A03953B-DFF2-4BAE-AF33-600DAF30CA39}" destId="{9D1ECD13-4B82-451C-A579-FDCE9593FBD7}" srcOrd="1" destOrd="0" presId="urn:microsoft.com/office/officeart/2005/8/layout/orgChart1"/>
    <dgm:cxn modelId="{02B3D75A-18F7-4A89-9C16-37637447BADD}" type="presParOf" srcId="{9D1ECD13-4B82-451C-A579-FDCE9593FBD7}" destId="{0526E7D3-BBCF-466C-9422-9C761C6FBACD}" srcOrd="0" destOrd="0" presId="urn:microsoft.com/office/officeart/2005/8/layout/orgChart1"/>
    <dgm:cxn modelId="{5591F988-203F-483D-8925-EF5DB7A24A48}" type="presParOf" srcId="{0526E7D3-BBCF-466C-9422-9C761C6FBACD}" destId="{E48ACE72-691E-4AEF-A6FB-A5E9CAD201F3}" srcOrd="0" destOrd="0" presId="urn:microsoft.com/office/officeart/2005/8/layout/orgChart1"/>
    <dgm:cxn modelId="{6BA593E3-9DF5-4AD9-8B10-58DD9AB341EC}" type="presParOf" srcId="{0526E7D3-BBCF-466C-9422-9C761C6FBACD}" destId="{68A06E9B-6979-40BA-A3EE-DE061C32172C}" srcOrd="1" destOrd="0" presId="urn:microsoft.com/office/officeart/2005/8/layout/orgChart1"/>
    <dgm:cxn modelId="{403F89A8-8A43-4921-BEBA-F231B11F45C2}" type="presParOf" srcId="{9D1ECD13-4B82-451C-A579-FDCE9593FBD7}" destId="{8EF7D9E5-C926-4B91-BE18-DB8F956C177A}" srcOrd="1" destOrd="0" presId="urn:microsoft.com/office/officeart/2005/8/layout/orgChart1"/>
    <dgm:cxn modelId="{E5D5583B-003E-4D1B-85B1-DDD76E7B1D48}" type="presParOf" srcId="{8EF7D9E5-C926-4B91-BE18-DB8F956C177A}" destId="{9DFFD199-C583-496C-80CF-39B6F648C391}" srcOrd="0" destOrd="0" presId="urn:microsoft.com/office/officeart/2005/8/layout/orgChart1"/>
    <dgm:cxn modelId="{DE7D3541-6AA2-477C-8368-17E540B40F46}" type="presParOf" srcId="{8EF7D9E5-C926-4B91-BE18-DB8F956C177A}" destId="{5DA58A00-68ED-42A2-885F-FA8903DE0797}" srcOrd="1" destOrd="0" presId="urn:microsoft.com/office/officeart/2005/8/layout/orgChart1"/>
    <dgm:cxn modelId="{7BBB0A0F-164E-45FF-83F8-3914354B436E}" type="presParOf" srcId="{5DA58A00-68ED-42A2-885F-FA8903DE0797}" destId="{F8E39724-7E2F-4AD5-849D-0BCA64089AA1}" srcOrd="0" destOrd="0" presId="urn:microsoft.com/office/officeart/2005/8/layout/orgChart1"/>
    <dgm:cxn modelId="{7AFFB4A0-62EA-4F92-B734-5031F09B3F04}" type="presParOf" srcId="{F8E39724-7E2F-4AD5-849D-0BCA64089AA1}" destId="{9C1B9545-6BF2-4AF5-9452-A01629104356}" srcOrd="0" destOrd="0" presId="urn:microsoft.com/office/officeart/2005/8/layout/orgChart1"/>
    <dgm:cxn modelId="{2FC949E6-E409-4FE0-B553-B8D89F2E05FB}" type="presParOf" srcId="{F8E39724-7E2F-4AD5-849D-0BCA64089AA1}" destId="{DA9E94E1-AE43-41BA-89EA-5DBD45276D7A}" srcOrd="1" destOrd="0" presId="urn:microsoft.com/office/officeart/2005/8/layout/orgChart1"/>
    <dgm:cxn modelId="{DF5B285C-73D9-43E4-9504-BFC521641E7D}" type="presParOf" srcId="{5DA58A00-68ED-42A2-885F-FA8903DE0797}" destId="{78218D65-41C3-45E3-96D3-0BEA27CD6B91}" srcOrd="1" destOrd="0" presId="urn:microsoft.com/office/officeart/2005/8/layout/orgChart1"/>
    <dgm:cxn modelId="{E5AC63CB-61F1-4857-8E0C-8630EDFE20E2}" type="presParOf" srcId="{78218D65-41C3-45E3-96D3-0BEA27CD6B91}" destId="{3EEE8EA3-4D91-44C3-A100-314E7A1F2614}" srcOrd="0" destOrd="0" presId="urn:microsoft.com/office/officeart/2005/8/layout/orgChart1"/>
    <dgm:cxn modelId="{63B38DB5-C0EE-4A01-8AB7-2766D2870974}" type="presParOf" srcId="{78218D65-41C3-45E3-96D3-0BEA27CD6B91}" destId="{8BDB847C-335C-4C13-9054-7E2BB78DD222}" srcOrd="1" destOrd="0" presId="urn:microsoft.com/office/officeart/2005/8/layout/orgChart1"/>
    <dgm:cxn modelId="{80A45D93-A41F-4150-938F-F2E2092EA155}" type="presParOf" srcId="{8BDB847C-335C-4C13-9054-7E2BB78DD222}" destId="{8B3A835C-BAB5-434C-A70F-946DB1B5C131}" srcOrd="0" destOrd="0" presId="urn:microsoft.com/office/officeart/2005/8/layout/orgChart1"/>
    <dgm:cxn modelId="{93F5BACA-5AC5-4C6D-A29E-47526E5567D4}" type="presParOf" srcId="{8B3A835C-BAB5-434C-A70F-946DB1B5C131}" destId="{F30912D1-E906-4C1B-BF10-ADD5A249B46C}" srcOrd="0" destOrd="0" presId="urn:microsoft.com/office/officeart/2005/8/layout/orgChart1"/>
    <dgm:cxn modelId="{A857B526-6ACB-473D-A71A-29B11035A61B}" type="presParOf" srcId="{8B3A835C-BAB5-434C-A70F-946DB1B5C131}" destId="{44FC6D82-3C60-4EA3-823D-0B2D47BD188D}" srcOrd="1" destOrd="0" presId="urn:microsoft.com/office/officeart/2005/8/layout/orgChart1"/>
    <dgm:cxn modelId="{15BDE0E5-95EE-4940-BEFE-413E9002A7D5}" type="presParOf" srcId="{8BDB847C-335C-4C13-9054-7E2BB78DD222}" destId="{43CC1E00-65F6-4AF4-B43D-A2591302BC3A}" srcOrd="1" destOrd="0" presId="urn:microsoft.com/office/officeart/2005/8/layout/orgChart1"/>
    <dgm:cxn modelId="{160D863C-E754-4302-8752-D9179217BF03}" type="presParOf" srcId="{8BDB847C-335C-4C13-9054-7E2BB78DD222}" destId="{0D4ABA15-DC78-40E2-9EEB-2FD79C5CE7D1}" srcOrd="2" destOrd="0" presId="urn:microsoft.com/office/officeart/2005/8/layout/orgChart1"/>
    <dgm:cxn modelId="{57453540-0F52-4BAF-B91E-7EAB3930C8FD}" type="presParOf" srcId="{5DA58A00-68ED-42A2-885F-FA8903DE0797}" destId="{CD97725C-7885-43F4-99FE-DE799A6A2DAF}" srcOrd="2" destOrd="0" presId="urn:microsoft.com/office/officeart/2005/8/layout/orgChart1"/>
    <dgm:cxn modelId="{069B9829-97B7-46B4-8049-5F4E4FAC5D5D}" type="presParOf" srcId="{9D1ECD13-4B82-451C-A579-FDCE9593FBD7}" destId="{3F670D68-5DCC-4192-B11C-A5599A34D8D4}" srcOrd="2" destOrd="0" presId="urn:microsoft.com/office/officeart/2005/8/layout/orgChart1"/>
    <dgm:cxn modelId="{10BFA669-C4DB-4EC2-B9B9-F7CD9F699256}" type="presParOf" srcId="{664A3CE1-6110-40CF-B37B-9707B3C9458D}" destId="{8B5BFFD6-85A8-41BF-9A20-BE0A76554C9D}" srcOrd="2" destOrd="0" presId="urn:microsoft.com/office/officeart/2005/8/layout/orgChart1"/>
    <dgm:cxn modelId="{EA62EC3E-2EDF-4318-BCA3-029496757CDF}" type="presParOf" srcId="{67787C8E-38B3-4026-A3B0-6B5CEC510C57}" destId="{819130B0-6662-4B71-884E-D345F2B2B10E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E48B7A-EA8D-4AF1-9D32-79D6EC3034DA}" type="doc">
      <dgm:prSet loTypeId="urn:microsoft.com/office/officeart/2009/3/layout/DescendingProcess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9D1726E-8306-4CF6-B247-283EB8FF3F3A}">
      <dgm:prSet phldrT="[文本]"/>
      <dgm:spPr/>
      <dgm:t>
        <a:bodyPr/>
        <a:lstStyle/>
        <a:p>
          <a:endParaRPr lang="zh-CN" altLang="en-US" dirty="0"/>
        </a:p>
      </dgm:t>
    </dgm:pt>
    <dgm:pt modelId="{89A64894-3B43-4CDB-AA6A-D85F4096B4B5}" type="parTrans" cxnId="{98344530-01B8-4117-B009-61FAD85C1941}">
      <dgm:prSet/>
      <dgm:spPr/>
      <dgm:t>
        <a:bodyPr/>
        <a:lstStyle/>
        <a:p>
          <a:endParaRPr lang="zh-CN" altLang="en-US"/>
        </a:p>
      </dgm:t>
    </dgm:pt>
    <dgm:pt modelId="{71C10684-470C-428B-B1CF-383C1A29989E}" type="sibTrans" cxnId="{98344530-01B8-4117-B009-61FAD85C1941}">
      <dgm:prSet/>
      <dgm:spPr/>
      <dgm:t>
        <a:bodyPr/>
        <a:lstStyle/>
        <a:p>
          <a:endParaRPr lang="zh-CN" altLang="en-US"/>
        </a:p>
      </dgm:t>
    </dgm:pt>
    <dgm:pt modelId="{70DE0FE8-495A-47E9-96C2-A4A71B629702}" type="pres">
      <dgm:prSet presAssocID="{E9E48B7A-EA8D-4AF1-9D32-79D6EC3034DA}" presName="Name0" presStyleCnt="0">
        <dgm:presLayoutVars>
          <dgm:chMax val="7"/>
          <dgm:chPref val="5"/>
        </dgm:presLayoutVars>
      </dgm:prSet>
      <dgm:spPr/>
    </dgm:pt>
    <dgm:pt modelId="{2A6A4F82-4D42-4626-88BC-757EC670E223}" type="pres">
      <dgm:prSet presAssocID="{E9E48B7A-EA8D-4AF1-9D32-79D6EC3034DA}" presName="arrowNode" presStyleLbl="node1" presStyleIdx="0" presStyleCnt="1" custAng="189778" custScaleX="101352" custScaleY="107182" custLinFactNeighborX="4714" custLinFactNeighborY="-13354"/>
      <dgm:spPr/>
    </dgm:pt>
    <dgm:pt modelId="{44FD25E6-9050-4A33-A8DA-C57A24302C83}" type="pres">
      <dgm:prSet presAssocID="{C9D1726E-8306-4CF6-B247-283EB8FF3F3A}" presName="txNode1" presStyleLbl="revTx" presStyleIdx="0" presStyleCnt="1">
        <dgm:presLayoutVars>
          <dgm:bulletEnabled val="1"/>
        </dgm:presLayoutVars>
      </dgm:prSet>
      <dgm:spPr/>
    </dgm:pt>
  </dgm:ptLst>
  <dgm:cxnLst>
    <dgm:cxn modelId="{98344530-01B8-4117-B009-61FAD85C1941}" srcId="{E9E48B7A-EA8D-4AF1-9D32-79D6EC3034DA}" destId="{C9D1726E-8306-4CF6-B247-283EB8FF3F3A}" srcOrd="0" destOrd="0" parTransId="{89A64894-3B43-4CDB-AA6A-D85F4096B4B5}" sibTransId="{71C10684-470C-428B-B1CF-383C1A29989E}"/>
    <dgm:cxn modelId="{70376382-DABA-4751-B546-7921138FC18E}" type="presOf" srcId="{E9E48B7A-EA8D-4AF1-9D32-79D6EC3034DA}" destId="{70DE0FE8-495A-47E9-96C2-A4A71B629702}" srcOrd="0" destOrd="0" presId="urn:microsoft.com/office/officeart/2009/3/layout/DescendingProcess"/>
    <dgm:cxn modelId="{8F119DDE-9A74-4289-A39C-484A99616410}" type="presOf" srcId="{C9D1726E-8306-4CF6-B247-283EB8FF3F3A}" destId="{44FD25E6-9050-4A33-A8DA-C57A24302C83}" srcOrd="0" destOrd="0" presId="urn:microsoft.com/office/officeart/2009/3/layout/DescendingProcess"/>
    <dgm:cxn modelId="{5B562814-B60B-4089-9AEF-11765D4F9349}" type="presParOf" srcId="{70DE0FE8-495A-47E9-96C2-A4A71B629702}" destId="{2A6A4F82-4D42-4626-88BC-757EC670E223}" srcOrd="0" destOrd="0" presId="urn:microsoft.com/office/officeart/2009/3/layout/DescendingProcess"/>
    <dgm:cxn modelId="{02337B4F-96E7-4022-8140-99B009D02BE9}" type="presParOf" srcId="{70DE0FE8-495A-47E9-96C2-A4A71B629702}" destId="{44FD25E6-9050-4A33-A8DA-C57A24302C83}" srcOrd="1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E2C690D-C64A-44E9-BC4A-2B77CE69E49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93DDE90-06A6-46D2-BE22-D1AB257BB1DE}">
      <dgm:prSet phldrT="[文本]"/>
      <dgm:spPr/>
      <dgm:t>
        <a:bodyPr/>
        <a:lstStyle/>
        <a:p>
          <a:r>
            <a:rPr lang="en-US" altLang="zh-CN" b="1" dirty="0"/>
            <a:t>Customers</a:t>
          </a:r>
          <a:endParaRPr lang="zh-CN" altLang="en-US" b="1" dirty="0"/>
        </a:p>
      </dgm:t>
    </dgm:pt>
    <dgm:pt modelId="{62AB2F38-5203-4A36-9DA7-8DDC923D3058}" type="parTrans" cxnId="{7D2073F4-38E0-4A97-826B-A378F51BE96C}">
      <dgm:prSet/>
      <dgm:spPr/>
      <dgm:t>
        <a:bodyPr/>
        <a:lstStyle/>
        <a:p>
          <a:endParaRPr lang="zh-CN" altLang="en-US"/>
        </a:p>
      </dgm:t>
    </dgm:pt>
    <dgm:pt modelId="{ED19864E-CFFA-4AEC-A349-BAD9508957DB}" type="sibTrans" cxnId="{7D2073F4-38E0-4A97-826B-A378F51BE96C}">
      <dgm:prSet/>
      <dgm:spPr/>
      <dgm:t>
        <a:bodyPr/>
        <a:lstStyle/>
        <a:p>
          <a:endParaRPr lang="zh-CN" altLang="en-US"/>
        </a:p>
      </dgm:t>
    </dgm:pt>
    <dgm:pt modelId="{816E089B-A4D5-4FC4-9316-9606BB1D806B}">
      <dgm:prSet phldrT="[文本]"/>
      <dgm:spPr/>
      <dgm:t>
        <a:bodyPr/>
        <a:lstStyle/>
        <a:p>
          <a:pPr algn="l"/>
          <a:r>
            <a:rPr lang="en-US" altLang="zh-CN" b="1" dirty="0"/>
            <a:t>    (1) Login</a:t>
          </a:r>
        </a:p>
        <a:p>
          <a:pPr algn="l"/>
          <a:r>
            <a:rPr lang="en-US" altLang="zh-CN" b="1" dirty="0"/>
            <a:t>    (2) Register</a:t>
          </a:r>
        </a:p>
      </dgm:t>
    </dgm:pt>
    <dgm:pt modelId="{135CD160-1C59-4AC9-B9ED-55AD18AA516B}" type="parTrans" cxnId="{D894CFD4-2A86-4063-8FF6-8558D429407D}">
      <dgm:prSet/>
      <dgm:spPr/>
      <dgm:t>
        <a:bodyPr/>
        <a:lstStyle/>
        <a:p>
          <a:endParaRPr lang="zh-CN" altLang="en-US"/>
        </a:p>
      </dgm:t>
    </dgm:pt>
    <dgm:pt modelId="{D38F9142-D791-4181-B07D-E9CBA6B9AC80}" type="sibTrans" cxnId="{D894CFD4-2A86-4063-8FF6-8558D429407D}">
      <dgm:prSet/>
      <dgm:spPr/>
      <dgm:t>
        <a:bodyPr/>
        <a:lstStyle/>
        <a:p>
          <a:endParaRPr lang="zh-CN" altLang="en-US"/>
        </a:p>
      </dgm:t>
    </dgm:pt>
    <dgm:pt modelId="{E74CE601-AB7B-42D8-AA8E-A4E44D57F148}">
      <dgm:prSet phldrT="[文本]"/>
      <dgm:spPr/>
      <dgm:t>
        <a:bodyPr/>
        <a:lstStyle/>
        <a:p>
          <a:pPr algn="l"/>
          <a:r>
            <a:rPr lang="en-US" altLang="zh-CN" b="1" dirty="0"/>
            <a:t>  (1)Update Account</a:t>
          </a:r>
        </a:p>
        <a:p>
          <a:pPr algn="l"/>
          <a:r>
            <a:rPr lang="en-US" altLang="zh-CN" b="1" dirty="0"/>
            <a:t>  (2)Add Favor Stocks</a:t>
          </a:r>
          <a:endParaRPr lang="zh-CN" altLang="en-US" b="1" dirty="0"/>
        </a:p>
      </dgm:t>
    </dgm:pt>
    <dgm:pt modelId="{FF1AFD3F-3C0F-4317-9349-F1395FFA9BD3}" type="parTrans" cxnId="{946A35EC-C319-47CF-A3DF-98067FCDB217}">
      <dgm:prSet/>
      <dgm:spPr/>
      <dgm:t>
        <a:bodyPr/>
        <a:lstStyle/>
        <a:p>
          <a:endParaRPr lang="zh-CN" altLang="en-US"/>
        </a:p>
      </dgm:t>
    </dgm:pt>
    <dgm:pt modelId="{24D677BF-E99E-4C24-8F77-E66C42456F02}" type="sibTrans" cxnId="{946A35EC-C319-47CF-A3DF-98067FCDB217}">
      <dgm:prSet/>
      <dgm:spPr/>
      <dgm:t>
        <a:bodyPr/>
        <a:lstStyle/>
        <a:p>
          <a:endParaRPr lang="zh-CN" altLang="en-US"/>
        </a:p>
      </dgm:t>
    </dgm:pt>
    <dgm:pt modelId="{72054D77-1E32-4D4B-A7D3-986EF8B7B444}">
      <dgm:prSet/>
      <dgm:spPr/>
      <dgm:t>
        <a:bodyPr/>
        <a:lstStyle/>
        <a:p>
          <a:pPr algn="l"/>
          <a:r>
            <a:rPr lang="en-US" altLang="zh-CN" b="1" dirty="0"/>
            <a:t>   (1) View Stock Info</a:t>
          </a:r>
        </a:p>
        <a:p>
          <a:pPr algn="l"/>
          <a:r>
            <a:rPr lang="en-US" altLang="zh-CN" b="1" dirty="0"/>
            <a:t>   (present/predicted)</a:t>
          </a:r>
        </a:p>
        <a:p>
          <a:pPr algn="l"/>
          <a:r>
            <a:rPr lang="en-US" altLang="zh-CN" b="1" dirty="0"/>
            <a:t>   (2) Get Advice</a:t>
          </a:r>
        </a:p>
        <a:p>
          <a:pPr algn="l"/>
          <a:r>
            <a:rPr lang="en-US" altLang="zh-CN" b="1" dirty="0"/>
            <a:t>   (buy/sell/hold) </a:t>
          </a:r>
        </a:p>
      </dgm:t>
    </dgm:pt>
    <dgm:pt modelId="{E10CC590-9469-48AE-80B6-DC7B1D646955}" type="parTrans" cxnId="{93927565-BE4F-4310-9A97-3F19B6AF96DE}">
      <dgm:prSet/>
      <dgm:spPr/>
      <dgm:t>
        <a:bodyPr/>
        <a:lstStyle/>
        <a:p>
          <a:endParaRPr lang="zh-CN" altLang="en-US"/>
        </a:p>
      </dgm:t>
    </dgm:pt>
    <dgm:pt modelId="{C9CB20AD-E95F-49EA-A1ED-B867BA1B0124}" type="sibTrans" cxnId="{93927565-BE4F-4310-9A97-3F19B6AF96DE}">
      <dgm:prSet/>
      <dgm:spPr/>
      <dgm:t>
        <a:bodyPr/>
        <a:lstStyle/>
        <a:p>
          <a:endParaRPr lang="zh-CN" altLang="en-US"/>
        </a:p>
      </dgm:t>
    </dgm:pt>
    <dgm:pt modelId="{606C9A72-FADE-40EF-89B3-43DA195D921F}" type="pres">
      <dgm:prSet presAssocID="{DE2C690D-C64A-44E9-BC4A-2B77CE69E49C}" presName="CompostProcess" presStyleCnt="0">
        <dgm:presLayoutVars>
          <dgm:dir/>
          <dgm:resizeHandles val="exact"/>
        </dgm:presLayoutVars>
      </dgm:prSet>
      <dgm:spPr/>
    </dgm:pt>
    <dgm:pt modelId="{801BCCC2-F2D1-472E-A956-8ECE1E079DBE}" type="pres">
      <dgm:prSet presAssocID="{DE2C690D-C64A-44E9-BC4A-2B77CE69E49C}" presName="arrow" presStyleLbl="bgShp" presStyleIdx="0" presStyleCnt="1"/>
      <dgm:spPr/>
    </dgm:pt>
    <dgm:pt modelId="{FA35BFDC-D142-4035-A6C6-CCC9A9556204}" type="pres">
      <dgm:prSet presAssocID="{DE2C690D-C64A-44E9-BC4A-2B77CE69E49C}" presName="linearProcess" presStyleCnt="0"/>
      <dgm:spPr/>
    </dgm:pt>
    <dgm:pt modelId="{916DA28B-9F85-47D2-856C-0999EB2C2F6E}" type="pres">
      <dgm:prSet presAssocID="{893DDE90-06A6-46D2-BE22-D1AB257BB1DE}" presName="textNode" presStyleLbl="node1" presStyleIdx="0" presStyleCnt="4" custScaleX="68448">
        <dgm:presLayoutVars>
          <dgm:bulletEnabled val="1"/>
        </dgm:presLayoutVars>
      </dgm:prSet>
      <dgm:spPr/>
    </dgm:pt>
    <dgm:pt modelId="{7216DE38-F563-445C-952E-AFC201FA0C28}" type="pres">
      <dgm:prSet presAssocID="{ED19864E-CFFA-4AEC-A349-BAD9508957DB}" presName="sibTrans" presStyleCnt="0"/>
      <dgm:spPr/>
    </dgm:pt>
    <dgm:pt modelId="{DBB738C8-3BD1-4180-B716-BDE8B47580C1}" type="pres">
      <dgm:prSet presAssocID="{816E089B-A4D5-4FC4-9316-9606BB1D806B}" presName="textNode" presStyleLbl="node1" presStyleIdx="1" presStyleCnt="4">
        <dgm:presLayoutVars>
          <dgm:bulletEnabled val="1"/>
        </dgm:presLayoutVars>
      </dgm:prSet>
      <dgm:spPr/>
    </dgm:pt>
    <dgm:pt modelId="{86FC81A9-4476-4A6F-88D1-3A9D5B2AB44B}" type="pres">
      <dgm:prSet presAssocID="{D38F9142-D791-4181-B07D-E9CBA6B9AC80}" presName="sibTrans" presStyleCnt="0"/>
      <dgm:spPr/>
    </dgm:pt>
    <dgm:pt modelId="{C354F176-E8E1-4BC8-B6B3-BA952A61A978}" type="pres">
      <dgm:prSet presAssocID="{E74CE601-AB7B-42D8-AA8E-A4E44D57F148}" presName="textNode" presStyleLbl="node1" presStyleIdx="2" presStyleCnt="4" custScaleX="103059">
        <dgm:presLayoutVars>
          <dgm:bulletEnabled val="1"/>
        </dgm:presLayoutVars>
      </dgm:prSet>
      <dgm:spPr/>
    </dgm:pt>
    <dgm:pt modelId="{8B31A074-BE5A-446B-B16E-EE0943425666}" type="pres">
      <dgm:prSet presAssocID="{24D677BF-E99E-4C24-8F77-E66C42456F02}" presName="sibTrans" presStyleCnt="0"/>
      <dgm:spPr/>
    </dgm:pt>
    <dgm:pt modelId="{66B94ECC-3559-4B1A-A2FB-77146264AC96}" type="pres">
      <dgm:prSet presAssocID="{72054D77-1E32-4D4B-A7D3-986EF8B7B444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8AABCC34-79E8-4DFC-AE89-5CB8F46CDDEE}" type="presOf" srcId="{893DDE90-06A6-46D2-BE22-D1AB257BB1DE}" destId="{916DA28B-9F85-47D2-856C-0999EB2C2F6E}" srcOrd="0" destOrd="0" presId="urn:microsoft.com/office/officeart/2005/8/layout/hProcess9"/>
    <dgm:cxn modelId="{93927565-BE4F-4310-9A97-3F19B6AF96DE}" srcId="{DE2C690D-C64A-44E9-BC4A-2B77CE69E49C}" destId="{72054D77-1E32-4D4B-A7D3-986EF8B7B444}" srcOrd="3" destOrd="0" parTransId="{E10CC590-9469-48AE-80B6-DC7B1D646955}" sibTransId="{C9CB20AD-E95F-49EA-A1ED-B867BA1B0124}"/>
    <dgm:cxn modelId="{80A84369-8EB9-400C-A7E5-282EA3D500E9}" type="presOf" srcId="{72054D77-1E32-4D4B-A7D3-986EF8B7B444}" destId="{66B94ECC-3559-4B1A-A2FB-77146264AC96}" srcOrd="0" destOrd="0" presId="urn:microsoft.com/office/officeart/2005/8/layout/hProcess9"/>
    <dgm:cxn modelId="{6BE585BC-076D-4CF9-8993-D40EF78DF200}" type="presOf" srcId="{DE2C690D-C64A-44E9-BC4A-2B77CE69E49C}" destId="{606C9A72-FADE-40EF-89B3-43DA195D921F}" srcOrd="0" destOrd="0" presId="urn:microsoft.com/office/officeart/2005/8/layout/hProcess9"/>
    <dgm:cxn modelId="{D894CFD4-2A86-4063-8FF6-8558D429407D}" srcId="{DE2C690D-C64A-44E9-BC4A-2B77CE69E49C}" destId="{816E089B-A4D5-4FC4-9316-9606BB1D806B}" srcOrd="1" destOrd="0" parTransId="{135CD160-1C59-4AC9-B9ED-55AD18AA516B}" sibTransId="{D38F9142-D791-4181-B07D-E9CBA6B9AC80}"/>
    <dgm:cxn modelId="{0254F9E0-9158-41A6-A74F-20365A388BBD}" type="presOf" srcId="{E74CE601-AB7B-42D8-AA8E-A4E44D57F148}" destId="{C354F176-E8E1-4BC8-B6B3-BA952A61A978}" srcOrd="0" destOrd="0" presId="urn:microsoft.com/office/officeart/2005/8/layout/hProcess9"/>
    <dgm:cxn modelId="{946A35EC-C319-47CF-A3DF-98067FCDB217}" srcId="{DE2C690D-C64A-44E9-BC4A-2B77CE69E49C}" destId="{E74CE601-AB7B-42D8-AA8E-A4E44D57F148}" srcOrd="2" destOrd="0" parTransId="{FF1AFD3F-3C0F-4317-9349-F1395FFA9BD3}" sibTransId="{24D677BF-E99E-4C24-8F77-E66C42456F02}"/>
    <dgm:cxn modelId="{CAD163EC-A6DD-4487-BEB4-B45A950BD8F9}" type="presOf" srcId="{816E089B-A4D5-4FC4-9316-9606BB1D806B}" destId="{DBB738C8-3BD1-4180-B716-BDE8B47580C1}" srcOrd="0" destOrd="0" presId="urn:microsoft.com/office/officeart/2005/8/layout/hProcess9"/>
    <dgm:cxn modelId="{7D2073F4-38E0-4A97-826B-A378F51BE96C}" srcId="{DE2C690D-C64A-44E9-BC4A-2B77CE69E49C}" destId="{893DDE90-06A6-46D2-BE22-D1AB257BB1DE}" srcOrd="0" destOrd="0" parTransId="{62AB2F38-5203-4A36-9DA7-8DDC923D3058}" sibTransId="{ED19864E-CFFA-4AEC-A349-BAD9508957DB}"/>
    <dgm:cxn modelId="{6C1E6F93-0DF1-4879-8CA4-355EE7E2061A}" type="presParOf" srcId="{606C9A72-FADE-40EF-89B3-43DA195D921F}" destId="{801BCCC2-F2D1-472E-A956-8ECE1E079DBE}" srcOrd="0" destOrd="0" presId="urn:microsoft.com/office/officeart/2005/8/layout/hProcess9"/>
    <dgm:cxn modelId="{8647A6BE-8285-4032-B242-252EA6965F82}" type="presParOf" srcId="{606C9A72-FADE-40EF-89B3-43DA195D921F}" destId="{FA35BFDC-D142-4035-A6C6-CCC9A9556204}" srcOrd="1" destOrd="0" presId="urn:microsoft.com/office/officeart/2005/8/layout/hProcess9"/>
    <dgm:cxn modelId="{7B406CDB-4956-4AB5-B8A4-650239D2C1F3}" type="presParOf" srcId="{FA35BFDC-D142-4035-A6C6-CCC9A9556204}" destId="{916DA28B-9F85-47D2-856C-0999EB2C2F6E}" srcOrd="0" destOrd="0" presId="urn:microsoft.com/office/officeart/2005/8/layout/hProcess9"/>
    <dgm:cxn modelId="{EABC69B0-7B2B-40D9-8FD8-16133B47FEF1}" type="presParOf" srcId="{FA35BFDC-D142-4035-A6C6-CCC9A9556204}" destId="{7216DE38-F563-445C-952E-AFC201FA0C28}" srcOrd="1" destOrd="0" presId="urn:microsoft.com/office/officeart/2005/8/layout/hProcess9"/>
    <dgm:cxn modelId="{002E7826-042F-4278-ABEE-6AF0817370B1}" type="presParOf" srcId="{FA35BFDC-D142-4035-A6C6-CCC9A9556204}" destId="{DBB738C8-3BD1-4180-B716-BDE8B47580C1}" srcOrd="2" destOrd="0" presId="urn:microsoft.com/office/officeart/2005/8/layout/hProcess9"/>
    <dgm:cxn modelId="{1CF5289D-B444-41E5-A39D-61D303B592A1}" type="presParOf" srcId="{FA35BFDC-D142-4035-A6C6-CCC9A9556204}" destId="{86FC81A9-4476-4A6F-88D1-3A9D5B2AB44B}" srcOrd="3" destOrd="0" presId="urn:microsoft.com/office/officeart/2005/8/layout/hProcess9"/>
    <dgm:cxn modelId="{89600EB8-606C-4BF2-A72E-1FC0826CB481}" type="presParOf" srcId="{FA35BFDC-D142-4035-A6C6-CCC9A9556204}" destId="{C354F176-E8E1-4BC8-B6B3-BA952A61A978}" srcOrd="4" destOrd="0" presId="urn:microsoft.com/office/officeart/2005/8/layout/hProcess9"/>
    <dgm:cxn modelId="{47965F68-00C3-40EF-BBB7-6B5113CEE3B7}" type="presParOf" srcId="{FA35BFDC-D142-4035-A6C6-CCC9A9556204}" destId="{8B31A074-BE5A-446B-B16E-EE0943425666}" srcOrd="5" destOrd="0" presId="urn:microsoft.com/office/officeart/2005/8/layout/hProcess9"/>
    <dgm:cxn modelId="{5D7EEDE2-78C9-4401-BF3F-51C54895994F}" type="presParOf" srcId="{FA35BFDC-D142-4035-A6C6-CCC9A9556204}" destId="{66B94ECC-3559-4B1A-A2FB-77146264AC96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E42594-51E6-4C2C-84F9-56243B5E8428}">
      <dsp:nvSpPr>
        <dsp:cNvPr id="0" name=""/>
        <dsp:cNvSpPr/>
      </dsp:nvSpPr>
      <dsp:spPr>
        <a:xfrm>
          <a:off x="9954408" y="3607742"/>
          <a:ext cx="91440" cy="6109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8514"/>
              </a:lnTo>
              <a:lnTo>
                <a:pt x="54594" y="398514"/>
              </a:lnTo>
              <a:lnTo>
                <a:pt x="54594" y="6109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779B12-145F-417E-8C7D-1B1A060D170C}">
      <dsp:nvSpPr>
        <dsp:cNvPr id="0" name=""/>
        <dsp:cNvSpPr/>
      </dsp:nvSpPr>
      <dsp:spPr>
        <a:xfrm>
          <a:off x="9919437" y="2067612"/>
          <a:ext cx="91440" cy="7560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3575"/>
              </a:lnTo>
              <a:lnTo>
                <a:pt x="80690" y="543575"/>
              </a:lnTo>
              <a:lnTo>
                <a:pt x="80690" y="7560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8C051-033B-40A4-87B5-07717D1B5D50}">
      <dsp:nvSpPr>
        <dsp:cNvPr id="0" name=""/>
        <dsp:cNvSpPr/>
      </dsp:nvSpPr>
      <dsp:spPr>
        <a:xfrm>
          <a:off x="6488712" y="613380"/>
          <a:ext cx="3476445" cy="643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709"/>
              </a:lnTo>
              <a:lnTo>
                <a:pt x="3476445" y="430709"/>
              </a:lnTo>
              <a:lnTo>
                <a:pt x="3476445" y="6431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294975-0D4B-4605-AAFB-82ADFF514950}">
      <dsp:nvSpPr>
        <dsp:cNvPr id="0" name=""/>
        <dsp:cNvSpPr/>
      </dsp:nvSpPr>
      <dsp:spPr>
        <a:xfrm>
          <a:off x="6463091" y="2081751"/>
          <a:ext cx="91440" cy="7939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1551"/>
              </a:lnTo>
              <a:lnTo>
                <a:pt x="63216" y="581551"/>
              </a:lnTo>
              <a:lnTo>
                <a:pt x="63216" y="7939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6F0B1B-C713-415B-84C8-8E5F63F011A5}">
      <dsp:nvSpPr>
        <dsp:cNvPr id="0" name=""/>
        <dsp:cNvSpPr/>
      </dsp:nvSpPr>
      <dsp:spPr>
        <a:xfrm>
          <a:off x="6442992" y="613380"/>
          <a:ext cx="91440" cy="8162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3787"/>
              </a:lnTo>
              <a:lnTo>
                <a:pt x="65819" y="603787"/>
              </a:lnTo>
              <a:lnTo>
                <a:pt x="65819" y="8162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A942D0-3BD6-43D1-BD51-2AECF8692F96}">
      <dsp:nvSpPr>
        <dsp:cNvPr id="0" name=""/>
        <dsp:cNvSpPr/>
      </dsp:nvSpPr>
      <dsp:spPr>
        <a:xfrm>
          <a:off x="3353941" y="4890687"/>
          <a:ext cx="91440" cy="7148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2410"/>
              </a:lnTo>
              <a:lnTo>
                <a:pt x="46499" y="502410"/>
              </a:lnTo>
              <a:lnTo>
                <a:pt x="46499" y="7148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6B8464-9B2F-4D59-898F-D1E0DB34CF0D}">
      <dsp:nvSpPr>
        <dsp:cNvPr id="0" name=""/>
        <dsp:cNvSpPr/>
      </dsp:nvSpPr>
      <dsp:spPr>
        <a:xfrm>
          <a:off x="2201422" y="3265708"/>
          <a:ext cx="1198238" cy="703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760"/>
              </a:lnTo>
              <a:lnTo>
                <a:pt x="1198238" y="490760"/>
              </a:lnTo>
              <a:lnTo>
                <a:pt x="1198238" y="7031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E8C7DC-E8BF-48F4-9454-3BCBAA12BE10}">
      <dsp:nvSpPr>
        <dsp:cNvPr id="0" name=""/>
        <dsp:cNvSpPr/>
      </dsp:nvSpPr>
      <dsp:spPr>
        <a:xfrm>
          <a:off x="1369708" y="3265708"/>
          <a:ext cx="831714" cy="699773"/>
        </a:xfrm>
        <a:custGeom>
          <a:avLst/>
          <a:gdLst/>
          <a:ahLst/>
          <a:cxnLst/>
          <a:rect l="0" t="0" r="0" b="0"/>
          <a:pathLst>
            <a:path>
              <a:moveTo>
                <a:pt x="831714" y="0"/>
              </a:moveTo>
              <a:lnTo>
                <a:pt x="831714" y="487339"/>
              </a:lnTo>
              <a:lnTo>
                <a:pt x="0" y="487339"/>
              </a:lnTo>
              <a:lnTo>
                <a:pt x="0" y="6997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0A664A-99EF-4485-B832-A8E4AD790D16}">
      <dsp:nvSpPr>
        <dsp:cNvPr id="0" name=""/>
        <dsp:cNvSpPr/>
      </dsp:nvSpPr>
      <dsp:spPr>
        <a:xfrm>
          <a:off x="2155702" y="1990538"/>
          <a:ext cx="91440" cy="476211"/>
        </a:xfrm>
        <a:custGeom>
          <a:avLst/>
          <a:gdLst/>
          <a:ahLst/>
          <a:cxnLst/>
          <a:rect l="0" t="0" r="0" b="0"/>
          <a:pathLst>
            <a:path>
              <a:moveTo>
                <a:pt x="48792" y="0"/>
              </a:moveTo>
              <a:lnTo>
                <a:pt x="48792" y="263776"/>
              </a:lnTo>
              <a:lnTo>
                <a:pt x="45720" y="263776"/>
              </a:lnTo>
              <a:lnTo>
                <a:pt x="45720" y="4762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1D69F-C34D-47C3-B12B-E526AE43E90F}">
      <dsp:nvSpPr>
        <dsp:cNvPr id="0" name=""/>
        <dsp:cNvSpPr/>
      </dsp:nvSpPr>
      <dsp:spPr>
        <a:xfrm>
          <a:off x="2204495" y="613380"/>
          <a:ext cx="4284216" cy="588713"/>
        </a:xfrm>
        <a:custGeom>
          <a:avLst/>
          <a:gdLst/>
          <a:ahLst/>
          <a:cxnLst/>
          <a:rect l="0" t="0" r="0" b="0"/>
          <a:pathLst>
            <a:path>
              <a:moveTo>
                <a:pt x="4284216" y="0"/>
              </a:moveTo>
              <a:lnTo>
                <a:pt x="4284216" y="376278"/>
              </a:lnTo>
              <a:lnTo>
                <a:pt x="0" y="376278"/>
              </a:lnTo>
              <a:lnTo>
                <a:pt x="0" y="5887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D2A97F-39D8-4730-8CE2-BA69543A730F}">
      <dsp:nvSpPr>
        <dsp:cNvPr id="0" name=""/>
        <dsp:cNvSpPr/>
      </dsp:nvSpPr>
      <dsp:spPr>
        <a:xfrm>
          <a:off x="5342140" y="882"/>
          <a:ext cx="2293143" cy="6124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73D095-CED7-42B5-BE97-A2DCD7075E56}">
      <dsp:nvSpPr>
        <dsp:cNvPr id="0" name=""/>
        <dsp:cNvSpPr/>
      </dsp:nvSpPr>
      <dsp:spPr>
        <a:xfrm>
          <a:off x="5596934" y="242936"/>
          <a:ext cx="2293143" cy="6124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Stock Prediction System</a:t>
          </a:r>
          <a:endParaRPr lang="zh-CN" altLang="en-US" sz="1000" kern="1200" dirty="0"/>
        </a:p>
      </dsp:txBody>
      <dsp:txXfrm>
        <a:off x="5614873" y="260875"/>
        <a:ext cx="2257265" cy="576620"/>
      </dsp:txXfrm>
    </dsp:sp>
    <dsp:sp modelId="{E7AA3C67-C2FD-4787-963C-174D0D34C77E}">
      <dsp:nvSpPr>
        <dsp:cNvPr id="0" name=""/>
        <dsp:cNvSpPr/>
      </dsp:nvSpPr>
      <dsp:spPr>
        <a:xfrm>
          <a:off x="1411652" y="1202093"/>
          <a:ext cx="1585685" cy="788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DDE30B-E303-406C-AD76-5B00CEB9EE0C}">
      <dsp:nvSpPr>
        <dsp:cNvPr id="0" name=""/>
        <dsp:cNvSpPr/>
      </dsp:nvSpPr>
      <dsp:spPr>
        <a:xfrm>
          <a:off x="1666446" y="1444147"/>
          <a:ext cx="1585685" cy="7884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Background</a:t>
          </a:r>
          <a:endParaRPr lang="zh-CN" altLang="en-US" sz="1000" kern="1200" dirty="0"/>
        </a:p>
      </dsp:txBody>
      <dsp:txXfrm>
        <a:off x="1689539" y="1467240"/>
        <a:ext cx="1539499" cy="742258"/>
      </dsp:txXfrm>
    </dsp:sp>
    <dsp:sp modelId="{D9EED377-2FDC-44AD-A873-AFD7800FE598}">
      <dsp:nvSpPr>
        <dsp:cNvPr id="0" name=""/>
        <dsp:cNvSpPr/>
      </dsp:nvSpPr>
      <dsp:spPr>
        <a:xfrm>
          <a:off x="1418302" y="2466749"/>
          <a:ext cx="1566240" cy="798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B35D04-02CB-43C0-8553-5B4A0F15D7FF}">
      <dsp:nvSpPr>
        <dsp:cNvPr id="0" name=""/>
        <dsp:cNvSpPr/>
      </dsp:nvSpPr>
      <dsp:spPr>
        <a:xfrm>
          <a:off x="1673096" y="2708804"/>
          <a:ext cx="1566240" cy="7989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Database</a:t>
          </a:r>
          <a:endParaRPr lang="zh-CN" altLang="en-US" sz="1000" kern="1200" dirty="0"/>
        </a:p>
      </dsp:txBody>
      <dsp:txXfrm>
        <a:off x="1696497" y="2732205"/>
        <a:ext cx="1519438" cy="752156"/>
      </dsp:txXfrm>
    </dsp:sp>
    <dsp:sp modelId="{4617F1AF-C79D-43E5-837C-6E6D48AD30D2}">
      <dsp:nvSpPr>
        <dsp:cNvPr id="0" name=""/>
        <dsp:cNvSpPr/>
      </dsp:nvSpPr>
      <dsp:spPr>
        <a:xfrm>
          <a:off x="573643" y="3965481"/>
          <a:ext cx="1592129" cy="9392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B9C9F1-90F0-4D7F-8CC7-4BEA7C0B6502}">
      <dsp:nvSpPr>
        <dsp:cNvPr id="0" name=""/>
        <dsp:cNvSpPr/>
      </dsp:nvSpPr>
      <dsp:spPr>
        <a:xfrm>
          <a:off x="828437" y="4207535"/>
          <a:ext cx="1592129" cy="939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Calculate Indicators</a:t>
          </a:r>
          <a:endParaRPr lang="zh-CN" altLang="en-US" sz="1000" kern="1200" dirty="0"/>
        </a:p>
      </dsp:txBody>
      <dsp:txXfrm>
        <a:off x="855947" y="4235045"/>
        <a:ext cx="1537109" cy="884238"/>
      </dsp:txXfrm>
    </dsp:sp>
    <dsp:sp modelId="{19388E37-8291-45CC-8260-B04FC3EAB1CD}">
      <dsp:nvSpPr>
        <dsp:cNvPr id="0" name=""/>
        <dsp:cNvSpPr/>
      </dsp:nvSpPr>
      <dsp:spPr>
        <a:xfrm>
          <a:off x="2617458" y="3968903"/>
          <a:ext cx="1564405" cy="921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A988A-52E1-4B12-995F-9E9A8D48184E}">
      <dsp:nvSpPr>
        <dsp:cNvPr id="0" name=""/>
        <dsp:cNvSpPr/>
      </dsp:nvSpPr>
      <dsp:spPr>
        <a:xfrm>
          <a:off x="2872252" y="4210957"/>
          <a:ext cx="1564405" cy="9217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Predict Strategy</a:t>
          </a:r>
          <a:endParaRPr lang="zh-CN" altLang="en-US" sz="1000" kern="1200" dirty="0"/>
        </a:p>
      </dsp:txBody>
      <dsp:txXfrm>
        <a:off x="2899250" y="4237955"/>
        <a:ext cx="1510409" cy="867788"/>
      </dsp:txXfrm>
    </dsp:sp>
    <dsp:sp modelId="{380EA96E-11EB-440E-A7EE-DB911E677006}">
      <dsp:nvSpPr>
        <dsp:cNvPr id="0" name=""/>
        <dsp:cNvSpPr/>
      </dsp:nvSpPr>
      <dsp:spPr>
        <a:xfrm>
          <a:off x="2623455" y="5605532"/>
          <a:ext cx="1553971" cy="8248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4779F9-F7AC-448D-8AE6-A4E05C3C812C}">
      <dsp:nvSpPr>
        <dsp:cNvPr id="0" name=""/>
        <dsp:cNvSpPr/>
      </dsp:nvSpPr>
      <dsp:spPr>
        <a:xfrm>
          <a:off x="2878249" y="5847586"/>
          <a:ext cx="1553971" cy="8248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Predicted Result</a:t>
          </a:r>
          <a:endParaRPr lang="zh-CN" altLang="en-US" sz="1000" kern="1200" dirty="0"/>
        </a:p>
      </dsp:txBody>
      <dsp:txXfrm>
        <a:off x="2902407" y="5871744"/>
        <a:ext cx="1505655" cy="776488"/>
      </dsp:txXfrm>
    </dsp:sp>
    <dsp:sp modelId="{4921F04E-78FB-439B-946C-9C487C10A188}">
      <dsp:nvSpPr>
        <dsp:cNvPr id="0" name=""/>
        <dsp:cNvSpPr/>
      </dsp:nvSpPr>
      <dsp:spPr>
        <a:xfrm>
          <a:off x="5559450" y="1429602"/>
          <a:ext cx="1898723" cy="652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043D0-5D80-471D-961C-00E1F3DE3A07}">
      <dsp:nvSpPr>
        <dsp:cNvPr id="0" name=""/>
        <dsp:cNvSpPr/>
      </dsp:nvSpPr>
      <dsp:spPr>
        <a:xfrm>
          <a:off x="5814243" y="1671656"/>
          <a:ext cx="1898723" cy="652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Web Service Interface</a:t>
          </a:r>
          <a:endParaRPr lang="zh-CN" altLang="en-US" sz="1000" kern="1200" dirty="0"/>
        </a:p>
      </dsp:txBody>
      <dsp:txXfrm>
        <a:off x="5833344" y="1690757"/>
        <a:ext cx="1860521" cy="613947"/>
      </dsp:txXfrm>
    </dsp:sp>
    <dsp:sp modelId="{FC5148FA-6E90-460C-AC8F-892FFBFA5D61}">
      <dsp:nvSpPr>
        <dsp:cNvPr id="0" name=""/>
        <dsp:cNvSpPr/>
      </dsp:nvSpPr>
      <dsp:spPr>
        <a:xfrm>
          <a:off x="5655613" y="2875737"/>
          <a:ext cx="1741390" cy="8754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6E58A6-E207-4A6F-908B-375356D513FC}">
      <dsp:nvSpPr>
        <dsp:cNvPr id="0" name=""/>
        <dsp:cNvSpPr/>
      </dsp:nvSpPr>
      <dsp:spPr>
        <a:xfrm>
          <a:off x="5910406" y="3117791"/>
          <a:ext cx="1741390" cy="8754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Price prediction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Get Stock Info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Get </a:t>
          </a:r>
        </a:p>
      </dsp:txBody>
      <dsp:txXfrm>
        <a:off x="5936048" y="3143433"/>
        <a:ext cx="1690106" cy="824194"/>
      </dsp:txXfrm>
    </dsp:sp>
    <dsp:sp modelId="{D5AEF24C-AEF2-4F4C-B07A-E1C7CCA33CBD}">
      <dsp:nvSpPr>
        <dsp:cNvPr id="0" name=""/>
        <dsp:cNvSpPr/>
      </dsp:nvSpPr>
      <dsp:spPr>
        <a:xfrm>
          <a:off x="8818585" y="1256524"/>
          <a:ext cx="2293143" cy="811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D7402D-F08C-40D9-889B-88052AADC3FA}">
      <dsp:nvSpPr>
        <dsp:cNvPr id="0" name=""/>
        <dsp:cNvSpPr/>
      </dsp:nvSpPr>
      <dsp:spPr>
        <a:xfrm>
          <a:off x="9073379" y="1498578"/>
          <a:ext cx="2293143" cy="8110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User </a:t>
          </a:r>
          <a:endParaRPr lang="zh-CN" altLang="en-US" sz="1000" kern="1200" dirty="0"/>
        </a:p>
      </dsp:txBody>
      <dsp:txXfrm>
        <a:off x="9097135" y="1522334"/>
        <a:ext cx="2245631" cy="763576"/>
      </dsp:txXfrm>
    </dsp:sp>
    <dsp:sp modelId="{F2A94736-30D7-43D3-AF08-22E6B8129B69}">
      <dsp:nvSpPr>
        <dsp:cNvPr id="0" name=""/>
        <dsp:cNvSpPr/>
      </dsp:nvSpPr>
      <dsp:spPr>
        <a:xfrm>
          <a:off x="9296305" y="2823622"/>
          <a:ext cx="1407646" cy="784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7214D-9C48-4315-A125-5F1495C1A17D}">
      <dsp:nvSpPr>
        <dsp:cNvPr id="0" name=""/>
        <dsp:cNvSpPr/>
      </dsp:nvSpPr>
      <dsp:spPr>
        <a:xfrm>
          <a:off x="9551098" y="3065676"/>
          <a:ext cx="1407646" cy="7841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Administration</a:t>
          </a:r>
          <a:endParaRPr lang="zh-CN" altLang="en-US" sz="1000" kern="1200" dirty="0"/>
        </a:p>
      </dsp:txBody>
      <dsp:txXfrm>
        <a:off x="9574064" y="3088642"/>
        <a:ext cx="1361714" cy="738188"/>
      </dsp:txXfrm>
    </dsp:sp>
    <dsp:sp modelId="{2AAF353E-611B-4B21-82D2-E390BE33192D}">
      <dsp:nvSpPr>
        <dsp:cNvPr id="0" name=""/>
        <dsp:cNvSpPr/>
      </dsp:nvSpPr>
      <dsp:spPr>
        <a:xfrm>
          <a:off x="9276767" y="4218690"/>
          <a:ext cx="1464470" cy="13441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B5F57E-DA38-46AC-B996-7B5BC754880E}">
      <dsp:nvSpPr>
        <dsp:cNvPr id="0" name=""/>
        <dsp:cNvSpPr/>
      </dsp:nvSpPr>
      <dsp:spPr>
        <a:xfrm>
          <a:off x="9531561" y="4460744"/>
          <a:ext cx="1464470" cy="13441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Login/Register/Update</a:t>
          </a:r>
          <a:endParaRPr lang="zh-CN" altLang="en-US" sz="1000" kern="1200" dirty="0"/>
        </a:p>
      </dsp:txBody>
      <dsp:txXfrm>
        <a:off x="9570931" y="4500114"/>
        <a:ext cx="1385730" cy="12654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ABF778-B7AA-487E-AABC-207D77369026}">
      <dsp:nvSpPr>
        <dsp:cNvPr id="0" name=""/>
        <dsp:cNvSpPr/>
      </dsp:nvSpPr>
      <dsp:spPr>
        <a:xfrm>
          <a:off x="429573" y="3336899"/>
          <a:ext cx="848816" cy="99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Customers</a:t>
          </a:r>
          <a:endParaRPr lang="zh-CN" altLang="en-US" sz="2000" kern="1200" dirty="0"/>
        </a:p>
      </dsp:txBody>
      <dsp:txXfrm>
        <a:off x="429573" y="3336899"/>
        <a:ext cx="848816" cy="101784"/>
      </dsp:txXfrm>
    </dsp:sp>
    <dsp:sp modelId="{1C84689A-09C6-48B1-BB0E-474C1A012950}">
      <dsp:nvSpPr>
        <dsp:cNvPr id="0" name=""/>
        <dsp:cNvSpPr/>
      </dsp:nvSpPr>
      <dsp:spPr>
        <a:xfrm>
          <a:off x="489409" y="3453395"/>
          <a:ext cx="17" cy="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FA7A37-120B-4CFC-963C-920D62D87BA8}">
      <dsp:nvSpPr>
        <dsp:cNvPr id="0" name=""/>
        <dsp:cNvSpPr/>
      </dsp:nvSpPr>
      <dsp:spPr>
        <a:xfrm rot="21221224">
          <a:off x="1478902" y="3028108"/>
          <a:ext cx="430464" cy="5334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400" kern="1200"/>
        </a:p>
      </dsp:txBody>
      <dsp:txXfrm>
        <a:off x="1479294" y="3141903"/>
        <a:ext cx="301325" cy="320083"/>
      </dsp:txXfrm>
    </dsp:sp>
    <dsp:sp modelId="{C9868992-E311-4046-913D-B432286FE48F}">
      <dsp:nvSpPr>
        <dsp:cNvPr id="0" name=""/>
        <dsp:cNvSpPr/>
      </dsp:nvSpPr>
      <dsp:spPr>
        <a:xfrm>
          <a:off x="2085661" y="2454541"/>
          <a:ext cx="2663852" cy="19489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 dirty="0"/>
            <a:t>ID authentication</a:t>
          </a:r>
          <a:endParaRPr lang="zh-CN" altLang="en-US" sz="2000" kern="1200" dirty="0"/>
        </a:p>
      </dsp:txBody>
      <dsp:txXfrm>
        <a:off x="2085661" y="2454541"/>
        <a:ext cx="2663852" cy="1299278"/>
      </dsp:txXfrm>
    </dsp:sp>
    <dsp:sp modelId="{C1A522D8-988A-4CC1-9338-D8CEBA0778E9}">
      <dsp:nvSpPr>
        <dsp:cNvPr id="0" name=""/>
        <dsp:cNvSpPr/>
      </dsp:nvSpPr>
      <dsp:spPr>
        <a:xfrm>
          <a:off x="2781449" y="3488694"/>
          <a:ext cx="2144808" cy="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500" kern="1200" dirty="0"/>
            <a:t>Login</a:t>
          </a:r>
          <a:endParaRPr lang="zh-CN" alt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500" kern="1200" dirty="0"/>
            <a:t>Register</a:t>
          </a:r>
          <a:endParaRPr lang="zh-CN" altLang="en-US" sz="500" kern="1200" dirty="0"/>
        </a:p>
      </dsp:txBody>
      <dsp:txXfrm>
        <a:off x="2781449" y="3488694"/>
        <a:ext cx="2144808" cy="1"/>
      </dsp:txXfrm>
    </dsp:sp>
    <dsp:sp modelId="{3DC8DF1C-B7EB-4CFE-B1AB-959BE990A077}">
      <dsp:nvSpPr>
        <dsp:cNvPr id="0" name=""/>
        <dsp:cNvSpPr/>
      </dsp:nvSpPr>
      <dsp:spPr>
        <a:xfrm rot="192041">
          <a:off x="5008905" y="2941856"/>
          <a:ext cx="551683" cy="5334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400" kern="1200"/>
        </a:p>
      </dsp:txBody>
      <dsp:txXfrm>
        <a:off x="5009030" y="3044083"/>
        <a:ext cx="391641" cy="320083"/>
      </dsp:txXfrm>
    </dsp:sp>
    <dsp:sp modelId="{AAABCB48-5EA9-4071-A2C7-32C88255EB73}">
      <dsp:nvSpPr>
        <dsp:cNvPr id="0" name=""/>
        <dsp:cNvSpPr/>
      </dsp:nvSpPr>
      <dsp:spPr>
        <a:xfrm>
          <a:off x="5788801" y="3032249"/>
          <a:ext cx="2144808" cy="793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/>
            <a:t>Administration</a:t>
          </a:r>
          <a:endParaRPr lang="zh-CN" altLang="en-US" sz="2000" b="1" kern="1200" dirty="0"/>
        </a:p>
      </dsp:txBody>
      <dsp:txXfrm>
        <a:off x="5788801" y="3032249"/>
        <a:ext cx="2144808" cy="529000"/>
      </dsp:txXfrm>
    </dsp:sp>
    <dsp:sp modelId="{D9189933-BA0B-40CE-9BB1-FC9D65C2547C}">
      <dsp:nvSpPr>
        <dsp:cNvPr id="0" name=""/>
        <dsp:cNvSpPr/>
      </dsp:nvSpPr>
      <dsp:spPr>
        <a:xfrm>
          <a:off x="6293851" y="3561250"/>
          <a:ext cx="2144808" cy="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500" kern="1200" dirty="0"/>
            <a:t>Update Account</a:t>
          </a:r>
          <a:endParaRPr lang="zh-CN" alt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500" kern="1200" dirty="0"/>
            <a:t>Add Favor Stocks</a:t>
          </a:r>
          <a:endParaRPr lang="zh-CN" altLang="en-US" sz="500" kern="1200" dirty="0"/>
        </a:p>
      </dsp:txBody>
      <dsp:txXfrm>
        <a:off x="6293851" y="3561250"/>
        <a:ext cx="2144808" cy="1"/>
      </dsp:txXfrm>
    </dsp:sp>
    <dsp:sp modelId="{AB16EBF7-AC80-4193-80A8-4D23424AAA69}">
      <dsp:nvSpPr>
        <dsp:cNvPr id="0" name=""/>
        <dsp:cNvSpPr/>
      </dsp:nvSpPr>
      <dsp:spPr>
        <a:xfrm>
          <a:off x="8258312" y="3030013"/>
          <a:ext cx="688369" cy="5334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400" kern="1200"/>
        </a:p>
      </dsp:txBody>
      <dsp:txXfrm>
        <a:off x="8258312" y="3136708"/>
        <a:ext cx="528327" cy="320083"/>
      </dsp:txXfrm>
    </dsp:sp>
    <dsp:sp modelId="{E04B9D33-9B77-4B7E-914D-D1A208ED75BA}">
      <dsp:nvSpPr>
        <dsp:cNvPr id="0" name=""/>
        <dsp:cNvSpPr/>
      </dsp:nvSpPr>
      <dsp:spPr>
        <a:xfrm>
          <a:off x="9232419" y="3032249"/>
          <a:ext cx="2144808" cy="793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/>
            <a:t>Operations</a:t>
          </a:r>
          <a:endParaRPr lang="zh-CN" altLang="en-US" sz="2000" b="1" kern="1200" dirty="0"/>
        </a:p>
      </dsp:txBody>
      <dsp:txXfrm>
        <a:off x="9232419" y="3032249"/>
        <a:ext cx="2144808" cy="529000"/>
      </dsp:txXfrm>
    </dsp:sp>
    <dsp:sp modelId="{BB5E3017-0972-4682-8773-B77846C24065}">
      <dsp:nvSpPr>
        <dsp:cNvPr id="0" name=""/>
        <dsp:cNvSpPr/>
      </dsp:nvSpPr>
      <dsp:spPr>
        <a:xfrm>
          <a:off x="9759925" y="3561250"/>
          <a:ext cx="2144808" cy="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500" kern="1200" dirty="0"/>
            <a:t>Get Actual Stock Info/Chart</a:t>
          </a:r>
          <a:endParaRPr lang="zh-CN" alt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500" kern="1200" dirty="0"/>
            <a:t>Get Predicted Stock Info/Chart</a:t>
          </a:r>
          <a:endParaRPr lang="zh-CN" alt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500" kern="1200" dirty="0"/>
            <a:t>Get Advice</a:t>
          </a:r>
          <a:endParaRPr lang="zh-CN" altLang="en-US" sz="500" kern="1200" dirty="0"/>
        </a:p>
      </dsp:txBody>
      <dsp:txXfrm>
        <a:off x="9759925" y="3561250"/>
        <a:ext cx="2144808" cy="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E8EA3-4D91-44C3-A100-314E7A1F2614}">
      <dsp:nvSpPr>
        <dsp:cNvPr id="0" name=""/>
        <dsp:cNvSpPr/>
      </dsp:nvSpPr>
      <dsp:spPr>
        <a:xfrm>
          <a:off x="9765744" y="4214599"/>
          <a:ext cx="91440" cy="3001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0110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FFD199-C583-496C-80CF-39B6F648C391}">
      <dsp:nvSpPr>
        <dsp:cNvPr id="0" name=""/>
        <dsp:cNvSpPr/>
      </dsp:nvSpPr>
      <dsp:spPr>
        <a:xfrm>
          <a:off x="9765744" y="3064085"/>
          <a:ext cx="91440" cy="2153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5364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C02BE-7A00-4A12-B9CF-DAB73667C233}">
      <dsp:nvSpPr>
        <dsp:cNvPr id="0" name=""/>
        <dsp:cNvSpPr/>
      </dsp:nvSpPr>
      <dsp:spPr>
        <a:xfrm>
          <a:off x="9660324" y="1886490"/>
          <a:ext cx="151139" cy="3891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610"/>
              </a:lnTo>
              <a:lnTo>
                <a:pt x="151139" y="223610"/>
              </a:lnTo>
              <a:lnTo>
                <a:pt x="151139" y="38917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4CE392-8D73-4FA6-A7F6-87294EDBFDA5}">
      <dsp:nvSpPr>
        <dsp:cNvPr id="0" name=""/>
        <dsp:cNvSpPr/>
      </dsp:nvSpPr>
      <dsp:spPr>
        <a:xfrm>
          <a:off x="5861794" y="788417"/>
          <a:ext cx="3798530" cy="309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088"/>
              </a:lnTo>
              <a:lnTo>
                <a:pt x="3798530" y="144088"/>
              </a:lnTo>
              <a:lnTo>
                <a:pt x="3798530" y="3096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6F35FE-4B2E-4D66-87D8-B52BEAE1D235}">
      <dsp:nvSpPr>
        <dsp:cNvPr id="0" name=""/>
        <dsp:cNvSpPr/>
      </dsp:nvSpPr>
      <dsp:spPr>
        <a:xfrm>
          <a:off x="5247222" y="1901343"/>
          <a:ext cx="438612" cy="2973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3728"/>
              </a:lnTo>
              <a:lnTo>
                <a:pt x="438612" y="297372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9906CE-149D-4977-A0EF-7B685C925524}">
      <dsp:nvSpPr>
        <dsp:cNvPr id="0" name=""/>
        <dsp:cNvSpPr/>
      </dsp:nvSpPr>
      <dsp:spPr>
        <a:xfrm>
          <a:off x="5247222" y="1901343"/>
          <a:ext cx="438612" cy="18541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4175"/>
              </a:lnTo>
              <a:lnTo>
                <a:pt x="438612" y="1854175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0FE289-EB87-4F04-A038-F85170DFD4E8}">
      <dsp:nvSpPr>
        <dsp:cNvPr id="0" name=""/>
        <dsp:cNvSpPr/>
      </dsp:nvSpPr>
      <dsp:spPr>
        <a:xfrm>
          <a:off x="5247222" y="1901343"/>
          <a:ext cx="438612" cy="734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4623"/>
              </a:lnTo>
              <a:lnTo>
                <a:pt x="438612" y="734623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2BA836-96FB-44FC-9239-84946DE562F7}">
      <dsp:nvSpPr>
        <dsp:cNvPr id="0" name=""/>
        <dsp:cNvSpPr/>
      </dsp:nvSpPr>
      <dsp:spPr>
        <a:xfrm>
          <a:off x="5816074" y="788417"/>
          <a:ext cx="91440" cy="3245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8942"/>
              </a:lnTo>
              <a:lnTo>
                <a:pt x="61882" y="158942"/>
              </a:lnTo>
              <a:lnTo>
                <a:pt x="61882" y="3245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451984-7B3A-4AB2-8495-B56E42B977D2}">
      <dsp:nvSpPr>
        <dsp:cNvPr id="0" name=""/>
        <dsp:cNvSpPr/>
      </dsp:nvSpPr>
      <dsp:spPr>
        <a:xfrm>
          <a:off x="2595957" y="4225660"/>
          <a:ext cx="91440" cy="210720"/>
        </a:xfrm>
        <a:custGeom>
          <a:avLst/>
          <a:gdLst/>
          <a:ahLst/>
          <a:cxnLst/>
          <a:rect l="0" t="0" r="0" b="0"/>
          <a:pathLst>
            <a:path>
              <a:moveTo>
                <a:pt x="46051" y="0"/>
              </a:moveTo>
              <a:lnTo>
                <a:pt x="46051" y="45152"/>
              </a:lnTo>
              <a:lnTo>
                <a:pt x="45720" y="45152"/>
              </a:lnTo>
              <a:lnTo>
                <a:pt x="45720" y="210720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3A0B8C-159D-42C0-BB0F-22CDE1E16348}">
      <dsp:nvSpPr>
        <dsp:cNvPr id="0" name=""/>
        <dsp:cNvSpPr/>
      </dsp:nvSpPr>
      <dsp:spPr>
        <a:xfrm>
          <a:off x="1707450" y="3003306"/>
          <a:ext cx="934558" cy="4339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369"/>
              </a:lnTo>
              <a:lnTo>
                <a:pt x="934558" y="268369"/>
              </a:lnTo>
              <a:lnTo>
                <a:pt x="934558" y="433936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564564-7668-43DF-A052-C7F0636366DF}">
      <dsp:nvSpPr>
        <dsp:cNvPr id="0" name=""/>
        <dsp:cNvSpPr/>
      </dsp:nvSpPr>
      <dsp:spPr>
        <a:xfrm>
          <a:off x="836029" y="3003306"/>
          <a:ext cx="871421" cy="430877"/>
        </a:xfrm>
        <a:custGeom>
          <a:avLst/>
          <a:gdLst/>
          <a:ahLst/>
          <a:cxnLst/>
          <a:rect l="0" t="0" r="0" b="0"/>
          <a:pathLst>
            <a:path>
              <a:moveTo>
                <a:pt x="871421" y="0"/>
              </a:moveTo>
              <a:lnTo>
                <a:pt x="871421" y="265310"/>
              </a:lnTo>
              <a:lnTo>
                <a:pt x="0" y="265310"/>
              </a:lnTo>
              <a:lnTo>
                <a:pt x="0" y="430877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B4CF5A-7174-4434-A625-1D86E0B3C3F8}">
      <dsp:nvSpPr>
        <dsp:cNvPr id="0" name=""/>
        <dsp:cNvSpPr/>
      </dsp:nvSpPr>
      <dsp:spPr>
        <a:xfrm>
          <a:off x="1661730" y="1870674"/>
          <a:ext cx="91440" cy="326656"/>
        </a:xfrm>
        <a:custGeom>
          <a:avLst/>
          <a:gdLst/>
          <a:ahLst/>
          <a:cxnLst/>
          <a:rect l="0" t="0" r="0" b="0"/>
          <a:pathLst>
            <a:path>
              <a:moveTo>
                <a:pt x="86244" y="0"/>
              </a:moveTo>
              <a:lnTo>
                <a:pt x="86244" y="161089"/>
              </a:lnTo>
              <a:lnTo>
                <a:pt x="45720" y="161089"/>
              </a:lnTo>
              <a:lnTo>
                <a:pt x="45720" y="326656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E53EF3-FC61-49BF-BBDE-38D1ADF22332}">
      <dsp:nvSpPr>
        <dsp:cNvPr id="0" name=""/>
        <dsp:cNvSpPr/>
      </dsp:nvSpPr>
      <dsp:spPr>
        <a:xfrm>
          <a:off x="1747975" y="788417"/>
          <a:ext cx="4113818" cy="293840"/>
        </a:xfrm>
        <a:custGeom>
          <a:avLst/>
          <a:gdLst/>
          <a:ahLst/>
          <a:cxnLst/>
          <a:rect l="0" t="0" r="0" b="0"/>
          <a:pathLst>
            <a:path>
              <a:moveTo>
                <a:pt x="4113818" y="0"/>
              </a:moveTo>
              <a:lnTo>
                <a:pt x="4113818" y="128272"/>
              </a:lnTo>
              <a:lnTo>
                <a:pt x="0" y="128272"/>
              </a:lnTo>
              <a:lnTo>
                <a:pt x="0" y="2938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31B44E-8444-4F59-8F17-2B024C74D228}">
      <dsp:nvSpPr>
        <dsp:cNvPr id="0" name=""/>
        <dsp:cNvSpPr/>
      </dsp:nvSpPr>
      <dsp:spPr>
        <a:xfrm>
          <a:off x="4542827" y="0"/>
          <a:ext cx="2637933" cy="7884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Stock Prediction System</a:t>
          </a:r>
          <a:endParaRPr lang="zh-CN" altLang="en-US" sz="1800" kern="1200" dirty="0"/>
        </a:p>
      </dsp:txBody>
      <dsp:txXfrm>
        <a:off x="4542827" y="0"/>
        <a:ext cx="2637933" cy="788417"/>
      </dsp:txXfrm>
    </dsp:sp>
    <dsp:sp modelId="{FD9CC0EB-18A0-446D-91FC-FB9F1A2F5286}">
      <dsp:nvSpPr>
        <dsp:cNvPr id="0" name=""/>
        <dsp:cNvSpPr/>
      </dsp:nvSpPr>
      <dsp:spPr>
        <a:xfrm>
          <a:off x="959558" y="1082257"/>
          <a:ext cx="1576834" cy="7884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Background</a:t>
          </a:r>
          <a:endParaRPr lang="zh-CN" altLang="en-US" sz="1800" kern="1200" dirty="0"/>
        </a:p>
      </dsp:txBody>
      <dsp:txXfrm>
        <a:off x="959558" y="1082257"/>
        <a:ext cx="1576834" cy="788417"/>
      </dsp:txXfrm>
    </dsp:sp>
    <dsp:sp modelId="{C81838D5-4AFF-422E-BC62-9C94D219B496}">
      <dsp:nvSpPr>
        <dsp:cNvPr id="0" name=""/>
        <dsp:cNvSpPr/>
      </dsp:nvSpPr>
      <dsp:spPr>
        <a:xfrm>
          <a:off x="919033" y="2197331"/>
          <a:ext cx="1576834" cy="805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Database</a:t>
          </a:r>
          <a:endParaRPr lang="zh-CN" altLang="en-US" sz="1800" kern="1200" dirty="0"/>
        </a:p>
      </dsp:txBody>
      <dsp:txXfrm>
        <a:off x="919033" y="2197331"/>
        <a:ext cx="1576834" cy="805975"/>
      </dsp:txXfrm>
    </dsp:sp>
    <dsp:sp modelId="{859D9F6A-9D4C-4E45-99F2-B273443B611A}">
      <dsp:nvSpPr>
        <dsp:cNvPr id="0" name=""/>
        <dsp:cNvSpPr/>
      </dsp:nvSpPr>
      <dsp:spPr>
        <a:xfrm>
          <a:off x="47612" y="3434184"/>
          <a:ext cx="1576834" cy="7884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Calculate Indicators</a:t>
          </a:r>
          <a:endParaRPr lang="zh-CN" altLang="en-US" sz="1800" kern="1200" dirty="0"/>
        </a:p>
      </dsp:txBody>
      <dsp:txXfrm>
        <a:off x="47612" y="3434184"/>
        <a:ext cx="1576834" cy="788417"/>
      </dsp:txXfrm>
    </dsp:sp>
    <dsp:sp modelId="{9FDDB9B4-35D5-4481-B4E0-285AB52759B2}">
      <dsp:nvSpPr>
        <dsp:cNvPr id="0" name=""/>
        <dsp:cNvSpPr/>
      </dsp:nvSpPr>
      <dsp:spPr>
        <a:xfrm>
          <a:off x="1853591" y="3437243"/>
          <a:ext cx="1576834" cy="7884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Predict Strategy</a:t>
          </a:r>
          <a:endParaRPr lang="zh-CN" altLang="en-US" sz="1800" kern="1200" dirty="0"/>
        </a:p>
      </dsp:txBody>
      <dsp:txXfrm>
        <a:off x="1853591" y="3437243"/>
        <a:ext cx="1576834" cy="788417"/>
      </dsp:txXfrm>
    </dsp:sp>
    <dsp:sp modelId="{0F8CE021-560E-49F5-8049-7ED57776EF08}">
      <dsp:nvSpPr>
        <dsp:cNvPr id="0" name=""/>
        <dsp:cNvSpPr/>
      </dsp:nvSpPr>
      <dsp:spPr>
        <a:xfrm>
          <a:off x="1853260" y="4436380"/>
          <a:ext cx="1576834" cy="7884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Predicted Result</a:t>
          </a:r>
          <a:endParaRPr lang="zh-CN" altLang="en-US" sz="1800" kern="1200" dirty="0"/>
        </a:p>
      </dsp:txBody>
      <dsp:txXfrm>
        <a:off x="1853260" y="4436380"/>
        <a:ext cx="1576834" cy="788417"/>
      </dsp:txXfrm>
    </dsp:sp>
    <dsp:sp modelId="{367964F6-0FA5-404B-8C1D-47E0A21B03C0}">
      <dsp:nvSpPr>
        <dsp:cNvPr id="0" name=""/>
        <dsp:cNvSpPr/>
      </dsp:nvSpPr>
      <dsp:spPr>
        <a:xfrm>
          <a:off x="5089539" y="1112926"/>
          <a:ext cx="1576834" cy="7884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Web Service Interface</a:t>
          </a:r>
          <a:endParaRPr lang="zh-CN" altLang="en-US" sz="1800" kern="1200" dirty="0"/>
        </a:p>
      </dsp:txBody>
      <dsp:txXfrm>
        <a:off x="5089539" y="1112926"/>
        <a:ext cx="1576834" cy="788417"/>
      </dsp:txXfrm>
    </dsp:sp>
    <dsp:sp modelId="{EB28E81C-04B5-4149-B21E-31E8A77F7C79}">
      <dsp:nvSpPr>
        <dsp:cNvPr id="0" name=""/>
        <dsp:cNvSpPr/>
      </dsp:nvSpPr>
      <dsp:spPr>
        <a:xfrm>
          <a:off x="5685835" y="2241758"/>
          <a:ext cx="1576834" cy="7884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Get Stocks Info</a:t>
          </a:r>
          <a:endParaRPr lang="zh-CN" altLang="en-US" sz="1800" kern="1200" dirty="0"/>
        </a:p>
      </dsp:txBody>
      <dsp:txXfrm>
        <a:off x="5685835" y="2241758"/>
        <a:ext cx="1576834" cy="788417"/>
      </dsp:txXfrm>
    </dsp:sp>
    <dsp:sp modelId="{8F23E79C-6C38-4799-B183-5BDBD20E534A}">
      <dsp:nvSpPr>
        <dsp:cNvPr id="0" name=""/>
        <dsp:cNvSpPr/>
      </dsp:nvSpPr>
      <dsp:spPr>
        <a:xfrm>
          <a:off x="5685835" y="3361311"/>
          <a:ext cx="1576834" cy="7884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Get Advice</a:t>
          </a:r>
          <a:endParaRPr lang="zh-CN" altLang="en-US" sz="1800" kern="1200" dirty="0"/>
        </a:p>
      </dsp:txBody>
      <dsp:txXfrm>
        <a:off x="5685835" y="3361311"/>
        <a:ext cx="1576834" cy="788417"/>
      </dsp:txXfrm>
    </dsp:sp>
    <dsp:sp modelId="{695DE64E-6865-4324-9950-D406D42A0AA9}">
      <dsp:nvSpPr>
        <dsp:cNvPr id="0" name=""/>
        <dsp:cNvSpPr/>
      </dsp:nvSpPr>
      <dsp:spPr>
        <a:xfrm>
          <a:off x="5685835" y="4480863"/>
          <a:ext cx="1576834" cy="7884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Add favor Stocks</a:t>
          </a:r>
          <a:endParaRPr lang="zh-CN" altLang="en-US" sz="1800" kern="1200" dirty="0"/>
        </a:p>
      </dsp:txBody>
      <dsp:txXfrm>
        <a:off x="5685835" y="4480863"/>
        <a:ext cx="1576834" cy="788417"/>
      </dsp:txXfrm>
    </dsp:sp>
    <dsp:sp modelId="{9AF52952-2F8E-4ADA-874A-647419801DF8}">
      <dsp:nvSpPr>
        <dsp:cNvPr id="0" name=""/>
        <dsp:cNvSpPr/>
      </dsp:nvSpPr>
      <dsp:spPr>
        <a:xfrm>
          <a:off x="8871907" y="1098073"/>
          <a:ext cx="1576834" cy="7884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Customers</a:t>
          </a:r>
          <a:endParaRPr lang="zh-CN" altLang="en-US" sz="1800" kern="1200" dirty="0"/>
        </a:p>
      </dsp:txBody>
      <dsp:txXfrm>
        <a:off x="8871907" y="1098073"/>
        <a:ext cx="1576834" cy="788417"/>
      </dsp:txXfrm>
    </dsp:sp>
    <dsp:sp modelId="{E48ACE72-691E-4AEF-A6FB-A5E9CAD201F3}">
      <dsp:nvSpPr>
        <dsp:cNvPr id="0" name=""/>
        <dsp:cNvSpPr/>
      </dsp:nvSpPr>
      <dsp:spPr>
        <a:xfrm>
          <a:off x="9023047" y="2275668"/>
          <a:ext cx="1576834" cy="7884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Administration</a:t>
          </a:r>
          <a:endParaRPr lang="zh-CN" altLang="en-US" sz="1800" kern="1200" dirty="0"/>
        </a:p>
      </dsp:txBody>
      <dsp:txXfrm>
        <a:off x="9023047" y="2275668"/>
        <a:ext cx="1576834" cy="788417"/>
      </dsp:txXfrm>
    </dsp:sp>
    <dsp:sp modelId="{9C1B9545-6BF2-4AF5-9452-A01629104356}">
      <dsp:nvSpPr>
        <dsp:cNvPr id="0" name=""/>
        <dsp:cNvSpPr/>
      </dsp:nvSpPr>
      <dsp:spPr>
        <a:xfrm>
          <a:off x="9023047" y="3279449"/>
          <a:ext cx="1576834" cy="9351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Login/Register/ Update</a:t>
          </a:r>
        </a:p>
      </dsp:txBody>
      <dsp:txXfrm>
        <a:off x="9023047" y="3279449"/>
        <a:ext cx="1576834" cy="935149"/>
      </dsp:txXfrm>
    </dsp:sp>
    <dsp:sp modelId="{F30912D1-E906-4C1B-BF10-ADD5A249B46C}">
      <dsp:nvSpPr>
        <dsp:cNvPr id="0" name=""/>
        <dsp:cNvSpPr/>
      </dsp:nvSpPr>
      <dsp:spPr>
        <a:xfrm>
          <a:off x="9023047" y="4514710"/>
          <a:ext cx="1576834" cy="7884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Operations</a:t>
          </a:r>
        </a:p>
      </dsp:txBody>
      <dsp:txXfrm>
        <a:off x="9023047" y="4514710"/>
        <a:ext cx="1576834" cy="7884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6A4F82-4D42-4626-88BC-757EC670E223}">
      <dsp:nvSpPr>
        <dsp:cNvPr id="0" name=""/>
        <dsp:cNvSpPr/>
      </dsp:nvSpPr>
      <dsp:spPr>
        <a:xfrm rot="4586152">
          <a:off x="270871" y="463812"/>
          <a:ext cx="1660112" cy="1040014"/>
        </a:xfrm>
        <a:prstGeom prst="swooshArrow">
          <a:avLst>
            <a:gd name="adj1" fmla="val 16310"/>
            <a:gd name="adj2" fmla="val 313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4FD25E6-9050-4A33-A8DA-C57A24302C83}">
      <dsp:nvSpPr>
        <dsp:cNvPr id="0" name=""/>
        <dsp:cNvSpPr/>
      </dsp:nvSpPr>
      <dsp:spPr>
        <a:xfrm>
          <a:off x="169583" y="223596"/>
          <a:ext cx="717381" cy="28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 dirty="0"/>
        </a:p>
      </dsp:txBody>
      <dsp:txXfrm>
        <a:off x="169583" y="223596"/>
        <a:ext cx="717381" cy="2820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BCCC2-F2D1-472E-A956-8ECE1E079DBE}">
      <dsp:nvSpPr>
        <dsp:cNvPr id="0" name=""/>
        <dsp:cNvSpPr/>
      </dsp:nvSpPr>
      <dsp:spPr>
        <a:xfrm>
          <a:off x="885613" y="0"/>
          <a:ext cx="10036952" cy="45974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6DA28B-9F85-47D2-856C-0999EB2C2F6E}">
      <dsp:nvSpPr>
        <dsp:cNvPr id="0" name=""/>
        <dsp:cNvSpPr/>
      </dsp:nvSpPr>
      <dsp:spPr>
        <a:xfrm>
          <a:off x="4287" y="1379220"/>
          <a:ext cx="2012787" cy="183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/>
            <a:t>Customers</a:t>
          </a:r>
          <a:endParaRPr lang="zh-CN" altLang="en-US" sz="1800" b="1" kern="1200" dirty="0"/>
        </a:p>
      </dsp:txBody>
      <dsp:txXfrm>
        <a:off x="94058" y="1468991"/>
        <a:ext cx="1833245" cy="1659418"/>
      </dsp:txXfrm>
    </dsp:sp>
    <dsp:sp modelId="{DBB738C8-3BD1-4180-B716-BDE8B47580C1}">
      <dsp:nvSpPr>
        <dsp:cNvPr id="0" name=""/>
        <dsp:cNvSpPr/>
      </dsp:nvSpPr>
      <dsp:spPr>
        <a:xfrm>
          <a:off x="2308754" y="1379220"/>
          <a:ext cx="2940607" cy="183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/>
            <a:t>    (1) Login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/>
            <a:t>    (2) Register</a:t>
          </a:r>
        </a:p>
      </dsp:txBody>
      <dsp:txXfrm>
        <a:off x="2398525" y="1468991"/>
        <a:ext cx="2761065" cy="1659418"/>
      </dsp:txXfrm>
    </dsp:sp>
    <dsp:sp modelId="{C354F176-E8E1-4BC8-B6B3-BA952A61A978}">
      <dsp:nvSpPr>
        <dsp:cNvPr id="0" name=""/>
        <dsp:cNvSpPr/>
      </dsp:nvSpPr>
      <dsp:spPr>
        <a:xfrm>
          <a:off x="5541042" y="1379220"/>
          <a:ext cx="3030561" cy="183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/>
            <a:t>  (1)Update Account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/>
            <a:t>  (2)Add Favor Stocks</a:t>
          </a:r>
          <a:endParaRPr lang="zh-CN" altLang="en-US" sz="1800" b="1" kern="1200" dirty="0"/>
        </a:p>
      </dsp:txBody>
      <dsp:txXfrm>
        <a:off x="5630813" y="1468991"/>
        <a:ext cx="2851019" cy="1659418"/>
      </dsp:txXfrm>
    </dsp:sp>
    <dsp:sp modelId="{66B94ECC-3559-4B1A-A2FB-77146264AC96}">
      <dsp:nvSpPr>
        <dsp:cNvPr id="0" name=""/>
        <dsp:cNvSpPr/>
      </dsp:nvSpPr>
      <dsp:spPr>
        <a:xfrm>
          <a:off x="8863283" y="1379220"/>
          <a:ext cx="2940607" cy="183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/>
            <a:t>   (1) View Stock Info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/>
            <a:t>   (present/predicted)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/>
            <a:t>   (2) Get Advice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/>
            <a:t>   (buy/sell/hold) </a:t>
          </a:r>
        </a:p>
      </dsp:txBody>
      <dsp:txXfrm>
        <a:off x="8953054" y="1468991"/>
        <a:ext cx="2761065" cy="1659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A85EA-A095-45BD-9134-6A805A9B7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6038D7-B450-4913-91FA-3F2183AF1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0E85AE-B7ED-4361-9311-B2F43796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462D-ABBA-4A49-A808-2C5FE004DFE8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2F0E88-F26D-4F30-B6C1-55956BEF0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10DC9C-8849-47CC-84EF-3C4C79CE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B078-5B26-4DD8-898F-32E7B9DE1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82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82A91-7E19-4E5D-BFB2-41CD3879C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010646-48B7-4F08-A6C0-E8A7D38F4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2D5AB8-99DA-4812-BA36-865E085C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462D-ABBA-4A49-A808-2C5FE004DFE8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B928F3-A454-4509-B044-E6C0A5FEE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4249E1-3B84-41B4-9D62-338443FF5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B078-5B26-4DD8-898F-32E7B9DE1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5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1AE9A8-A967-44FB-BB7F-2B96D539D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F01159-F5C2-47C0-975A-402A15633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D7AA82-C450-43BE-BFBB-14E9919AB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462D-ABBA-4A49-A808-2C5FE004DFE8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524D99-5DBD-48E4-B795-B6E2DE513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6E4550-0D77-45D8-9668-BE6569AB2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B078-5B26-4DD8-898F-32E7B9DE1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47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5855E-3B1D-4F64-A88C-CC2B2819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5F438-6F92-41C5-A84E-95D611E0F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8DE37F-D8DE-4F8A-A3E8-9286DF90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462D-ABBA-4A49-A808-2C5FE004DFE8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AB258E-48E0-4F68-BFA2-424AF9442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E77C31-5EBC-4AF9-8AC4-3BD9AEEE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B078-5B26-4DD8-898F-32E7B9DE1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94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4A53D-F0AA-4E2E-B4F5-40B38BF7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67BAEE-B000-4DF0-8760-F36FB6C69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A92C33-C24B-4C51-96DE-BB3E239C5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462D-ABBA-4A49-A808-2C5FE004DFE8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497A83-45C9-4DAB-B94E-9AFA180D5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D800E3-03E2-4CF3-9497-8582A72F5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B078-5B26-4DD8-898F-32E7B9DE1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89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5188F-C074-4F06-8039-5D1A0273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E40276-BEC1-4BF3-ADCF-B6558072B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399AAC-CE21-4CCC-9091-94A715CEA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185E09-60CB-4B25-A3AA-E3E14BA35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462D-ABBA-4A49-A808-2C5FE004DFE8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30460C-D5EE-44A1-A9B7-31EC2FE4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6A082F-AA9F-40E4-AAB0-42873F3D2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B078-5B26-4DD8-898F-32E7B9DE1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22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FD3B3-B232-4DD3-93C5-CBF80686E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22A190-61E5-40C0-B80A-1EEE5EDCD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BA59DB-2855-456B-8699-7F9D441D4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B9BF71-19AE-4733-BC5B-8C30D6EF1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6605E8-AD3E-4B52-904D-FCFEEE2464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2A0289-6426-4BB7-9839-9CA2E1FE5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462D-ABBA-4A49-A808-2C5FE004DFE8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C439B7-76C4-4FD7-AF71-EFFA8731D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BCAB4C-3E91-4BD1-A8AB-1D5A95E0E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B078-5B26-4DD8-898F-32E7B9DE1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088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65758-C2BA-45BF-A331-F8F31F37A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EBB0AC-59C2-4D23-B0C8-CC65BB1A3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462D-ABBA-4A49-A808-2C5FE004DFE8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42E93A-6A1B-4C0A-BCD4-0EE62180E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912B96-2626-4765-8BDB-29ABB8EC4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B078-5B26-4DD8-898F-32E7B9DE1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79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CCD3DA-23EF-4068-AE51-55BA4FF90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462D-ABBA-4A49-A808-2C5FE004DFE8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AEC4C7-40ED-4968-B9A3-32EEE81BC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A0D2FA-7331-4594-8E05-B0CA9BDA7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B078-5B26-4DD8-898F-32E7B9DE1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81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3803E-0BD1-4A20-AE2E-E94A78FAE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E27497-8EAE-4C7C-A4DE-641889715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539398-7C0E-486C-9577-15B36EAA1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939728-B4CC-428E-916F-4B5121DF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462D-ABBA-4A49-A808-2C5FE004DFE8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927B10-ECDD-4204-9A14-067D6F59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FB6BCD-D21E-414A-82A3-C294E4C06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B078-5B26-4DD8-898F-32E7B9DE1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223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64A1B-5EC8-414C-BA72-6BB630C9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CE088D-355E-4776-9595-B6B6507878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6A76FA-85C1-41F5-A747-1AAC23B82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C4AA36-9A04-4E91-BA9A-7C9085CC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462D-ABBA-4A49-A808-2C5FE004DFE8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10FDE5-5C7C-45A4-AAE4-E0DA3C271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8F6761-9FA3-4D62-9706-FA2317F80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B078-5B26-4DD8-898F-32E7B9DE1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3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7FF0AC-6B5B-455D-83ED-7496BECEF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4C0902-D107-496B-B978-9B0791578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4B41F3-F463-44B9-8E54-99F4AC27E1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3462D-ABBA-4A49-A808-2C5FE004DFE8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8572DB-BC04-40EE-84A0-90786BC51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0EAD0D-CD2E-4C4F-A81E-2B88B6611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5B078-5B26-4DD8-898F-32E7B9DE1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32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image" Target="../media/image2.svg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97228230-7883-4069-B1CD-633854D798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458752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箭头: 右 12">
            <a:extLst>
              <a:ext uri="{FF2B5EF4-FFF2-40B4-BE49-F238E27FC236}">
                <a16:creationId xmlns:a16="http://schemas.microsoft.com/office/drawing/2014/main" id="{AB863389-BF8C-46BB-AD2B-2E8695ABD471}"/>
              </a:ext>
            </a:extLst>
          </p:cNvPr>
          <p:cNvSpPr/>
          <p:nvPr/>
        </p:nvSpPr>
        <p:spPr>
          <a:xfrm>
            <a:off x="4813339" y="2803847"/>
            <a:ext cx="774112" cy="1250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85F422C9-D4C1-4327-A373-8F16CC595250}"/>
              </a:ext>
            </a:extLst>
          </p:cNvPr>
          <p:cNvSpPr/>
          <p:nvPr/>
        </p:nvSpPr>
        <p:spPr>
          <a:xfrm>
            <a:off x="8115613" y="2803847"/>
            <a:ext cx="774112" cy="1250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443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F7289013-E22A-4522-ABE3-4E69284483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8181069"/>
              </p:ext>
            </p:extLst>
          </p:nvPr>
        </p:nvGraphicFramePr>
        <p:xfrm>
          <a:off x="0" y="0"/>
          <a:ext cx="12191999" cy="685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728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可选过程 8">
            <a:extLst>
              <a:ext uri="{FF2B5EF4-FFF2-40B4-BE49-F238E27FC236}">
                <a16:creationId xmlns:a16="http://schemas.microsoft.com/office/drawing/2014/main" id="{044798C6-B92E-4216-A1D2-97847DA167BD}"/>
              </a:ext>
            </a:extLst>
          </p:cNvPr>
          <p:cNvSpPr/>
          <p:nvPr/>
        </p:nvSpPr>
        <p:spPr>
          <a:xfrm>
            <a:off x="5657800" y="2551290"/>
            <a:ext cx="2911123" cy="3728155"/>
          </a:xfrm>
          <a:prstGeom prst="flowChartAlternate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流程图: 可选过程 9">
            <a:extLst>
              <a:ext uri="{FF2B5EF4-FFF2-40B4-BE49-F238E27FC236}">
                <a16:creationId xmlns:a16="http://schemas.microsoft.com/office/drawing/2014/main" id="{5393EA78-2AE5-440B-A56C-BF89465B5F84}"/>
              </a:ext>
            </a:extLst>
          </p:cNvPr>
          <p:cNvSpPr/>
          <p:nvPr/>
        </p:nvSpPr>
        <p:spPr>
          <a:xfrm>
            <a:off x="888997" y="2551290"/>
            <a:ext cx="3691335" cy="3728154"/>
          </a:xfrm>
          <a:prstGeom prst="flowChartAlternate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流程图: 可选过程 7">
            <a:extLst>
              <a:ext uri="{FF2B5EF4-FFF2-40B4-BE49-F238E27FC236}">
                <a16:creationId xmlns:a16="http://schemas.microsoft.com/office/drawing/2014/main" id="{CA5107D4-CD4F-4782-86E3-2FD6B17BFAA8}"/>
              </a:ext>
            </a:extLst>
          </p:cNvPr>
          <p:cNvSpPr/>
          <p:nvPr/>
        </p:nvSpPr>
        <p:spPr>
          <a:xfrm>
            <a:off x="9471378" y="2551291"/>
            <a:ext cx="2672644" cy="3728154"/>
          </a:xfrm>
          <a:prstGeom prst="flowChartAlternate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B37D3D4A-32D5-42E6-9000-D38FA2319E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44034"/>
              </p:ext>
            </p:extLst>
          </p:nvPr>
        </p:nvGraphicFramePr>
        <p:xfrm>
          <a:off x="996242" y="437443"/>
          <a:ext cx="1104053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19022ADC-1622-449E-854B-66D486B7A9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4752408"/>
              </p:ext>
            </p:extLst>
          </p:nvPr>
        </p:nvGraphicFramePr>
        <p:xfrm>
          <a:off x="488244" y="1185332"/>
          <a:ext cx="1938868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5050DCC-2F5C-495B-BF59-CA34582FD82D}"/>
              </a:ext>
            </a:extLst>
          </p:cNvPr>
          <p:cNvSpPr txBox="1"/>
          <p:nvPr/>
        </p:nvSpPr>
        <p:spPr>
          <a:xfrm>
            <a:off x="747890" y="1582340"/>
            <a:ext cx="948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 Stock Data</a:t>
            </a:r>
            <a:endParaRPr lang="zh-CN" altLang="en-US" dirty="0"/>
          </a:p>
        </p:txBody>
      </p:sp>
      <p:sp>
        <p:nvSpPr>
          <p:cNvPr id="6" name="云形 5">
            <a:extLst>
              <a:ext uri="{FF2B5EF4-FFF2-40B4-BE49-F238E27FC236}">
                <a16:creationId xmlns:a16="http://schemas.microsoft.com/office/drawing/2014/main" id="{BD4C4457-CD4B-4547-8756-F71AE9220CAD}"/>
              </a:ext>
            </a:extLst>
          </p:cNvPr>
          <p:cNvSpPr/>
          <p:nvPr/>
        </p:nvSpPr>
        <p:spPr>
          <a:xfrm>
            <a:off x="211664" y="698983"/>
            <a:ext cx="1569155" cy="837737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Yahoo!</a:t>
            </a:r>
          </a:p>
          <a:p>
            <a:pPr algn="ctr"/>
            <a:r>
              <a:rPr lang="en-US" altLang="zh-CN" dirty="0"/>
              <a:t>Finance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7F3F94C-4C80-4B73-9609-59676F381842}"/>
              </a:ext>
            </a:extLst>
          </p:cNvPr>
          <p:cNvGrpSpPr/>
          <p:nvPr/>
        </p:nvGrpSpPr>
        <p:grpSpPr>
          <a:xfrm>
            <a:off x="4677078" y="3492498"/>
            <a:ext cx="980722" cy="1350605"/>
            <a:chOff x="5019321" y="3286192"/>
            <a:chExt cx="980722" cy="1350605"/>
          </a:xfrm>
        </p:grpSpPr>
        <p:pic>
          <p:nvPicPr>
            <p:cNvPr id="7" name="图形 6" descr="线箭头: 顺时针弯曲">
              <a:extLst>
                <a:ext uri="{FF2B5EF4-FFF2-40B4-BE49-F238E27FC236}">
                  <a16:creationId xmlns:a16="http://schemas.microsoft.com/office/drawing/2014/main" id="{F2A2402E-3792-431E-97C8-C8F09E2CA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7115947">
              <a:off x="5085643" y="3286192"/>
              <a:ext cx="914400" cy="914400"/>
            </a:xfrm>
            <a:prstGeom prst="rect">
              <a:avLst/>
            </a:prstGeom>
          </p:spPr>
        </p:pic>
        <p:pic>
          <p:nvPicPr>
            <p:cNvPr id="11" name="图形 10" descr="线箭头: 顺时针弯曲">
              <a:extLst>
                <a:ext uri="{FF2B5EF4-FFF2-40B4-BE49-F238E27FC236}">
                  <a16:creationId xmlns:a16="http://schemas.microsoft.com/office/drawing/2014/main" id="{5DCAA2D5-5269-4B79-8B4D-3B87D74C4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7768322">
              <a:off x="5019321" y="3722397"/>
              <a:ext cx="914400" cy="914400"/>
            </a:xfrm>
            <a:prstGeom prst="rect">
              <a:avLst/>
            </a:prstGeom>
          </p:spPr>
        </p:pic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FAF7C77-68C4-4F65-9BDD-AE73AA696235}"/>
              </a:ext>
            </a:extLst>
          </p:cNvPr>
          <p:cNvGrpSpPr/>
          <p:nvPr/>
        </p:nvGrpSpPr>
        <p:grpSpPr>
          <a:xfrm>
            <a:off x="8530677" y="3519309"/>
            <a:ext cx="980722" cy="1350605"/>
            <a:chOff x="5019321" y="3286192"/>
            <a:chExt cx="980722" cy="1350605"/>
          </a:xfrm>
        </p:grpSpPr>
        <p:pic>
          <p:nvPicPr>
            <p:cNvPr id="14" name="图形 13" descr="线箭头: 顺时针弯曲">
              <a:extLst>
                <a:ext uri="{FF2B5EF4-FFF2-40B4-BE49-F238E27FC236}">
                  <a16:creationId xmlns:a16="http://schemas.microsoft.com/office/drawing/2014/main" id="{E913B90F-1A24-4F37-90ED-9628C3823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7115947">
              <a:off x="5085643" y="3286192"/>
              <a:ext cx="914400" cy="914400"/>
            </a:xfrm>
            <a:prstGeom prst="rect">
              <a:avLst/>
            </a:prstGeom>
          </p:spPr>
        </p:pic>
        <p:pic>
          <p:nvPicPr>
            <p:cNvPr id="15" name="图形 14" descr="线箭头: 顺时针弯曲">
              <a:extLst>
                <a:ext uri="{FF2B5EF4-FFF2-40B4-BE49-F238E27FC236}">
                  <a16:creationId xmlns:a16="http://schemas.microsoft.com/office/drawing/2014/main" id="{653C919B-AA16-4A64-846D-CAD9E5E96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7768322">
              <a:off x="5019321" y="372239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263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9DE6CCC1-4B92-45D4-BD3B-165C3DB0E9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4589704"/>
              </p:ext>
            </p:extLst>
          </p:nvPr>
        </p:nvGraphicFramePr>
        <p:xfrm>
          <a:off x="289758" y="911578"/>
          <a:ext cx="11808179" cy="459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16968DF9-BA3F-4ED1-B35E-C2330F31C33B}"/>
              </a:ext>
            </a:extLst>
          </p:cNvPr>
          <p:cNvSpPr/>
          <p:nvPr/>
        </p:nvSpPr>
        <p:spPr>
          <a:xfrm>
            <a:off x="2892965" y="1906989"/>
            <a:ext cx="22637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0" u="none" strike="noStrike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ID authentication</a:t>
            </a:r>
            <a:endParaRPr lang="en-US" altLang="zh-CN" sz="2000" b="1" i="0" dirty="0">
              <a:solidFill>
                <a:srgbClr val="2E30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9086921-C255-4AFF-AE29-69C770711C2D}"/>
              </a:ext>
            </a:extLst>
          </p:cNvPr>
          <p:cNvSpPr/>
          <p:nvPr/>
        </p:nvSpPr>
        <p:spPr>
          <a:xfrm>
            <a:off x="6296659" y="1902056"/>
            <a:ext cx="19175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b="1" dirty="0"/>
              <a:t>Administration</a:t>
            </a:r>
            <a:endParaRPr lang="zh-CN" altLang="en-US" sz="20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347E4F-27DD-4AD9-9542-FDC291112860}"/>
              </a:ext>
            </a:extLst>
          </p:cNvPr>
          <p:cNvSpPr/>
          <p:nvPr/>
        </p:nvSpPr>
        <p:spPr>
          <a:xfrm>
            <a:off x="9807532" y="1922378"/>
            <a:ext cx="1471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b="1" dirty="0"/>
              <a:t>Operations</a:t>
            </a:r>
            <a:endParaRPr lang="zh-CN" altLang="en-US" sz="20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E3803E3-DD99-498C-B4F7-4D10FD96C4C4}"/>
              </a:ext>
            </a:extLst>
          </p:cNvPr>
          <p:cNvSpPr/>
          <p:nvPr/>
        </p:nvSpPr>
        <p:spPr>
          <a:xfrm>
            <a:off x="3711992" y="280579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5233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144</Words>
  <Application>Microsoft Office PowerPoint</Application>
  <PresentationFormat>宽屏</PresentationFormat>
  <Paragraphs>53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xinyu lv</dc:creator>
  <cp:lastModifiedBy>xinyu lv</cp:lastModifiedBy>
  <cp:revision>17</cp:revision>
  <dcterms:created xsi:type="dcterms:W3CDTF">2018-03-23T01:17:51Z</dcterms:created>
  <dcterms:modified xsi:type="dcterms:W3CDTF">2018-03-23T23:12:28Z</dcterms:modified>
</cp:coreProperties>
</file>