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11" name="Shape 111"/>
          <p:cNvSpPr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Shape 73"/>
          <p:cNvSpPr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2568297" y="3224529"/>
            <a:ext cx="7055407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000"/>
            </a:lvl1pPr>
          </a:lstStyle>
          <a:p>
            <a:pPr/>
            <a:r>
              <a:t>Back Tracking 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roup 365"/>
          <p:cNvGrpSpPr/>
          <p:nvPr/>
        </p:nvGrpSpPr>
        <p:grpSpPr>
          <a:xfrm>
            <a:off x="5434612" y="3429000"/>
            <a:ext cx="461641" cy="461640"/>
            <a:chOff x="0" y="0"/>
            <a:chExt cx="461639" cy="461639"/>
          </a:xfrm>
        </p:grpSpPr>
        <p:sp>
          <p:nvSpPr>
            <p:cNvPr id="363" name="Shape 363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4" name="Shape 364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368" name="Group 368"/>
          <p:cNvGrpSpPr/>
          <p:nvPr/>
        </p:nvGrpSpPr>
        <p:grpSpPr>
          <a:xfrm>
            <a:off x="8223680" y="3429000"/>
            <a:ext cx="461641" cy="461640"/>
            <a:chOff x="0" y="0"/>
            <a:chExt cx="461639" cy="461639"/>
          </a:xfrm>
        </p:grpSpPr>
        <p:sp>
          <p:nvSpPr>
            <p:cNvPr id="366" name="Shape 366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7" name="Shape 367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371" name="Group 371"/>
          <p:cNvGrpSpPr/>
          <p:nvPr/>
        </p:nvGrpSpPr>
        <p:grpSpPr>
          <a:xfrm>
            <a:off x="2645544" y="5171244"/>
            <a:ext cx="461641" cy="461641"/>
            <a:chOff x="0" y="0"/>
            <a:chExt cx="461639" cy="461639"/>
          </a:xfrm>
        </p:grpSpPr>
        <p:sp>
          <p:nvSpPr>
            <p:cNvPr id="369" name="Shape 369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0" name="Shape 370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374" name="Group 374"/>
          <p:cNvGrpSpPr/>
          <p:nvPr/>
        </p:nvGrpSpPr>
        <p:grpSpPr>
          <a:xfrm>
            <a:off x="5434612" y="5171244"/>
            <a:ext cx="461641" cy="461641"/>
            <a:chOff x="0" y="0"/>
            <a:chExt cx="461639" cy="461639"/>
          </a:xfrm>
        </p:grpSpPr>
        <p:sp>
          <p:nvSpPr>
            <p:cNvPr id="372" name="Shape 372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3" name="Shape 373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377" name="Group 377"/>
          <p:cNvGrpSpPr/>
          <p:nvPr/>
        </p:nvGrpSpPr>
        <p:grpSpPr>
          <a:xfrm>
            <a:off x="8223680" y="5171244"/>
            <a:ext cx="461641" cy="461641"/>
            <a:chOff x="0" y="0"/>
            <a:chExt cx="461639" cy="461639"/>
          </a:xfrm>
        </p:grpSpPr>
        <p:sp>
          <p:nvSpPr>
            <p:cNvPr id="375" name="Shape 375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6" name="Shape 376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378" name="Shape 378"/>
          <p:cNvSpPr/>
          <p:nvPr/>
        </p:nvSpPr>
        <p:spPr>
          <a:xfrm>
            <a:off x="3207097" y="1917575"/>
            <a:ext cx="212760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9" name="Shape 379"/>
          <p:cNvSpPr/>
          <p:nvPr/>
        </p:nvSpPr>
        <p:spPr>
          <a:xfrm>
            <a:off x="2348229" y="6132829"/>
            <a:ext cx="711340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Used[] index: 0, 1, 2, 3, 4, 5, 6, 7, 8, 9</a:t>
            </a:r>
          </a:p>
          <a:p>
            <a:pPr/>
            <a:r>
              <a:t>                         T  T  </a:t>
            </a:r>
            <a:r>
              <a:t>F</a:t>
            </a:r>
            <a:r>
              <a:t>  </a:t>
            </a:r>
            <a:r>
              <a:rPr>
                <a:solidFill>
                  <a:schemeClr val="accent2"/>
                </a:solidFill>
              </a:rPr>
              <a:t>F</a:t>
            </a:r>
            <a:r>
              <a:t>  F  F  F  F  F</a:t>
            </a:r>
          </a:p>
        </p:txBody>
      </p:sp>
      <p:sp>
        <p:nvSpPr>
          <p:cNvPr id="380" name="Shape 380"/>
          <p:cNvSpPr/>
          <p:nvPr/>
        </p:nvSpPr>
        <p:spPr>
          <a:xfrm>
            <a:off x="2648719" y="1689930"/>
            <a:ext cx="455291" cy="455291"/>
          </a:xfrm>
          <a:prstGeom prst="ellipse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1" name="Shape 381"/>
          <p:cNvSpPr/>
          <p:nvPr/>
        </p:nvSpPr>
        <p:spPr>
          <a:xfrm>
            <a:off x="2700449" y="1738505"/>
            <a:ext cx="3264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82" name="Shape 382"/>
          <p:cNvSpPr/>
          <p:nvPr/>
        </p:nvSpPr>
        <p:spPr>
          <a:xfrm>
            <a:off x="5467485" y="1689930"/>
            <a:ext cx="455291" cy="455291"/>
          </a:xfrm>
          <a:prstGeom prst="ellipse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3" name="Shape 383"/>
          <p:cNvSpPr/>
          <p:nvPr/>
        </p:nvSpPr>
        <p:spPr>
          <a:xfrm>
            <a:off x="5514919" y="1738505"/>
            <a:ext cx="3264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386" name="Group 386"/>
          <p:cNvGrpSpPr/>
          <p:nvPr/>
        </p:nvGrpSpPr>
        <p:grpSpPr>
          <a:xfrm>
            <a:off x="8223680" y="1686755"/>
            <a:ext cx="461641" cy="461641"/>
            <a:chOff x="0" y="0"/>
            <a:chExt cx="461639" cy="461639"/>
          </a:xfrm>
        </p:grpSpPr>
        <p:sp>
          <p:nvSpPr>
            <p:cNvPr id="384" name="Shape 384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5" name="Shape 385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387" name="Shape 387"/>
          <p:cNvSpPr/>
          <p:nvPr/>
        </p:nvSpPr>
        <p:spPr>
          <a:xfrm>
            <a:off x="9790430" y="1738505"/>
            <a:ext cx="1297594" cy="462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1 -&gt; 2 -&gt; 3</a:t>
            </a:r>
          </a:p>
          <a:p>
            <a:pPr/>
            <a:r>
              <a:t>1 -&gt; 2 -&gt; 4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</p:txBody>
      </p:sp>
      <p:grpSp>
        <p:nvGrpSpPr>
          <p:cNvPr id="390" name="Group 390"/>
          <p:cNvGrpSpPr/>
          <p:nvPr/>
        </p:nvGrpSpPr>
        <p:grpSpPr>
          <a:xfrm>
            <a:off x="2655348" y="3403124"/>
            <a:ext cx="461641" cy="461641"/>
            <a:chOff x="0" y="0"/>
            <a:chExt cx="461639" cy="461639"/>
          </a:xfrm>
        </p:grpSpPr>
        <p:sp>
          <p:nvSpPr>
            <p:cNvPr id="388" name="Shape 388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9" name="Shape 389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391" name="Shape 391"/>
          <p:cNvSpPr/>
          <p:nvPr/>
        </p:nvSpPr>
        <p:spPr>
          <a:xfrm>
            <a:off x="4611633" y="201929"/>
            <a:ext cx="258659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Gestures with 3 vertices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roup 395"/>
          <p:cNvGrpSpPr/>
          <p:nvPr/>
        </p:nvGrpSpPr>
        <p:grpSpPr>
          <a:xfrm>
            <a:off x="8223680" y="3429000"/>
            <a:ext cx="461641" cy="461640"/>
            <a:chOff x="0" y="0"/>
            <a:chExt cx="461639" cy="461639"/>
          </a:xfrm>
        </p:grpSpPr>
        <p:sp>
          <p:nvSpPr>
            <p:cNvPr id="393" name="Shape 393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4" name="Shape 394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398" name="Group 398"/>
          <p:cNvGrpSpPr/>
          <p:nvPr/>
        </p:nvGrpSpPr>
        <p:grpSpPr>
          <a:xfrm>
            <a:off x="2645544" y="5171244"/>
            <a:ext cx="461641" cy="461641"/>
            <a:chOff x="0" y="0"/>
            <a:chExt cx="461639" cy="461639"/>
          </a:xfrm>
        </p:grpSpPr>
        <p:sp>
          <p:nvSpPr>
            <p:cNvPr id="396" name="Shape 396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7" name="Shape 397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401" name="Group 401"/>
          <p:cNvGrpSpPr/>
          <p:nvPr/>
        </p:nvGrpSpPr>
        <p:grpSpPr>
          <a:xfrm>
            <a:off x="5434612" y="5171244"/>
            <a:ext cx="461641" cy="461641"/>
            <a:chOff x="0" y="0"/>
            <a:chExt cx="461639" cy="461639"/>
          </a:xfrm>
        </p:grpSpPr>
        <p:sp>
          <p:nvSpPr>
            <p:cNvPr id="399" name="Shape 399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0" name="Shape 400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404" name="Group 404"/>
          <p:cNvGrpSpPr/>
          <p:nvPr/>
        </p:nvGrpSpPr>
        <p:grpSpPr>
          <a:xfrm>
            <a:off x="8223680" y="5171244"/>
            <a:ext cx="461641" cy="461641"/>
            <a:chOff x="0" y="0"/>
            <a:chExt cx="461639" cy="461639"/>
          </a:xfrm>
        </p:grpSpPr>
        <p:sp>
          <p:nvSpPr>
            <p:cNvPr id="402" name="Shape 402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3" name="Shape 403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405" name="Shape 405"/>
          <p:cNvSpPr/>
          <p:nvPr/>
        </p:nvSpPr>
        <p:spPr>
          <a:xfrm>
            <a:off x="3207097" y="1917575"/>
            <a:ext cx="212760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6" name="Shape 406"/>
          <p:cNvSpPr/>
          <p:nvPr/>
        </p:nvSpPr>
        <p:spPr>
          <a:xfrm>
            <a:off x="2348229" y="6132829"/>
            <a:ext cx="711340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Used[] index: 0, 1, 2, 3, 4, 5, 6, 7, 8, 9</a:t>
            </a:r>
          </a:p>
          <a:p>
            <a:pPr/>
            <a:r>
              <a:t>                         T  T  </a:t>
            </a:r>
            <a:r>
              <a:t>F</a:t>
            </a:r>
            <a:r>
              <a:t>  </a:t>
            </a:r>
            <a:r>
              <a:t>F </a:t>
            </a:r>
            <a:r>
              <a:t> T  F  F  F  F</a:t>
            </a:r>
          </a:p>
        </p:txBody>
      </p:sp>
      <p:sp>
        <p:nvSpPr>
          <p:cNvPr id="407" name="Shape 407"/>
          <p:cNvSpPr/>
          <p:nvPr/>
        </p:nvSpPr>
        <p:spPr>
          <a:xfrm>
            <a:off x="2648719" y="1689930"/>
            <a:ext cx="455291" cy="455291"/>
          </a:xfrm>
          <a:prstGeom prst="ellipse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8" name="Shape 408"/>
          <p:cNvSpPr/>
          <p:nvPr/>
        </p:nvSpPr>
        <p:spPr>
          <a:xfrm>
            <a:off x="2700449" y="1738505"/>
            <a:ext cx="3264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09" name="Shape 409"/>
          <p:cNvSpPr/>
          <p:nvPr/>
        </p:nvSpPr>
        <p:spPr>
          <a:xfrm>
            <a:off x="5467485" y="1689930"/>
            <a:ext cx="455291" cy="455291"/>
          </a:xfrm>
          <a:prstGeom prst="ellipse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0" name="Shape 410"/>
          <p:cNvSpPr/>
          <p:nvPr/>
        </p:nvSpPr>
        <p:spPr>
          <a:xfrm>
            <a:off x="5514919" y="1738505"/>
            <a:ext cx="3264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413" name="Group 413"/>
          <p:cNvGrpSpPr/>
          <p:nvPr/>
        </p:nvGrpSpPr>
        <p:grpSpPr>
          <a:xfrm>
            <a:off x="8223680" y="1686755"/>
            <a:ext cx="461641" cy="461641"/>
            <a:chOff x="0" y="0"/>
            <a:chExt cx="461639" cy="461639"/>
          </a:xfrm>
        </p:grpSpPr>
        <p:sp>
          <p:nvSpPr>
            <p:cNvPr id="411" name="Shape 411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2" name="Shape 412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414" name="Shape 414"/>
          <p:cNvSpPr/>
          <p:nvPr/>
        </p:nvSpPr>
        <p:spPr>
          <a:xfrm>
            <a:off x="9790430" y="1738505"/>
            <a:ext cx="1297594" cy="462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1 -&gt; 2 -&gt; 3</a:t>
            </a:r>
          </a:p>
          <a:p>
            <a:pPr/>
            <a:r>
              <a:t>1 -&gt; 2 -&gt; 4</a:t>
            </a:r>
          </a:p>
          <a:p>
            <a:pPr/>
            <a:r>
              <a:t>1 -&gt; 2 -&gt; 5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</p:txBody>
      </p:sp>
      <p:grpSp>
        <p:nvGrpSpPr>
          <p:cNvPr id="417" name="Group 417"/>
          <p:cNvGrpSpPr/>
          <p:nvPr/>
        </p:nvGrpSpPr>
        <p:grpSpPr>
          <a:xfrm>
            <a:off x="2655348" y="3403124"/>
            <a:ext cx="461641" cy="461641"/>
            <a:chOff x="0" y="0"/>
            <a:chExt cx="461639" cy="461639"/>
          </a:xfrm>
        </p:grpSpPr>
        <p:sp>
          <p:nvSpPr>
            <p:cNvPr id="415" name="Shape 415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6" name="Shape 416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418" name="Shape 418"/>
          <p:cNvSpPr/>
          <p:nvPr/>
        </p:nvSpPr>
        <p:spPr>
          <a:xfrm>
            <a:off x="5711839" y="2332694"/>
            <a:ext cx="1" cy="91200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9" name="Shape 419"/>
          <p:cNvSpPr/>
          <p:nvPr/>
        </p:nvSpPr>
        <p:spPr>
          <a:xfrm>
            <a:off x="5484194" y="3406299"/>
            <a:ext cx="455291" cy="455291"/>
          </a:xfrm>
          <a:prstGeom prst="ellipse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0" name="Shape 420"/>
          <p:cNvSpPr/>
          <p:nvPr/>
        </p:nvSpPr>
        <p:spPr>
          <a:xfrm>
            <a:off x="5531628" y="3454874"/>
            <a:ext cx="3264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21" name="Shape 421"/>
          <p:cNvSpPr/>
          <p:nvPr/>
        </p:nvSpPr>
        <p:spPr>
          <a:xfrm>
            <a:off x="4611633" y="201929"/>
            <a:ext cx="258659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Gestures with 3 vertices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oup 425"/>
          <p:cNvGrpSpPr/>
          <p:nvPr/>
        </p:nvGrpSpPr>
        <p:grpSpPr>
          <a:xfrm>
            <a:off x="8223680" y="3429000"/>
            <a:ext cx="461641" cy="461640"/>
            <a:chOff x="0" y="0"/>
            <a:chExt cx="461639" cy="461639"/>
          </a:xfrm>
        </p:grpSpPr>
        <p:sp>
          <p:nvSpPr>
            <p:cNvPr id="423" name="Shape 423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4" name="Shape 424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428" name="Group 428"/>
          <p:cNvGrpSpPr/>
          <p:nvPr/>
        </p:nvGrpSpPr>
        <p:grpSpPr>
          <a:xfrm>
            <a:off x="2645544" y="5171244"/>
            <a:ext cx="461641" cy="461641"/>
            <a:chOff x="0" y="0"/>
            <a:chExt cx="461639" cy="461639"/>
          </a:xfrm>
        </p:grpSpPr>
        <p:sp>
          <p:nvSpPr>
            <p:cNvPr id="426" name="Shape 426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7" name="Shape 427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431" name="Group 431"/>
          <p:cNvGrpSpPr/>
          <p:nvPr/>
        </p:nvGrpSpPr>
        <p:grpSpPr>
          <a:xfrm>
            <a:off x="5434612" y="5171244"/>
            <a:ext cx="461641" cy="461641"/>
            <a:chOff x="0" y="0"/>
            <a:chExt cx="461639" cy="461639"/>
          </a:xfrm>
        </p:grpSpPr>
        <p:sp>
          <p:nvSpPr>
            <p:cNvPr id="429" name="Shape 429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0" name="Shape 430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434" name="Group 434"/>
          <p:cNvGrpSpPr/>
          <p:nvPr/>
        </p:nvGrpSpPr>
        <p:grpSpPr>
          <a:xfrm>
            <a:off x="8223680" y="5171244"/>
            <a:ext cx="461641" cy="461641"/>
            <a:chOff x="0" y="0"/>
            <a:chExt cx="461639" cy="461639"/>
          </a:xfrm>
        </p:grpSpPr>
        <p:sp>
          <p:nvSpPr>
            <p:cNvPr id="432" name="Shape 432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3" name="Shape 433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435" name="Shape 435"/>
          <p:cNvSpPr/>
          <p:nvPr/>
        </p:nvSpPr>
        <p:spPr>
          <a:xfrm>
            <a:off x="3207097" y="1917575"/>
            <a:ext cx="212760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6" name="Shape 436"/>
          <p:cNvSpPr/>
          <p:nvPr/>
        </p:nvSpPr>
        <p:spPr>
          <a:xfrm>
            <a:off x="2348229" y="6132829"/>
            <a:ext cx="711340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Used[] index: 0, 1, 2, 3, 4, 5, 6, 7, 8, 9</a:t>
            </a:r>
          </a:p>
          <a:p>
            <a:pPr/>
            <a:r>
              <a:t>                         T  T  </a:t>
            </a:r>
            <a:r>
              <a:t>F</a:t>
            </a:r>
            <a:r>
              <a:t>  </a:t>
            </a:r>
            <a:r>
              <a:t>F </a:t>
            </a:r>
            <a:r>
              <a:t> F  F  F  F  F</a:t>
            </a:r>
          </a:p>
        </p:txBody>
      </p:sp>
      <p:sp>
        <p:nvSpPr>
          <p:cNvPr id="437" name="Shape 437"/>
          <p:cNvSpPr/>
          <p:nvPr/>
        </p:nvSpPr>
        <p:spPr>
          <a:xfrm>
            <a:off x="2648719" y="1689930"/>
            <a:ext cx="455291" cy="455291"/>
          </a:xfrm>
          <a:prstGeom prst="ellipse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8" name="Shape 438"/>
          <p:cNvSpPr/>
          <p:nvPr/>
        </p:nvSpPr>
        <p:spPr>
          <a:xfrm>
            <a:off x="2700449" y="1738505"/>
            <a:ext cx="3264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39" name="Shape 439"/>
          <p:cNvSpPr/>
          <p:nvPr/>
        </p:nvSpPr>
        <p:spPr>
          <a:xfrm>
            <a:off x="5467485" y="1689930"/>
            <a:ext cx="455291" cy="455291"/>
          </a:xfrm>
          <a:prstGeom prst="ellipse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0" name="Shape 440"/>
          <p:cNvSpPr/>
          <p:nvPr/>
        </p:nvSpPr>
        <p:spPr>
          <a:xfrm>
            <a:off x="5514919" y="1738505"/>
            <a:ext cx="3264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443" name="Group 443"/>
          <p:cNvGrpSpPr/>
          <p:nvPr/>
        </p:nvGrpSpPr>
        <p:grpSpPr>
          <a:xfrm>
            <a:off x="8223680" y="1686755"/>
            <a:ext cx="461641" cy="461641"/>
            <a:chOff x="0" y="0"/>
            <a:chExt cx="461639" cy="461639"/>
          </a:xfrm>
        </p:grpSpPr>
        <p:sp>
          <p:nvSpPr>
            <p:cNvPr id="441" name="Shape 441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2" name="Shape 442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444" name="Shape 444"/>
          <p:cNvSpPr/>
          <p:nvPr/>
        </p:nvSpPr>
        <p:spPr>
          <a:xfrm>
            <a:off x="9790430" y="1738505"/>
            <a:ext cx="1297594" cy="462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1 -&gt; 2 -&gt; 3</a:t>
            </a:r>
          </a:p>
          <a:p>
            <a:pPr/>
            <a:r>
              <a:t>1 -&gt; 2 -&gt; 4</a:t>
            </a:r>
          </a:p>
          <a:p>
            <a:pPr/>
            <a:r>
              <a:t>1 -&gt; 2 -&gt; 5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</p:txBody>
      </p:sp>
      <p:grpSp>
        <p:nvGrpSpPr>
          <p:cNvPr id="447" name="Group 447"/>
          <p:cNvGrpSpPr/>
          <p:nvPr/>
        </p:nvGrpSpPr>
        <p:grpSpPr>
          <a:xfrm>
            <a:off x="2655348" y="3403124"/>
            <a:ext cx="461641" cy="461641"/>
            <a:chOff x="0" y="0"/>
            <a:chExt cx="461639" cy="461639"/>
          </a:xfrm>
        </p:grpSpPr>
        <p:sp>
          <p:nvSpPr>
            <p:cNvPr id="445" name="Shape 445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6" name="Shape 446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450" name="Group 450"/>
          <p:cNvGrpSpPr/>
          <p:nvPr/>
        </p:nvGrpSpPr>
        <p:grpSpPr>
          <a:xfrm>
            <a:off x="5434612" y="3403124"/>
            <a:ext cx="461641" cy="461641"/>
            <a:chOff x="0" y="0"/>
            <a:chExt cx="461639" cy="461639"/>
          </a:xfrm>
        </p:grpSpPr>
        <p:sp>
          <p:nvSpPr>
            <p:cNvPr id="448" name="Shape 448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9" name="Shape 449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451" name="Shape 451"/>
          <p:cNvSpPr/>
          <p:nvPr/>
        </p:nvSpPr>
        <p:spPr>
          <a:xfrm>
            <a:off x="4611633" y="201929"/>
            <a:ext cx="258659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Gestures with 3 vertices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roup 455"/>
          <p:cNvGrpSpPr/>
          <p:nvPr/>
        </p:nvGrpSpPr>
        <p:grpSpPr>
          <a:xfrm>
            <a:off x="2645544" y="5171244"/>
            <a:ext cx="461641" cy="461641"/>
            <a:chOff x="0" y="0"/>
            <a:chExt cx="461639" cy="461639"/>
          </a:xfrm>
        </p:grpSpPr>
        <p:sp>
          <p:nvSpPr>
            <p:cNvPr id="453" name="Shape 453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4" name="Shape 454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458" name="Group 458"/>
          <p:cNvGrpSpPr/>
          <p:nvPr/>
        </p:nvGrpSpPr>
        <p:grpSpPr>
          <a:xfrm>
            <a:off x="5434612" y="5171244"/>
            <a:ext cx="461641" cy="461641"/>
            <a:chOff x="0" y="0"/>
            <a:chExt cx="461639" cy="461639"/>
          </a:xfrm>
        </p:grpSpPr>
        <p:sp>
          <p:nvSpPr>
            <p:cNvPr id="456" name="Shape 456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7" name="Shape 457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461" name="Group 461"/>
          <p:cNvGrpSpPr/>
          <p:nvPr/>
        </p:nvGrpSpPr>
        <p:grpSpPr>
          <a:xfrm>
            <a:off x="8223680" y="5171244"/>
            <a:ext cx="461641" cy="461641"/>
            <a:chOff x="0" y="0"/>
            <a:chExt cx="461639" cy="461639"/>
          </a:xfrm>
        </p:grpSpPr>
        <p:sp>
          <p:nvSpPr>
            <p:cNvPr id="459" name="Shape 459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0" name="Shape 460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462" name="Shape 462"/>
          <p:cNvSpPr/>
          <p:nvPr/>
        </p:nvSpPr>
        <p:spPr>
          <a:xfrm>
            <a:off x="3207097" y="1917575"/>
            <a:ext cx="212760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3" name="Shape 463"/>
          <p:cNvSpPr/>
          <p:nvPr/>
        </p:nvSpPr>
        <p:spPr>
          <a:xfrm>
            <a:off x="2348229" y="6132829"/>
            <a:ext cx="711340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Used[] index: 0, 1, 2, 3, 4, 5, 6, 7, 8, 9</a:t>
            </a:r>
          </a:p>
          <a:p>
            <a:pPr/>
            <a:r>
              <a:t>                         T  T  </a:t>
            </a:r>
            <a:r>
              <a:t>F</a:t>
            </a:r>
            <a:r>
              <a:t>  </a:t>
            </a:r>
            <a:r>
              <a:t>F </a:t>
            </a:r>
            <a:r>
              <a:t> F  T   F  F  F</a:t>
            </a:r>
          </a:p>
        </p:txBody>
      </p:sp>
      <p:sp>
        <p:nvSpPr>
          <p:cNvPr id="464" name="Shape 464"/>
          <p:cNvSpPr/>
          <p:nvPr/>
        </p:nvSpPr>
        <p:spPr>
          <a:xfrm>
            <a:off x="2648719" y="1689930"/>
            <a:ext cx="455291" cy="455291"/>
          </a:xfrm>
          <a:prstGeom prst="ellipse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5" name="Shape 465"/>
          <p:cNvSpPr/>
          <p:nvPr/>
        </p:nvSpPr>
        <p:spPr>
          <a:xfrm>
            <a:off x="2700449" y="1738505"/>
            <a:ext cx="3264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66" name="Shape 466"/>
          <p:cNvSpPr/>
          <p:nvPr/>
        </p:nvSpPr>
        <p:spPr>
          <a:xfrm>
            <a:off x="5467485" y="1689930"/>
            <a:ext cx="455291" cy="455291"/>
          </a:xfrm>
          <a:prstGeom prst="ellipse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7" name="Shape 467"/>
          <p:cNvSpPr/>
          <p:nvPr/>
        </p:nvSpPr>
        <p:spPr>
          <a:xfrm>
            <a:off x="5514919" y="1738505"/>
            <a:ext cx="3264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470" name="Group 470"/>
          <p:cNvGrpSpPr/>
          <p:nvPr/>
        </p:nvGrpSpPr>
        <p:grpSpPr>
          <a:xfrm>
            <a:off x="8223680" y="1686755"/>
            <a:ext cx="461641" cy="461641"/>
            <a:chOff x="0" y="0"/>
            <a:chExt cx="461639" cy="461639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9" name="Shape 469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471" name="Shape 471"/>
          <p:cNvSpPr/>
          <p:nvPr/>
        </p:nvSpPr>
        <p:spPr>
          <a:xfrm>
            <a:off x="9790430" y="1738505"/>
            <a:ext cx="1297594" cy="489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1 -&gt; 2 -&gt; 3</a:t>
            </a:r>
          </a:p>
          <a:p>
            <a:pPr/>
            <a:r>
              <a:t>1 -&gt; 2 -&gt; 4</a:t>
            </a:r>
          </a:p>
          <a:p>
            <a:pPr/>
            <a:r>
              <a:t>1 -&gt; 2 -&gt; 5</a:t>
            </a:r>
          </a:p>
          <a:p>
            <a:pPr/>
            <a:r>
              <a:t>1 -&gt; 2 -&gt; 6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</p:txBody>
      </p:sp>
      <p:grpSp>
        <p:nvGrpSpPr>
          <p:cNvPr id="474" name="Group 474"/>
          <p:cNvGrpSpPr/>
          <p:nvPr/>
        </p:nvGrpSpPr>
        <p:grpSpPr>
          <a:xfrm>
            <a:off x="2655348" y="3403124"/>
            <a:ext cx="461641" cy="461641"/>
            <a:chOff x="0" y="0"/>
            <a:chExt cx="461639" cy="461639"/>
          </a:xfrm>
        </p:grpSpPr>
        <p:sp>
          <p:nvSpPr>
            <p:cNvPr id="472" name="Shape 472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3" name="Shape 473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477" name="Group 477"/>
          <p:cNvGrpSpPr/>
          <p:nvPr/>
        </p:nvGrpSpPr>
        <p:grpSpPr>
          <a:xfrm>
            <a:off x="5464310" y="3403124"/>
            <a:ext cx="461641" cy="461641"/>
            <a:chOff x="0" y="0"/>
            <a:chExt cx="461639" cy="461639"/>
          </a:xfrm>
        </p:grpSpPr>
        <p:sp>
          <p:nvSpPr>
            <p:cNvPr id="475" name="Shape 475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6" name="Shape 476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478" name="Shape 478"/>
          <p:cNvSpPr/>
          <p:nvPr/>
        </p:nvSpPr>
        <p:spPr>
          <a:xfrm>
            <a:off x="8226855" y="3406299"/>
            <a:ext cx="455291" cy="455291"/>
          </a:xfrm>
          <a:prstGeom prst="ellipse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9" name="Shape 479"/>
          <p:cNvSpPr/>
          <p:nvPr/>
        </p:nvSpPr>
        <p:spPr>
          <a:xfrm>
            <a:off x="8274289" y="3454874"/>
            <a:ext cx="3264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80" name="Shape 480"/>
          <p:cNvSpPr/>
          <p:nvPr/>
        </p:nvSpPr>
        <p:spPr>
          <a:xfrm>
            <a:off x="6014640" y="2155563"/>
            <a:ext cx="2124325" cy="123203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1" name="Shape 481"/>
          <p:cNvSpPr/>
          <p:nvPr/>
        </p:nvSpPr>
        <p:spPr>
          <a:xfrm>
            <a:off x="4611633" y="201929"/>
            <a:ext cx="258659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Gestures with 3 vertices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roup 485"/>
          <p:cNvGrpSpPr/>
          <p:nvPr/>
        </p:nvGrpSpPr>
        <p:grpSpPr>
          <a:xfrm>
            <a:off x="8223680" y="3429000"/>
            <a:ext cx="461641" cy="461640"/>
            <a:chOff x="0" y="0"/>
            <a:chExt cx="461639" cy="461639"/>
          </a:xfrm>
        </p:grpSpPr>
        <p:sp>
          <p:nvSpPr>
            <p:cNvPr id="483" name="Shape 483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4" name="Shape 484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488" name="Group 488"/>
          <p:cNvGrpSpPr/>
          <p:nvPr/>
        </p:nvGrpSpPr>
        <p:grpSpPr>
          <a:xfrm>
            <a:off x="2645544" y="5171244"/>
            <a:ext cx="461641" cy="461641"/>
            <a:chOff x="0" y="0"/>
            <a:chExt cx="461639" cy="461639"/>
          </a:xfrm>
        </p:grpSpPr>
        <p:sp>
          <p:nvSpPr>
            <p:cNvPr id="486" name="Shape 486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7" name="Shape 487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491" name="Group 491"/>
          <p:cNvGrpSpPr/>
          <p:nvPr/>
        </p:nvGrpSpPr>
        <p:grpSpPr>
          <a:xfrm>
            <a:off x="5434612" y="5171244"/>
            <a:ext cx="461641" cy="461641"/>
            <a:chOff x="0" y="0"/>
            <a:chExt cx="461639" cy="461639"/>
          </a:xfrm>
        </p:grpSpPr>
        <p:sp>
          <p:nvSpPr>
            <p:cNvPr id="489" name="Shape 489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0" name="Shape 490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494" name="Group 494"/>
          <p:cNvGrpSpPr/>
          <p:nvPr/>
        </p:nvGrpSpPr>
        <p:grpSpPr>
          <a:xfrm>
            <a:off x="8223680" y="5171244"/>
            <a:ext cx="461641" cy="461641"/>
            <a:chOff x="0" y="0"/>
            <a:chExt cx="461639" cy="461639"/>
          </a:xfrm>
        </p:grpSpPr>
        <p:sp>
          <p:nvSpPr>
            <p:cNvPr id="492" name="Shape 492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3" name="Shape 493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495" name="Shape 495"/>
          <p:cNvSpPr/>
          <p:nvPr/>
        </p:nvSpPr>
        <p:spPr>
          <a:xfrm>
            <a:off x="3207097" y="1917575"/>
            <a:ext cx="212760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6" name="Shape 496"/>
          <p:cNvSpPr/>
          <p:nvPr/>
        </p:nvSpPr>
        <p:spPr>
          <a:xfrm>
            <a:off x="2348229" y="6132829"/>
            <a:ext cx="711340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Used[] index: 0, 1, 2, 3, 4, 5, 6, 7, 8, 9</a:t>
            </a:r>
          </a:p>
          <a:p>
            <a:pPr/>
            <a:r>
              <a:t>                         T  T  </a:t>
            </a:r>
            <a:r>
              <a:t>F</a:t>
            </a:r>
            <a:r>
              <a:t>  </a:t>
            </a:r>
            <a:r>
              <a:t>F </a:t>
            </a:r>
            <a:r>
              <a:t> F  F  F  F  F</a:t>
            </a:r>
          </a:p>
        </p:txBody>
      </p:sp>
      <p:sp>
        <p:nvSpPr>
          <p:cNvPr id="497" name="Shape 497"/>
          <p:cNvSpPr/>
          <p:nvPr/>
        </p:nvSpPr>
        <p:spPr>
          <a:xfrm>
            <a:off x="2648719" y="1689930"/>
            <a:ext cx="455291" cy="455291"/>
          </a:xfrm>
          <a:prstGeom prst="ellipse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8" name="Shape 498"/>
          <p:cNvSpPr/>
          <p:nvPr/>
        </p:nvSpPr>
        <p:spPr>
          <a:xfrm>
            <a:off x="2700449" y="1738505"/>
            <a:ext cx="3264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99" name="Shape 499"/>
          <p:cNvSpPr/>
          <p:nvPr/>
        </p:nvSpPr>
        <p:spPr>
          <a:xfrm>
            <a:off x="5467485" y="1689930"/>
            <a:ext cx="455291" cy="455291"/>
          </a:xfrm>
          <a:prstGeom prst="ellipse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0" name="Shape 500"/>
          <p:cNvSpPr/>
          <p:nvPr/>
        </p:nvSpPr>
        <p:spPr>
          <a:xfrm>
            <a:off x="5514919" y="1738505"/>
            <a:ext cx="3264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503" name="Group 503"/>
          <p:cNvGrpSpPr/>
          <p:nvPr/>
        </p:nvGrpSpPr>
        <p:grpSpPr>
          <a:xfrm>
            <a:off x="8223680" y="1686755"/>
            <a:ext cx="461641" cy="461641"/>
            <a:chOff x="0" y="0"/>
            <a:chExt cx="461639" cy="461639"/>
          </a:xfrm>
        </p:grpSpPr>
        <p:sp>
          <p:nvSpPr>
            <p:cNvPr id="501" name="Shape 501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2" name="Shape 502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506" name="Group 506"/>
          <p:cNvGrpSpPr/>
          <p:nvPr/>
        </p:nvGrpSpPr>
        <p:grpSpPr>
          <a:xfrm>
            <a:off x="2655348" y="3403124"/>
            <a:ext cx="461641" cy="461641"/>
            <a:chOff x="0" y="0"/>
            <a:chExt cx="461639" cy="461639"/>
          </a:xfrm>
        </p:grpSpPr>
        <p:sp>
          <p:nvSpPr>
            <p:cNvPr id="504" name="Shape 504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5" name="Shape 505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509" name="Group 509"/>
          <p:cNvGrpSpPr/>
          <p:nvPr/>
        </p:nvGrpSpPr>
        <p:grpSpPr>
          <a:xfrm>
            <a:off x="5464310" y="3403124"/>
            <a:ext cx="461641" cy="461641"/>
            <a:chOff x="0" y="0"/>
            <a:chExt cx="461639" cy="461639"/>
          </a:xfrm>
        </p:grpSpPr>
        <p:sp>
          <p:nvSpPr>
            <p:cNvPr id="507" name="Shape 507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8" name="Shape 508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510" name="Shape 510"/>
          <p:cNvSpPr/>
          <p:nvPr/>
        </p:nvSpPr>
        <p:spPr>
          <a:xfrm>
            <a:off x="9790430" y="1738505"/>
            <a:ext cx="1297594" cy="462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1 -&gt; 2 -&gt; 3</a:t>
            </a:r>
          </a:p>
          <a:p>
            <a:pPr/>
            <a:r>
              <a:t>1 -&gt; 2 -&gt; 4</a:t>
            </a:r>
          </a:p>
          <a:p>
            <a:pPr/>
            <a:r>
              <a:t>1 -&gt; 2 -&gt; 5</a:t>
            </a:r>
          </a:p>
          <a:p>
            <a:pPr/>
            <a:r>
              <a:t>1 -&gt; 2 -&gt; 6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</p:txBody>
      </p:sp>
      <p:sp>
        <p:nvSpPr>
          <p:cNvPr id="511" name="Shape 511"/>
          <p:cNvSpPr/>
          <p:nvPr/>
        </p:nvSpPr>
        <p:spPr>
          <a:xfrm>
            <a:off x="4611633" y="201929"/>
            <a:ext cx="258659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Gestures with 3 vertices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roup 515"/>
          <p:cNvGrpSpPr/>
          <p:nvPr/>
        </p:nvGrpSpPr>
        <p:grpSpPr>
          <a:xfrm>
            <a:off x="8223680" y="3429000"/>
            <a:ext cx="461641" cy="461640"/>
            <a:chOff x="0" y="0"/>
            <a:chExt cx="461639" cy="461639"/>
          </a:xfrm>
        </p:grpSpPr>
        <p:sp>
          <p:nvSpPr>
            <p:cNvPr id="513" name="Shape 513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4" name="Shape 514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518" name="Group 518"/>
          <p:cNvGrpSpPr/>
          <p:nvPr/>
        </p:nvGrpSpPr>
        <p:grpSpPr>
          <a:xfrm>
            <a:off x="5434612" y="5171244"/>
            <a:ext cx="461641" cy="461641"/>
            <a:chOff x="0" y="0"/>
            <a:chExt cx="461639" cy="461639"/>
          </a:xfrm>
        </p:grpSpPr>
        <p:sp>
          <p:nvSpPr>
            <p:cNvPr id="516" name="Shape 516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7" name="Shape 517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521" name="Group 521"/>
          <p:cNvGrpSpPr/>
          <p:nvPr/>
        </p:nvGrpSpPr>
        <p:grpSpPr>
          <a:xfrm>
            <a:off x="8223680" y="5171244"/>
            <a:ext cx="461641" cy="461641"/>
            <a:chOff x="0" y="0"/>
            <a:chExt cx="461639" cy="461639"/>
          </a:xfrm>
        </p:grpSpPr>
        <p:sp>
          <p:nvSpPr>
            <p:cNvPr id="519" name="Shape 519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0" name="Shape 520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522" name="Shape 522"/>
          <p:cNvSpPr/>
          <p:nvPr/>
        </p:nvSpPr>
        <p:spPr>
          <a:xfrm>
            <a:off x="3207097" y="1917575"/>
            <a:ext cx="212760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23" name="Shape 523"/>
          <p:cNvSpPr/>
          <p:nvPr/>
        </p:nvSpPr>
        <p:spPr>
          <a:xfrm>
            <a:off x="2348229" y="6132829"/>
            <a:ext cx="711340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Used[] index: 0, 1, 2, 3, 4, 5, 6, 7, 8, 9</a:t>
            </a:r>
          </a:p>
          <a:p>
            <a:pPr/>
            <a:r>
              <a:t>                         T  T  </a:t>
            </a:r>
            <a:r>
              <a:t>F</a:t>
            </a:r>
            <a:r>
              <a:t>  </a:t>
            </a:r>
            <a:r>
              <a:t>F </a:t>
            </a:r>
            <a:r>
              <a:t> F  F  T  F  F</a:t>
            </a:r>
          </a:p>
        </p:txBody>
      </p:sp>
      <p:sp>
        <p:nvSpPr>
          <p:cNvPr id="524" name="Shape 524"/>
          <p:cNvSpPr/>
          <p:nvPr/>
        </p:nvSpPr>
        <p:spPr>
          <a:xfrm>
            <a:off x="2648719" y="1689930"/>
            <a:ext cx="455291" cy="455291"/>
          </a:xfrm>
          <a:prstGeom prst="ellipse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5" name="Shape 525"/>
          <p:cNvSpPr/>
          <p:nvPr/>
        </p:nvSpPr>
        <p:spPr>
          <a:xfrm>
            <a:off x="2700449" y="1738505"/>
            <a:ext cx="3264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26" name="Shape 526"/>
          <p:cNvSpPr/>
          <p:nvPr/>
        </p:nvSpPr>
        <p:spPr>
          <a:xfrm>
            <a:off x="5467485" y="1689930"/>
            <a:ext cx="455291" cy="455291"/>
          </a:xfrm>
          <a:prstGeom prst="ellipse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7" name="Shape 527"/>
          <p:cNvSpPr/>
          <p:nvPr/>
        </p:nvSpPr>
        <p:spPr>
          <a:xfrm>
            <a:off x="5514919" y="1738505"/>
            <a:ext cx="3264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530" name="Group 530"/>
          <p:cNvGrpSpPr/>
          <p:nvPr/>
        </p:nvGrpSpPr>
        <p:grpSpPr>
          <a:xfrm>
            <a:off x="8223680" y="1686755"/>
            <a:ext cx="461641" cy="461641"/>
            <a:chOff x="0" y="0"/>
            <a:chExt cx="461639" cy="461639"/>
          </a:xfrm>
        </p:grpSpPr>
        <p:sp>
          <p:nvSpPr>
            <p:cNvPr id="528" name="Shape 528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9" name="Shape 529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531" name="Shape 531"/>
          <p:cNvSpPr/>
          <p:nvPr/>
        </p:nvSpPr>
        <p:spPr>
          <a:xfrm>
            <a:off x="9790430" y="1738505"/>
            <a:ext cx="1297594" cy="489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1 -&gt; 2 -&gt; 3</a:t>
            </a:r>
          </a:p>
          <a:p>
            <a:pPr/>
            <a:r>
              <a:t>1 -&gt; 2 -&gt; 4</a:t>
            </a:r>
          </a:p>
          <a:p>
            <a:pPr/>
            <a:r>
              <a:t>1 -&gt; 2 -&gt; 5</a:t>
            </a:r>
          </a:p>
          <a:p>
            <a:pPr/>
            <a:r>
              <a:t>1 -&gt; 2 -&gt; 6</a:t>
            </a:r>
          </a:p>
          <a:p>
            <a:pPr/>
            <a:r>
              <a:t>1 -&gt; 2 -&gt; 7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</p:txBody>
      </p:sp>
      <p:grpSp>
        <p:nvGrpSpPr>
          <p:cNvPr id="534" name="Group 534"/>
          <p:cNvGrpSpPr/>
          <p:nvPr/>
        </p:nvGrpSpPr>
        <p:grpSpPr>
          <a:xfrm>
            <a:off x="2655348" y="3403124"/>
            <a:ext cx="461641" cy="461641"/>
            <a:chOff x="0" y="0"/>
            <a:chExt cx="461639" cy="461639"/>
          </a:xfrm>
        </p:grpSpPr>
        <p:sp>
          <p:nvSpPr>
            <p:cNvPr id="532" name="Shape 532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3" name="Shape 533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537" name="Group 537"/>
          <p:cNvGrpSpPr/>
          <p:nvPr/>
        </p:nvGrpSpPr>
        <p:grpSpPr>
          <a:xfrm>
            <a:off x="5464310" y="3403124"/>
            <a:ext cx="461641" cy="461641"/>
            <a:chOff x="0" y="0"/>
            <a:chExt cx="461639" cy="461639"/>
          </a:xfrm>
        </p:grpSpPr>
        <p:sp>
          <p:nvSpPr>
            <p:cNvPr id="535" name="Shape 535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6" name="Shape 536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538" name="Shape 538"/>
          <p:cNvSpPr/>
          <p:nvPr/>
        </p:nvSpPr>
        <p:spPr>
          <a:xfrm flipH="1">
            <a:off x="3121553" y="2251471"/>
            <a:ext cx="2293727" cy="30893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9" name="Shape 539"/>
          <p:cNvSpPr/>
          <p:nvPr/>
        </p:nvSpPr>
        <p:spPr>
          <a:xfrm>
            <a:off x="2547119" y="5174419"/>
            <a:ext cx="455291" cy="455291"/>
          </a:xfrm>
          <a:prstGeom prst="ellipse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0" name="Shape 540"/>
          <p:cNvSpPr/>
          <p:nvPr/>
        </p:nvSpPr>
        <p:spPr>
          <a:xfrm>
            <a:off x="2598849" y="5222993"/>
            <a:ext cx="3264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41" name="Shape 541"/>
          <p:cNvSpPr/>
          <p:nvPr/>
        </p:nvSpPr>
        <p:spPr>
          <a:xfrm>
            <a:off x="4611633" y="201929"/>
            <a:ext cx="258659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Gestures with 3 vertices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roup 545"/>
          <p:cNvGrpSpPr/>
          <p:nvPr/>
        </p:nvGrpSpPr>
        <p:grpSpPr>
          <a:xfrm>
            <a:off x="8223680" y="3429000"/>
            <a:ext cx="461641" cy="461640"/>
            <a:chOff x="0" y="0"/>
            <a:chExt cx="461639" cy="461639"/>
          </a:xfrm>
        </p:grpSpPr>
        <p:sp>
          <p:nvSpPr>
            <p:cNvPr id="543" name="Shape 543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4" name="Shape 544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548" name="Group 548"/>
          <p:cNvGrpSpPr/>
          <p:nvPr/>
        </p:nvGrpSpPr>
        <p:grpSpPr>
          <a:xfrm>
            <a:off x="5434612" y="5171244"/>
            <a:ext cx="461641" cy="461641"/>
            <a:chOff x="0" y="0"/>
            <a:chExt cx="461639" cy="461639"/>
          </a:xfrm>
        </p:grpSpPr>
        <p:sp>
          <p:nvSpPr>
            <p:cNvPr id="546" name="Shape 546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7" name="Shape 547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551" name="Group 551"/>
          <p:cNvGrpSpPr/>
          <p:nvPr/>
        </p:nvGrpSpPr>
        <p:grpSpPr>
          <a:xfrm>
            <a:off x="8223680" y="5171244"/>
            <a:ext cx="461641" cy="461641"/>
            <a:chOff x="0" y="0"/>
            <a:chExt cx="461639" cy="461639"/>
          </a:xfrm>
        </p:grpSpPr>
        <p:sp>
          <p:nvSpPr>
            <p:cNvPr id="549" name="Shape 549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Shape 550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552" name="Shape 552"/>
          <p:cNvSpPr/>
          <p:nvPr/>
        </p:nvSpPr>
        <p:spPr>
          <a:xfrm>
            <a:off x="3207097" y="1917575"/>
            <a:ext cx="212760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3" name="Shape 553"/>
          <p:cNvSpPr/>
          <p:nvPr/>
        </p:nvSpPr>
        <p:spPr>
          <a:xfrm>
            <a:off x="2348229" y="6132829"/>
            <a:ext cx="711340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Used[] index: 0, 1, 2, 3, 4, 5, 6, 7, 8, 9</a:t>
            </a:r>
          </a:p>
          <a:p>
            <a:pPr/>
            <a:r>
              <a:t>                         T  T  </a:t>
            </a:r>
            <a:r>
              <a:t>F</a:t>
            </a:r>
            <a:r>
              <a:t>  </a:t>
            </a:r>
            <a:r>
              <a:t>F </a:t>
            </a:r>
            <a:r>
              <a:t> F  F  F  F  F</a:t>
            </a:r>
          </a:p>
        </p:txBody>
      </p:sp>
      <p:sp>
        <p:nvSpPr>
          <p:cNvPr id="554" name="Shape 554"/>
          <p:cNvSpPr/>
          <p:nvPr/>
        </p:nvSpPr>
        <p:spPr>
          <a:xfrm>
            <a:off x="2648719" y="1689930"/>
            <a:ext cx="455291" cy="455291"/>
          </a:xfrm>
          <a:prstGeom prst="ellipse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5" name="Shape 555"/>
          <p:cNvSpPr/>
          <p:nvPr/>
        </p:nvSpPr>
        <p:spPr>
          <a:xfrm>
            <a:off x="2700449" y="1738505"/>
            <a:ext cx="3264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56" name="Shape 556"/>
          <p:cNvSpPr/>
          <p:nvPr/>
        </p:nvSpPr>
        <p:spPr>
          <a:xfrm>
            <a:off x="5467485" y="1689930"/>
            <a:ext cx="455291" cy="455291"/>
          </a:xfrm>
          <a:prstGeom prst="ellipse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7" name="Shape 557"/>
          <p:cNvSpPr/>
          <p:nvPr/>
        </p:nvSpPr>
        <p:spPr>
          <a:xfrm>
            <a:off x="5514919" y="1738505"/>
            <a:ext cx="3264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560" name="Group 560"/>
          <p:cNvGrpSpPr/>
          <p:nvPr/>
        </p:nvGrpSpPr>
        <p:grpSpPr>
          <a:xfrm>
            <a:off x="8223680" y="1686755"/>
            <a:ext cx="461641" cy="461641"/>
            <a:chOff x="0" y="0"/>
            <a:chExt cx="461639" cy="461639"/>
          </a:xfrm>
        </p:grpSpPr>
        <p:sp>
          <p:nvSpPr>
            <p:cNvPr id="558" name="Shape 558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9" name="Shape 559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561" name="Shape 561"/>
          <p:cNvSpPr/>
          <p:nvPr/>
        </p:nvSpPr>
        <p:spPr>
          <a:xfrm>
            <a:off x="9790430" y="1738505"/>
            <a:ext cx="1297594" cy="489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1 -&gt; 2 -&gt; 3</a:t>
            </a:r>
          </a:p>
          <a:p>
            <a:pPr/>
            <a:r>
              <a:t>1 -&gt; 2 -&gt; 4</a:t>
            </a:r>
          </a:p>
          <a:p>
            <a:pPr/>
            <a:r>
              <a:t>1 -&gt; 2 -&gt; 5</a:t>
            </a:r>
          </a:p>
          <a:p>
            <a:pPr/>
            <a:r>
              <a:t>1 -&gt; 2 -&gt; 6</a:t>
            </a:r>
          </a:p>
          <a:p>
            <a:pPr/>
            <a:r>
              <a:t>1 -&gt; 2 -&gt; 7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</p:txBody>
      </p:sp>
      <p:grpSp>
        <p:nvGrpSpPr>
          <p:cNvPr id="564" name="Group 564"/>
          <p:cNvGrpSpPr/>
          <p:nvPr/>
        </p:nvGrpSpPr>
        <p:grpSpPr>
          <a:xfrm>
            <a:off x="2655348" y="3403124"/>
            <a:ext cx="461641" cy="461641"/>
            <a:chOff x="0" y="0"/>
            <a:chExt cx="461639" cy="461639"/>
          </a:xfrm>
        </p:grpSpPr>
        <p:sp>
          <p:nvSpPr>
            <p:cNvPr id="562" name="Shape 562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3" name="Shape 563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567" name="Group 567"/>
          <p:cNvGrpSpPr/>
          <p:nvPr/>
        </p:nvGrpSpPr>
        <p:grpSpPr>
          <a:xfrm>
            <a:off x="5464310" y="3403124"/>
            <a:ext cx="461641" cy="461641"/>
            <a:chOff x="0" y="0"/>
            <a:chExt cx="461639" cy="461639"/>
          </a:xfrm>
        </p:grpSpPr>
        <p:sp>
          <p:nvSpPr>
            <p:cNvPr id="565" name="Shape 565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6" name="Shape 566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570" name="Group 570"/>
          <p:cNvGrpSpPr/>
          <p:nvPr/>
        </p:nvGrpSpPr>
        <p:grpSpPr>
          <a:xfrm>
            <a:off x="2655348" y="5171244"/>
            <a:ext cx="461641" cy="461641"/>
            <a:chOff x="0" y="0"/>
            <a:chExt cx="461639" cy="461639"/>
          </a:xfrm>
        </p:grpSpPr>
        <p:sp>
          <p:nvSpPr>
            <p:cNvPr id="568" name="Shape 568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9" name="Shape 569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571" name="Shape 571"/>
          <p:cNvSpPr/>
          <p:nvPr/>
        </p:nvSpPr>
        <p:spPr>
          <a:xfrm>
            <a:off x="4611633" y="201929"/>
            <a:ext cx="258659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Gestures with 3 vertices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roup 575"/>
          <p:cNvGrpSpPr/>
          <p:nvPr/>
        </p:nvGrpSpPr>
        <p:grpSpPr>
          <a:xfrm>
            <a:off x="8223680" y="3429000"/>
            <a:ext cx="461641" cy="461640"/>
            <a:chOff x="0" y="0"/>
            <a:chExt cx="461639" cy="461639"/>
          </a:xfrm>
        </p:grpSpPr>
        <p:sp>
          <p:nvSpPr>
            <p:cNvPr id="573" name="Shape 573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4" name="Shape 574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578" name="Group 578"/>
          <p:cNvGrpSpPr/>
          <p:nvPr/>
        </p:nvGrpSpPr>
        <p:grpSpPr>
          <a:xfrm>
            <a:off x="5434612" y="5171244"/>
            <a:ext cx="461641" cy="461641"/>
            <a:chOff x="0" y="0"/>
            <a:chExt cx="461639" cy="461639"/>
          </a:xfrm>
        </p:grpSpPr>
        <p:sp>
          <p:nvSpPr>
            <p:cNvPr id="576" name="Shape 576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7" name="Shape 577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581" name="Group 581"/>
          <p:cNvGrpSpPr/>
          <p:nvPr/>
        </p:nvGrpSpPr>
        <p:grpSpPr>
          <a:xfrm>
            <a:off x="8223680" y="5171244"/>
            <a:ext cx="461641" cy="461641"/>
            <a:chOff x="0" y="0"/>
            <a:chExt cx="461639" cy="461639"/>
          </a:xfrm>
        </p:grpSpPr>
        <p:sp>
          <p:nvSpPr>
            <p:cNvPr id="579" name="Shape 579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0" name="Shape 580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582" name="Shape 582"/>
          <p:cNvSpPr/>
          <p:nvPr/>
        </p:nvSpPr>
        <p:spPr>
          <a:xfrm>
            <a:off x="3207097" y="1917575"/>
            <a:ext cx="212760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83" name="Shape 583"/>
          <p:cNvSpPr/>
          <p:nvPr/>
        </p:nvSpPr>
        <p:spPr>
          <a:xfrm>
            <a:off x="2348229" y="6132829"/>
            <a:ext cx="711340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Used[] index: 0, 1, 2, 3, 4, 5, 6, 7, 8, 9</a:t>
            </a:r>
          </a:p>
          <a:p>
            <a:pPr/>
            <a:r>
              <a:t>                         T  T  </a:t>
            </a:r>
            <a:r>
              <a:t>F</a:t>
            </a:r>
            <a:r>
              <a:t>  </a:t>
            </a:r>
            <a:r>
              <a:t>F </a:t>
            </a:r>
            <a:r>
              <a:t> F  F  F  F  F</a:t>
            </a:r>
          </a:p>
        </p:txBody>
      </p:sp>
      <p:sp>
        <p:nvSpPr>
          <p:cNvPr id="584" name="Shape 584"/>
          <p:cNvSpPr/>
          <p:nvPr/>
        </p:nvSpPr>
        <p:spPr>
          <a:xfrm>
            <a:off x="2648719" y="1689930"/>
            <a:ext cx="455291" cy="455291"/>
          </a:xfrm>
          <a:prstGeom prst="ellipse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5" name="Shape 585"/>
          <p:cNvSpPr/>
          <p:nvPr/>
        </p:nvSpPr>
        <p:spPr>
          <a:xfrm>
            <a:off x="2700449" y="1738505"/>
            <a:ext cx="3264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86" name="Shape 586"/>
          <p:cNvSpPr/>
          <p:nvPr/>
        </p:nvSpPr>
        <p:spPr>
          <a:xfrm>
            <a:off x="5467485" y="1689930"/>
            <a:ext cx="455291" cy="455291"/>
          </a:xfrm>
          <a:prstGeom prst="ellipse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7" name="Shape 587"/>
          <p:cNvSpPr/>
          <p:nvPr/>
        </p:nvSpPr>
        <p:spPr>
          <a:xfrm>
            <a:off x="5514919" y="1738505"/>
            <a:ext cx="3264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590" name="Group 590"/>
          <p:cNvGrpSpPr/>
          <p:nvPr/>
        </p:nvGrpSpPr>
        <p:grpSpPr>
          <a:xfrm>
            <a:off x="8223680" y="1686755"/>
            <a:ext cx="461641" cy="461641"/>
            <a:chOff x="0" y="0"/>
            <a:chExt cx="461639" cy="461639"/>
          </a:xfrm>
        </p:grpSpPr>
        <p:sp>
          <p:nvSpPr>
            <p:cNvPr id="588" name="Shape 588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9" name="Shape 589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591" name="Shape 591"/>
          <p:cNvSpPr/>
          <p:nvPr/>
        </p:nvSpPr>
        <p:spPr>
          <a:xfrm>
            <a:off x="9790430" y="1738505"/>
            <a:ext cx="1297594" cy="489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1 -&gt; 2 -&gt; 3</a:t>
            </a:r>
          </a:p>
          <a:p>
            <a:pPr/>
            <a:r>
              <a:t>1 -&gt; 2 -&gt; 4</a:t>
            </a:r>
          </a:p>
          <a:p>
            <a:pPr/>
            <a:r>
              <a:t>1 -&gt; 2 -&gt; 5</a:t>
            </a:r>
          </a:p>
          <a:p>
            <a:pPr/>
            <a:r>
              <a:t>1 -&gt; 2 -&gt; 6</a:t>
            </a:r>
          </a:p>
          <a:p>
            <a:pPr/>
            <a:r>
              <a:t>1 -&gt; 2 -&gt; 7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</p:txBody>
      </p:sp>
      <p:grpSp>
        <p:nvGrpSpPr>
          <p:cNvPr id="594" name="Group 594"/>
          <p:cNvGrpSpPr/>
          <p:nvPr/>
        </p:nvGrpSpPr>
        <p:grpSpPr>
          <a:xfrm>
            <a:off x="2655348" y="3403124"/>
            <a:ext cx="461641" cy="461641"/>
            <a:chOff x="0" y="0"/>
            <a:chExt cx="461639" cy="461639"/>
          </a:xfrm>
        </p:grpSpPr>
        <p:sp>
          <p:nvSpPr>
            <p:cNvPr id="592" name="Shape 592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3" name="Shape 593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597" name="Group 597"/>
          <p:cNvGrpSpPr/>
          <p:nvPr/>
        </p:nvGrpSpPr>
        <p:grpSpPr>
          <a:xfrm>
            <a:off x="5464310" y="3403124"/>
            <a:ext cx="461641" cy="461641"/>
            <a:chOff x="0" y="0"/>
            <a:chExt cx="461639" cy="461639"/>
          </a:xfrm>
        </p:grpSpPr>
        <p:sp>
          <p:nvSpPr>
            <p:cNvPr id="595" name="Shape 595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6" name="Shape 596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600" name="Group 600"/>
          <p:cNvGrpSpPr/>
          <p:nvPr/>
        </p:nvGrpSpPr>
        <p:grpSpPr>
          <a:xfrm>
            <a:off x="2655348" y="5171244"/>
            <a:ext cx="461641" cy="461641"/>
            <a:chOff x="0" y="0"/>
            <a:chExt cx="461639" cy="461639"/>
          </a:xfrm>
        </p:grpSpPr>
        <p:sp>
          <p:nvSpPr>
            <p:cNvPr id="598" name="Shape 598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9" name="Shape 599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601" name="Shape 601"/>
          <p:cNvSpPr/>
          <p:nvPr/>
        </p:nvSpPr>
        <p:spPr>
          <a:xfrm flipH="1">
            <a:off x="5683597" y="2311275"/>
            <a:ext cx="1" cy="269708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02" name="Shape 602"/>
          <p:cNvSpPr/>
          <p:nvPr/>
        </p:nvSpPr>
        <p:spPr>
          <a:xfrm>
            <a:off x="6038850" y="2184400"/>
            <a:ext cx="1651000" cy="812800"/>
          </a:xfrm>
          <a:prstGeom prst="wedgeEllipseCallout">
            <a:avLst>
              <a:gd name="adj1" fmla="val -49385"/>
              <a:gd name="adj2" fmla="val 70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Invalid</a:t>
            </a:r>
          </a:p>
        </p:txBody>
      </p:sp>
      <p:sp>
        <p:nvSpPr>
          <p:cNvPr id="603" name="Shape 603"/>
          <p:cNvSpPr/>
          <p:nvPr/>
        </p:nvSpPr>
        <p:spPr>
          <a:xfrm>
            <a:off x="4611633" y="201929"/>
            <a:ext cx="258659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Gestures with 3 vertices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" name="Group 607"/>
          <p:cNvGrpSpPr/>
          <p:nvPr/>
        </p:nvGrpSpPr>
        <p:grpSpPr>
          <a:xfrm>
            <a:off x="8223680" y="3429000"/>
            <a:ext cx="461641" cy="461640"/>
            <a:chOff x="0" y="0"/>
            <a:chExt cx="461639" cy="461639"/>
          </a:xfrm>
        </p:grpSpPr>
        <p:sp>
          <p:nvSpPr>
            <p:cNvPr id="605" name="Shape 605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6" name="Shape 606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610" name="Group 610"/>
          <p:cNvGrpSpPr/>
          <p:nvPr/>
        </p:nvGrpSpPr>
        <p:grpSpPr>
          <a:xfrm>
            <a:off x="5434612" y="5171244"/>
            <a:ext cx="461641" cy="461641"/>
            <a:chOff x="0" y="0"/>
            <a:chExt cx="461639" cy="461639"/>
          </a:xfrm>
        </p:grpSpPr>
        <p:sp>
          <p:nvSpPr>
            <p:cNvPr id="608" name="Shape 608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9" name="Shape 609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613" name="Group 613"/>
          <p:cNvGrpSpPr/>
          <p:nvPr/>
        </p:nvGrpSpPr>
        <p:grpSpPr>
          <a:xfrm>
            <a:off x="8223680" y="5171244"/>
            <a:ext cx="461641" cy="461641"/>
            <a:chOff x="0" y="0"/>
            <a:chExt cx="461639" cy="461639"/>
          </a:xfrm>
        </p:grpSpPr>
        <p:sp>
          <p:nvSpPr>
            <p:cNvPr id="611" name="Shape 611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2" name="Shape 612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614" name="Shape 614"/>
          <p:cNvSpPr/>
          <p:nvPr/>
        </p:nvSpPr>
        <p:spPr>
          <a:xfrm>
            <a:off x="3207097" y="1917575"/>
            <a:ext cx="212760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15" name="Shape 615"/>
          <p:cNvSpPr/>
          <p:nvPr/>
        </p:nvSpPr>
        <p:spPr>
          <a:xfrm>
            <a:off x="2348229" y="6132829"/>
            <a:ext cx="711340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Used[] index: 0, 1, 2, 3, 4, 5, 6, 7, 8, 9</a:t>
            </a:r>
          </a:p>
          <a:p>
            <a:pPr/>
            <a:r>
              <a:t>                         T  T  </a:t>
            </a:r>
            <a:r>
              <a:t>F</a:t>
            </a:r>
            <a:r>
              <a:t>  </a:t>
            </a:r>
            <a:r>
              <a:t>F </a:t>
            </a:r>
            <a:r>
              <a:t> F  F  F  F  F</a:t>
            </a:r>
          </a:p>
        </p:txBody>
      </p:sp>
      <p:sp>
        <p:nvSpPr>
          <p:cNvPr id="616" name="Shape 616"/>
          <p:cNvSpPr/>
          <p:nvPr/>
        </p:nvSpPr>
        <p:spPr>
          <a:xfrm>
            <a:off x="2648719" y="1689930"/>
            <a:ext cx="455291" cy="455291"/>
          </a:xfrm>
          <a:prstGeom prst="ellipse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7" name="Shape 617"/>
          <p:cNvSpPr/>
          <p:nvPr/>
        </p:nvSpPr>
        <p:spPr>
          <a:xfrm>
            <a:off x="2700449" y="1738505"/>
            <a:ext cx="3264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18" name="Shape 618"/>
          <p:cNvSpPr/>
          <p:nvPr/>
        </p:nvSpPr>
        <p:spPr>
          <a:xfrm>
            <a:off x="5467485" y="1689930"/>
            <a:ext cx="455291" cy="455291"/>
          </a:xfrm>
          <a:prstGeom prst="ellipse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9" name="Shape 619"/>
          <p:cNvSpPr/>
          <p:nvPr/>
        </p:nvSpPr>
        <p:spPr>
          <a:xfrm>
            <a:off x="5514919" y="1738505"/>
            <a:ext cx="3264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622" name="Group 622"/>
          <p:cNvGrpSpPr/>
          <p:nvPr/>
        </p:nvGrpSpPr>
        <p:grpSpPr>
          <a:xfrm>
            <a:off x="8223680" y="1686755"/>
            <a:ext cx="461641" cy="461641"/>
            <a:chOff x="0" y="0"/>
            <a:chExt cx="461639" cy="461639"/>
          </a:xfrm>
        </p:grpSpPr>
        <p:sp>
          <p:nvSpPr>
            <p:cNvPr id="620" name="Shape 620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1" name="Shape 621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623" name="Shape 623"/>
          <p:cNvSpPr/>
          <p:nvPr/>
        </p:nvSpPr>
        <p:spPr>
          <a:xfrm>
            <a:off x="9790430" y="1738505"/>
            <a:ext cx="1297594" cy="489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1 -&gt; 2 -&gt; 3</a:t>
            </a:r>
          </a:p>
          <a:p>
            <a:pPr/>
            <a:r>
              <a:t>1 -&gt; 2 -&gt; 4</a:t>
            </a:r>
          </a:p>
          <a:p>
            <a:pPr/>
            <a:r>
              <a:t>1 -&gt; 2 -&gt; 5</a:t>
            </a:r>
          </a:p>
          <a:p>
            <a:pPr/>
            <a:r>
              <a:t>1 -&gt; 2 -&gt; 6</a:t>
            </a:r>
          </a:p>
          <a:p>
            <a:pPr/>
            <a:r>
              <a:t>1 -&gt; 2 -&gt; 7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</p:txBody>
      </p:sp>
      <p:grpSp>
        <p:nvGrpSpPr>
          <p:cNvPr id="626" name="Group 626"/>
          <p:cNvGrpSpPr/>
          <p:nvPr/>
        </p:nvGrpSpPr>
        <p:grpSpPr>
          <a:xfrm>
            <a:off x="2655348" y="3403124"/>
            <a:ext cx="461641" cy="461641"/>
            <a:chOff x="0" y="0"/>
            <a:chExt cx="461639" cy="461639"/>
          </a:xfrm>
        </p:grpSpPr>
        <p:sp>
          <p:nvSpPr>
            <p:cNvPr id="624" name="Shape 624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5" name="Shape 625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29" name="Group 629"/>
          <p:cNvGrpSpPr/>
          <p:nvPr/>
        </p:nvGrpSpPr>
        <p:grpSpPr>
          <a:xfrm>
            <a:off x="5464310" y="3403124"/>
            <a:ext cx="461641" cy="461641"/>
            <a:chOff x="0" y="0"/>
            <a:chExt cx="461639" cy="461639"/>
          </a:xfrm>
        </p:grpSpPr>
        <p:sp>
          <p:nvSpPr>
            <p:cNvPr id="627" name="Shape 627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8" name="Shape 628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632" name="Group 632"/>
          <p:cNvGrpSpPr/>
          <p:nvPr/>
        </p:nvGrpSpPr>
        <p:grpSpPr>
          <a:xfrm>
            <a:off x="2655348" y="5171244"/>
            <a:ext cx="461641" cy="461641"/>
            <a:chOff x="0" y="0"/>
            <a:chExt cx="461639" cy="461639"/>
          </a:xfrm>
        </p:grpSpPr>
        <p:sp>
          <p:nvSpPr>
            <p:cNvPr id="630" name="Shape 630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1" name="Shape 631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633" name="Shape 633"/>
          <p:cNvSpPr/>
          <p:nvPr/>
        </p:nvSpPr>
        <p:spPr>
          <a:xfrm>
            <a:off x="4611633" y="201929"/>
            <a:ext cx="258659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Gestures with 3 vertices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roup 637"/>
          <p:cNvGrpSpPr/>
          <p:nvPr/>
        </p:nvGrpSpPr>
        <p:grpSpPr>
          <a:xfrm>
            <a:off x="8223680" y="3429000"/>
            <a:ext cx="461641" cy="461640"/>
            <a:chOff x="0" y="0"/>
            <a:chExt cx="461639" cy="461639"/>
          </a:xfrm>
        </p:grpSpPr>
        <p:sp>
          <p:nvSpPr>
            <p:cNvPr id="635" name="Shape 635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6" name="Shape 636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640" name="Group 640"/>
          <p:cNvGrpSpPr/>
          <p:nvPr/>
        </p:nvGrpSpPr>
        <p:grpSpPr>
          <a:xfrm>
            <a:off x="5434612" y="5171244"/>
            <a:ext cx="461641" cy="461641"/>
            <a:chOff x="0" y="0"/>
            <a:chExt cx="461639" cy="461639"/>
          </a:xfrm>
        </p:grpSpPr>
        <p:sp>
          <p:nvSpPr>
            <p:cNvPr id="638" name="Shape 638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9" name="Shape 639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</p:grpSp>
      <p:sp>
        <p:nvSpPr>
          <p:cNvPr id="641" name="Shape 641"/>
          <p:cNvSpPr/>
          <p:nvPr/>
        </p:nvSpPr>
        <p:spPr>
          <a:xfrm>
            <a:off x="3207097" y="1917575"/>
            <a:ext cx="212760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42" name="Shape 642"/>
          <p:cNvSpPr/>
          <p:nvPr/>
        </p:nvSpPr>
        <p:spPr>
          <a:xfrm>
            <a:off x="2348229" y="6132829"/>
            <a:ext cx="711340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Used[] index: 0, 1, 2, 3, 4, 5, 6, 7, 8, 9</a:t>
            </a:r>
          </a:p>
          <a:p>
            <a:pPr/>
            <a:r>
              <a:t>                         T  T  </a:t>
            </a:r>
            <a:r>
              <a:t>F</a:t>
            </a:r>
            <a:r>
              <a:t>  </a:t>
            </a:r>
            <a:r>
              <a:t>F </a:t>
            </a:r>
            <a:r>
              <a:t> F  F  F   F  T</a:t>
            </a:r>
          </a:p>
        </p:txBody>
      </p:sp>
      <p:sp>
        <p:nvSpPr>
          <p:cNvPr id="643" name="Shape 643"/>
          <p:cNvSpPr/>
          <p:nvPr/>
        </p:nvSpPr>
        <p:spPr>
          <a:xfrm>
            <a:off x="2648719" y="1689930"/>
            <a:ext cx="455291" cy="455291"/>
          </a:xfrm>
          <a:prstGeom prst="ellipse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4" name="Shape 644"/>
          <p:cNvSpPr/>
          <p:nvPr/>
        </p:nvSpPr>
        <p:spPr>
          <a:xfrm>
            <a:off x="2700449" y="1738505"/>
            <a:ext cx="3264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45" name="Shape 645"/>
          <p:cNvSpPr/>
          <p:nvPr/>
        </p:nvSpPr>
        <p:spPr>
          <a:xfrm>
            <a:off x="5467485" y="1689930"/>
            <a:ext cx="455291" cy="455291"/>
          </a:xfrm>
          <a:prstGeom prst="ellipse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6" name="Shape 646"/>
          <p:cNvSpPr/>
          <p:nvPr/>
        </p:nvSpPr>
        <p:spPr>
          <a:xfrm>
            <a:off x="5514919" y="1738505"/>
            <a:ext cx="3264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649" name="Group 649"/>
          <p:cNvGrpSpPr/>
          <p:nvPr/>
        </p:nvGrpSpPr>
        <p:grpSpPr>
          <a:xfrm>
            <a:off x="8223680" y="1686755"/>
            <a:ext cx="461641" cy="461641"/>
            <a:chOff x="0" y="0"/>
            <a:chExt cx="461639" cy="461639"/>
          </a:xfrm>
        </p:grpSpPr>
        <p:sp>
          <p:nvSpPr>
            <p:cNvPr id="647" name="Shape 647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8" name="Shape 648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650" name="Shape 650"/>
          <p:cNvSpPr/>
          <p:nvPr/>
        </p:nvSpPr>
        <p:spPr>
          <a:xfrm>
            <a:off x="9790430" y="1738505"/>
            <a:ext cx="1297594" cy="489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1 -&gt; 2 -&gt; 3</a:t>
            </a:r>
          </a:p>
          <a:p>
            <a:pPr/>
            <a:r>
              <a:t>1 -&gt; 2 -&gt; 4</a:t>
            </a:r>
          </a:p>
          <a:p>
            <a:pPr/>
            <a:r>
              <a:t>1 -&gt; 2 -&gt; 5</a:t>
            </a:r>
          </a:p>
          <a:p>
            <a:pPr/>
            <a:r>
              <a:t>1 -&gt; 2 -&gt; 6</a:t>
            </a:r>
          </a:p>
          <a:p>
            <a:pPr/>
            <a:r>
              <a:t>1 -&gt; 2 -&gt; 7</a:t>
            </a:r>
          </a:p>
          <a:p>
            <a:pPr/>
            <a:r>
              <a:t>1 -&gt; 2 -&gt; 9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</p:txBody>
      </p:sp>
      <p:grpSp>
        <p:nvGrpSpPr>
          <p:cNvPr id="653" name="Group 653"/>
          <p:cNvGrpSpPr/>
          <p:nvPr/>
        </p:nvGrpSpPr>
        <p:grpSpPr>
          <a:xfrm>
            <a:off x="2655348" y="3403124"/>
            <a:ext cx="461641" cy="461641"/>
            <a:chOff x="0" y="0"/>
            <a:chExt cx="461639" cy="461639"/>
          </a:xfrm>
        </p:grpSpPr>
        <p:sp>
          <p:nvSpPr>
            <p:cNvPr id="651" name="Shape 651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2" name="Shape 652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56" name="Group 656"/>
          <p:cNvGrpSpPr/>
          <p:nvPr/>
        </p:nvGrpSpPr>
        <p:grpSpPr>
          <a:xfrm>
            <a:off x="5464310" y="3403124"/>
            <a:ext cx="461641" cy="461641"/>
            <a:chOff x="0" y="0"/>
            <a:chExt cx="461639" cy="461639"/>
          </a:xfrm>
        </p:grpSpPr>
        <p:sp>
          <p:nvSpPr>
            <p:cNvPr id="654" name="Shape 654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5" name="Shape 655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659" name="Group 659"/>
          <p:cNvGrpSpPr/>
          <p:nvPr/>
        </p:nvGrpSpPr>
        <p:grpSpPr>
          <a:xfrm>
            <a:off x="2655348" y="5171244"/>
            <a:ext cx="461641" cy="461641"/>
            <a:chOff x="0" y="0"/>
            <a:chExt cx="461639" cy="461639"/>
          </a:xfrm>
        </p:grpSpPr>
        <p:sp>
          <p:nvSpPr>
            <p:cNvPr id="657" name="Shape 657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8" name="Shape 658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660" name="Shape 660"/>
          <p:cNvSpPr/>
          <p:nvPr/>
        </p:nvSpPr>
        <p:spPr>
          <a:xfrm>
            <a:off x="5964816" y="2227895"/>
            <a:ext cx="2225071" cy="286767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61" name="Shape 661"/>
          <p:cNvSpPr/>
          <p:nvPr/>
        </p:nvSpPr>
        <p:spPr>
          <a:xfrm>
            <a:off x="8217052" y="5174419"/>
            <a:ext cx="455291" cy="455291"/>
          </a:xfrm>
          <a:prstGeom prst="ellipse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62" name="Shape 662"/>
          <p:cNvSpPr/>
          <p:nvPr/>
        </p:nvSpPr>
        <p:spPr>
          <a:xfrm>
            <a:off x="8264486" y="5222993"/>
            <a:ext cx="3264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663" name="Shape 663"/>
          <p:cNvSpPr/>
          <p:nvPr/>
        </p:nvSpPr>
        <p:spPr>
          <a:xfrm>
            <a:off x="4611633" y="201929"/>
            <a:ext cx="258659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Gestures with 3 vertices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5"/>
          <p:cNvGrpSpPr/>
          <p:nvPr/>
        </p:nvGrpSpPr>
        <p:grpSpPr>
          <a:xfrm>
            <a:off x="5434612" y="1686755"/>
            <a:ext cx="461641" cy="461641"/>
            <a:chOff x="0" y="0"/>
            <a:chExt cx="461639" cy="461639"/>
          </a:xfrm>
        </p:grpSpPr>
        <p:sp>
          <p:nvSpPr>
            <p:cNvPr id="123" name="Shape 123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" name="Shape 124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28" name="Group 128"/>
          <p:cNvGrpSpPr/>
          <p:nvPr/>
        </p:nvGrpSpPr>
        <p:grpSpPr>
          <a:xfrm>
            <a:off x="8223680" y="1686755"/>
            <a:ext cx="461641" cy="461641"/>
            <a:chOff x="0" y="0"/>
            <a:chExt cx="461639" cy="461639"/>
          </a:xfrm>
        </p:grpSpPr>
        <p:sp>
          <p:nvSpPr>
            <p:cNvPr id="126" name="Shape 126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" name="Shape 127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31" name="Group 131"/>
          <p:cNvGrpSpPr/>
          <p:nvPr/>
        </p:nvGrpSpPr>
        <p:grpSpPr>
          <a:xfrm>
            <a:off x="2645544" y="3429000"/>
            <a:ext cx="461641" cy="461640"/>
            <a:chOff x="0" y="0"/>
            <a:chExt cx="461639" cy="461639"/>
          </a:xfrm>
        </p:grpSpPr>
        <p:sp>
          <p:nvSpPr>
            <p:cNvPr id="129" name="Shape 129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0" name="Shape 130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34" name="Group 134"/>
          <p:cNvGrpSpPr/>
          <p:nvPr/>
        </p:nvGrpSpPr>
        <p:grpSpPr>
          <a:xfrm>
            <a:off x="5434612" y="3429000"/>
            <a:ext cx="461641" cy="461640"/>
            <a:chOff x="0" y="0"/>
            <a:chExt cx="461639" cy="461639"/>
          </a:xfrm>
        </p:grpSpPr>
        <p:sp>
          <p:nvSpPr>
            <p:cNvPr id="132" name="Shape 132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3" name="Shape 133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37" name="Group 137"/>
          <p:cNvGrpSpPr/>
          <p:nvPr/>
        </p:nvGrpSpPr>
        <p:grpSpPr>
          <a:xfrm>
            <a:off x="8223680" y="3429000"/>
            <a:ext cx="461641" cy="461640"/>
            <a:chOff x="0" y="0"/>
            <a:chExt cx="461639" cy="461639"/>
          </a:xfrm>
        </p:grpSpPr>
        <p:sp>
          <p:nvSpPr>
            <p:cNvPr id="135" name="Shape 135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6" name="Shape 136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40" name="Group 140"/>
          <p:cNvGrpSpPr/>
          <p:nvPr/>
        </p:nvGrpSpPr>
        <p:grpSpPr>
          <a:xfrm>
            <a:off x="2645544" y="5171244"/>
            <a:ext cx="461641" cy="461641"/>
            <a:chOff x="0" y="0"/>
            <a:chExt cx="461639" cy="461639"/>
          </a:xfrm>
        </p:grpSpPr>
        <p:sp>
          <p:nvSpPr>
            <p:cNvPr id="138" name="Shape 138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9" name="Shape 139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143" name="Group 143"/>
          <p:cNvGrpSpPr/>
          <p:nvPr/>
        </p:nvGrpSpPr>
        <p:grpSpPr>
          <a:xfrm>
            <a:off x="5434612" y="5171244"/>
            <a:ext cx="461641" cy="461641"/>
            <a:chOff x="0" y="0"/>
            <a:chExt cx="461639" cy="461639"/>
          </a:xfrm>
        </p:grpSpPr>
        <p:sp>
          <p:nvSpPr>
            <p:cNvPr id="141" name="Shape 141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" name="Shape 142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146" name="Group 146"/>
          <p:cNvGrpSpPr/>
          <p:nvPr/>
        </p:nvGrpSpPr>
        <p:grpSpPr>
          <a:xfrm>
            <a:off x="8223680" y="5171244"/>
            <a:ext cx="461641" cy="461641"/>
            <a:chOff x="0" y="0"/>
            <a:chExt cx="461639" cy="461639"/>
          </a:xfrm>
        </p:grpSpPr>
        <p:sp>
          <p:nvSpPr>
            <p:cNvPr id="144" name="Shape 144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" name="Shape 145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147" name="Shape 147"/>
          <p:cNvSpPr/>
          <p:nvPr/>
        </p:nvSpPr>
        <p:spPr>
          <a:xfrm>
            <a:off x="2348229" y="6132829"/>
            <a:ext cx="711340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Used[] index: 0, 1, 2, 3, 4, 5, 6, 7, 8, 9</a:t>
            </a:r>
          </a:p>
          <a:p>
            <a:pPr/>
            <a:r>
              <a:t>                         T  F  F  F  F  F  F  F  F</a:t>
            </a:r>
          </a:p>
        </p:txBody>
      </p:sp>
      <p:sp>
        <p:nvSpPr>
          <p:cNvPr id="148" name="Shape 148"/>
          <p:cNvSpPr/>
          <p:nvPr/>
        </p:nvSpPr>
        <p:spPr>
          <a:xfrm>
            <a:off x="2648719" y="1689930"/>
            <a:ext cx="455291" cy="455291"/>
          </a:xfrm>
          <a:prstGeom prst="ellipse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2700449" y="1738505"/>
            <a:ext cx="3264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0" name="Shape 150"/>
          <p:cNvSpPr/>
          <p:nvPr/>
        </p:nvSpPr>
        <p:spPr>
          <a:xfrm>
            <a:off x="4611633" y="201929"/>
            <a:ext cx="258659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Gestures with 3 vertices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roup 667"/>
          <p:cNvGrpSpPr/>
          <p:nvPr/>
        </p:nvGrpSpPr>
        <p:grpSpPr>
          <a:xfrm>
            <a:off x="8223680" y="3429000"/>
            <a:ext cx="461641" cy="461640"/>
            <a:chOff x="0" y="0"/>
            <a:chExt cx="461639" cy="461639"/>
          </a:xfrm>
        </p:grpSpPr>
        <p:sp>
          <p:nvSpPr>
            <p:cNvPr id="665" name="Shape 665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6" name="Shape 666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670" name="Group 670"/>
          <p:cNvGrpSpPr/>
          <p:nvPr/>
        </p:nvGrpSpPr>
        <p:grpSpPr>
          <a:xfrm>
            <a:off x="5434612" y="5171244"/>
            <a:ext cx="461641" cy="461641"/>
            <a:chOff x="0" y="0"/>
            <a:chExt cx="461639" cy="461639"/>
          </a:xfrm>
        </p:grpSpPr>
        <p:sp>
          <p:nvSpPr>
            <p:cNvPr id="668" name="Shape 668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9" name="Shape 669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</p:grpSp>
      <p:sp>
        <p:nvSpPr>
          <p:cNvPr id="671" name="Shape 671"/>
          <p:cNvSpPr/>
          <p:nvPr/>
        </p:nvSpPr>
        <p:spPr>
          <a:xfrm>
            <a:off x="2348229" y="6132829"/>
            <a:ext cx="711340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Used[] index: 0, 1, 2, 3, 4, 5, 6, 7, 8, 9</a:t>
            </a:r>
          </a:p>
          <a:p>
            <a:pPr/>
            <a:r>
              <a:t>                         F  T  </a:t>
            </a:r>
            <a:r>
              <a:t>F</a:t>
            </a:r>
            <a:r>
              <a:t>  </a:t>
            </a:r>
            <a:r>
              <a:t>F </a:t>
            </a:r>
            <a:r>
              <a:t> F  F  F   F  F</a:t>
            </a:r>
          </a:p>
        </p:txBody>
      </p:sp>
      <p:sp>
        <p:nvSpPr>
          <p:cNvPr id="672" name="Shape 672"/>
          <p:cNvSpPr/>
          <p:nvPr/>
        </p:nvSpPr>
        <p:spPr>
          <a:xfrm>
            <a:off x="5467485" y="1689930"/>
            <a:ext cx="455291" cy="455291"/>
          </a:xfrm>
          <a:prstGeom prst="ellipse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3" name="Shape 673"/>
          <p:cNvSpPr/>
          <p:nvPr/>
        </p:nvSpPr>
        <p:spPr>
          <a:xfrm>
            <a:off x="5514919" y="1738505"/>
            <a:ext cx="3264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676" name="Group 676"/>
          <p:cNvGrpSpPr/>
          <p:nvPr/>
        </p:nvGrpSpPr>
        <p:grpSpPr>
          <a:xfrm>
            <a:off x="8223680" y="1686755"/>
            <a:ext cx="461641" cy="461641"/>
            <a:chOff x="0" y="0"/>
            <a:chExt cx="461639" cy="461639"/>
          </a:xfrm>
        </p:grpSpPr>
        <p:sp>
          <p:nvSpPr>
            <p:cNvPr id="674" name="Shape 674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5" name="Shape 675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677" name="Shape 677"/>
          <p:cNvSpPr/>
          <p:nvPr/>
        </p:nvSpPr>
        <p:spPr>
          <a:xfrm>
            <a:off x="9790430" y="1738505"/>
            <a:ext cx="1297594" cy="489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1 -&gt; 2 -&gt; 3</a:t>
            </a:r>
          </a:p>
          <a:p>
            <a:pPr/>
            <a:r>
              <a:t>1 -&gt; 2 -&gt; 4</a:t>
            </a:r>
          </a:p>
          <a:p>
            <a:pPr/>
            <a:r>
              <a:t>1 -&gt; 2 -&gt; 5</a:t>
            </a:r>
          </a:p>
          <a:p>
            <a:pPr/>
            <a:r>
              <a:t>1 -&gt; 2 -&gt; 6</a:t>
            </a:r>
          </a:p>
          <a:p>
            <a:pPr/>
            <a:r>
              <a:t>1 -&gt; 2 -&gt; 7</a:t>
            </a:r>
          </a:p>
          <a:p>
            <a:pPr/>
            <a:r>
              <a:t>1 -&gt; 2 -&gt; 9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</p:txBody>
      </p:sp>
      <p:grpSp>
        <p:nvGrpSpPr>
          <p:cNvPr id="680" name="Group 680"/>
          <p:cNvGrpSpPr/>
          <p:nvPr/>
        </p:nvGrpSpPr>
        <p:grpSpPr>
          <a:xfrm>
            <a:off x="2655348" y="3403124"/>
            <a:ext cx="461641" cy="461641"/>
            <a:chOff x="0" y="0"/>
            <a:chExt cx="461639" cy="461639"/>
          </a:xfrm>
        </p:grpSpPr>
        <p:sp>
          <p:nvSpPr>
            <p:cNvPr id="678" name="Shape 678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9" name="Shape 679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83" name="Group 683"/>
          <p:cNvGrpSpPr/>
          <p:nvPr/>
        </p:nvGrpSpPr>
        <p:grpSpPr>
          <a:xfrm>
            <a:off x="5464310" y="3403124"/>
            <a:ext cx="461641" cy="461641"/>
            <a:chOff x="0" y="0"/>
            <a:chExt cx="461639" cy="461639"/>
          </a:xfrm>
        </p:grpSpPr>
        <p:sp>
          <p:nvSpPr>
            <p:cNvPr id="681" name="Shape 681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2" name="Shape 682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686" name="Group 686"/>
          <p:cNvGrpSpPr/>
          <p:nvPr/>
        </p:nvGrpSpPr>
        <p:grpSpPr>
          <a:xfrm>
            <a:off x="2655348" y="5171244"/>
            <a:ext cx="461641" cy="461641"/>
            <a:chOff x="0" y="0"/>
            <a:chExt cx="461639" cy="461639"/>
          </a:xfrm>
        </p:grpSpPr>
        <p:sp>
          <p:nvSpPr>
            <p:cNvPr id="684" name="Shape 684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5" name="Shape 685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689" name="Group 689"/>
          <p:cNvGrpSpPr/>
          <p:nvPr/>
        </p:nvGrpSpPr>
        <p:grpSpPr>
          <a:xfrm>
            <a:off x="2655348" y="1686755"/>
            <a:ext cx="461641" cy="461641"/>
            <a:chOff x="0" y="0"/>
            <a:chExt cx="461639" cy="461639"/>
          </a:xfrm>
        </p:grpSpPr>
        <p:sp>
          <p:nvSpPr>
            <p:cNvPr id="687" name="Shape 687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8" name="Shape 688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92" name="Group 692"/>
          <p:cNvGrpSpPr/>
          <p:nvPr/>
        </p:nvGrpSpPr>
        <p:grpSpPr>
          <a:xfrm>
            <a:off x="8223680" y="5171244"/>
            <a:ext cx="461641" cy="461641"/>
            <a:chOff x="0" y="0"/>
            <a:chExt cx="461639" cy="461639"/>
          </a:xfrm>
        </p:grpSpPr>
        <p:sp>
          <p:nvSpPr>
            <p:cNvPr id="690" name="Shape 690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1" name="Shape 691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693" name="Shape 693"/>
          <p:cNvSpPr/>
          <p:nvPr/>
        </p:nvSpPr>
        <p:spPr>
          <a:xfrm>
            <a:off x="4611633" y="201929"/>
            <a:ext cx="258659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Gestures with 3 vertices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4"/>
          <p:cNvGrpSpPr/>
          <p:nvPr/>
        </p:nvGrpSpPr>
        <p:grpSpPr>
          <a:xfrm>
            <a:off x="5434612" y="1686755"/>
            <a:ext cx="461641" cy="461641"/>
            <a:chOff x="0" y="0"/>
            <a:chExt cx="461639" cy="461639"/>
          </a:xfrm>
        </p:grpSpPr>
        <p:sp>
          <p:nvSpPr>
            <p:cNvPr id="152" name="Shape 152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" name="Shape 153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57" name="Group 157"/>
          <p:cNvGrpSpPr/>
          <p:nvPr/>
        </p:nvGrpSpPr>
        <p:grpSpPr>
          <a:xfrm>
            <a:off x="8223680" y="1686755"/>
            <a:ext cx="461641" cy="461641"/>
            <a:chOff x="0" y="0"/>
            <a:chExt cx="461639" cy="461639"/>
          </a:xfrm>
        </p:grpSpPr>
        <p:sp>
          <p:nvSpPr>
            <p:cNvPr id="155" name="Shape 155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6" name="Shape 156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60" name="Group 160"/>
          <p:cNvGrpSpPr/>
          <p:nvPr/>
        </p:nvGrpSpPr>
        <p:grpSpPr>
          <a:xfrm>
            <a:off x="2645544" y="3429000"/>
            <a:ext cx="461641" cy="461640"/>
            <a:chOff x="0" y="0"/>
            <a:chExt cx="461639" cy="461639"/>
          </a:xfrm>
        </p:grpSpPr>
        <p:sp>
          <p:nvSpPr>
            <p:cNvPr id="158" name="Shape 158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9" name="Shape 159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63" name="Group 163"/>
          <p:cNvGrpSpPr/>
          <p:nvPr/>
        </p:nvGrpSpPr>
        <p:grpSpPr>
          <a:xfrm>
            <a:off x="5434612" y="3429000"/>
            <a:ext cx="461641" cy="461640"/>
            <a:chOff x="0" y="0"/>
            <a:chExt cx="461639" cy="461639"/>
          </a:xfrm>
        </p:grpSpPr>
        <p:sp>
          <p:nvSpPr>
            <p:cNvPr id="161" name="Shape 161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2" name="Shape 162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66" name="Group 166"/>
          <p:cNvGrpSpPr/>
          <p:nvPr/>
        </p:nvGrpSpPr>
        <p:grpSpPr>
          <a:xfrm>
            <a:off x="8223680" y="3429000"/>
            <a:ext cx="461641" cy="461640"/>
            <a:chOff x="0" y="0"/>
            <a:chExt cx="461639" cy="461639"/>
          </a:xfrm>
        </p:grpSpPr>
        <p:sp>
          <p:nvSpPr>
            <p:cNvPr id="164" name="Shape 164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5" name="Shape 165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69" name="Group 169"/>
          <p:cNvGrpSpPr/>
          <p:nvPr/>
        </p:nvGrpSpPr>
        <p:grpSpPr>
          <a:xfrm>
            <a:off x="2645544" y="5171244"/>
            <a:ext cx="461641" cy="461641"/>
            <a:chOff x="0" y="0"/>
            <a:chExt cx="461639" cy="461639"/>
          </a:xfrm>
        </p:grpSpPr>
        <p:sp>
          <p:nvSpPr>
            <p:cNvPr id="167" name="Shape 167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8" name="Shape 168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172" name="Group 172"/>
          <p:cNvGrpSpPr/>
          <p:nvPr/>
        </p:nvGrpSpPr>
        <p:grpSpPr>
          <a:xfrm>
            <a:off x="5434612" y="5171244"/>
            <a:ext cx="461641" cy="461641"/>
            <a:chOff x="0" y="0"/>
            <a:chExt cx="461639" cy="461639"/>
          </a:xfrm>
        </p:grpSpPr>
        <p:sp>
          <p:nvSpPr>
            <p:cNvPr id="170" name="Shape 170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1" name="Shape 171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175" name="Group 175"/>
          <p:cNvGrpSpPr/>
          <p:nvPr/>
        </p:nvGrpSpPr>
        <p:grpSpPr>
          <a:xfrm>
            <a:off x="8223680" y="5171244"/>
            <a:ext cx="461641" cy="461641"/>
            <a:chOff x="0" y="0"/>
            <a:chExt cx="461639" cy="461639"/>
          </a:xfrm>
        </p:grpSpPr>
        <p:sp>
          <p:nvSpPr>
            <p:cNvPr id="173" name="Shape 173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4" name="Shape 174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176" name="Shape 176"/>
          <p:cNvSpPr/>
          <p:nvPr/>
        </p:nvSpPr>
        <p:spPr>
          <a:xfrm>
            <a:off x="2348229" y="6132829"/>
            <a:ext cx="711340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Used[] index: 0, 1, 2, 3, 4, 5, 6, 7, 8, 9</a:t>
            </a:r>
          </a:p>
          <a:p>
            <a:pPr/>
            <a:r>
              <a:t>                         T  F  F  F  F  F  F  F  F</a:t>
            </a:r>
          </a:p>
        </p:txBody>
      </p:sp>
      <p:sp>
        <p:nvSpPr>
          <p:cNvPr id="177" name="Shape 177"/>
          <p:cNvSpPr/>
          <p:nvPr/>
        </p:nvSpPr>
        <p:spPr>
          <a:xfrm>
            <a:off x="2648719" y="1689930"/>
            <a:ext cx="455291" cy="455291"/>
          </a:xfrm>
          <a:prstGeom prst="ellipse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Shape 178"/>
          <p:cNvSpPr/>
          <p:nvPr/>
        </p:nvSpPr>
        <p:spPr>
          <a:xfrm>
            <a:off x="2700449" y="1738505"/>
            <a:ext cx="3264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2" name="Shape 182"/>
          <p:cNvSpPr/>
          <p:nvPr/>
        </p:nvSpPr>
        <p:spPr>
          <a:xfrm>
            <a:off x="2677437" y="1097589"/>
            <a:ext cx="372666" cy="543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5884"/>
                </a:moveTo>
                <a:cubicBezTo>
                  <a:pt x="8386" y="-5400"/>
                  <a:pt x="15586" y="-5295"/>
                  <a:pt x="21600" y="16200"/>
                </a:cubicBezTo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180" name="Shape 180"/>
          <p:cNvSpPr/>
          <p:nvPr/>
        </p:nvSpPr>
        <p:spPr>
          <a:xfrm>
            <a:off x="3314700" y="874610"/>
            <a:ext cx="1651000" cy="812801"/>
          </a:xfrm>
          <a:prstGeom prst="wedgeEllipseCallout">
            <a:avLst>
              <a:gd name="adj1" fmla="val -49385"/>
              <a:gd name="adj2" fmla="val 70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Used[1]: True</a:t>
            </a:r>
          </a:p>
        </p:txBody>
      </p:sp>
      <p:sp>
        <p:nvSpPr>
          <p:cNvPr id="181" name="Shape 181"/>
          <p:cNvSpPr/>
          <p:nvPr/>
        </p:nvSpPr>
        <p:spPr>
          <a:xfrm>
            <a:off x="4611633" y="201929"/>
            <a:ext cx="258659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Gestures with 3 vertices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6"/>
          <p:cNvGrpSpPr/>
          <p:nvPr/>
        </p:nvGrpSpPr>
        <p:grpSpPr>
          <a:xfrm>
            <a:off x="8223680" y="1686755"/>
            <a:ext cx="461641" cy="461641"/>
            <a:chOff x="0" y="0"/>
            <a:chExt cx="461639" cy="461639"/>
          </a:xfrm>
        </p:grpSpPr>
        <p:sp>
          <p:nvSpPr>
            <p:cNvPr id="184" name="Shape 184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5" name="Shape 185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89" name="Group 189"/>
          <p:cNvGrpSpPr/>
          <p:nvPr/>
        </p:nvGrpSpPr>
        <p:grpSpPr>
          <a:xfrm>
            <a:off x="2645544" y="3429000"/>
            <a:ext cx="461641" cy="461640"/>
            <a:chOff x="0" y="0"/>
            <a:chExt cx="461639" cy="461639"/>
          </a:xfrm>
        </p:grpSpPr>
        <p:sp>
          <p:nvSpPr>
            <p:cNvPr id="187" name="Shape 187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8" name="Shape 188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92" name="Group 192"/>
          <p:cNvGrpSpPr/>
          <p:nvPr/>
        </p:nvGrpSpPr>
        <p:grpSpPr>
          <a:xfrm>
            <a:off x="5434612" y="3429000"/>
            <a:ext cx="461641" cy="461640"/>
            <a:chOff x="0" y="0"/>
            <a:chExt cx="461639" cy="461639"/>
          </a:xfrm>
        </p:grpSpPr>
        <p:sp>
          <p:nvSpPr>
            <p:cNvPr id="190" name="Shape 190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1" name="Shape 191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95" name="Group 195"/>
          <p:cNvGrpSpPr/>
          <p:nvPr/>
        </p:nvGrpSpPr>
        <p:grpSpPr>
          <a:xfrm>
            <a:off x="8223680" y="3429000"/>
            <a:ext cx="461641" cy="461640"/>
            <a:chOff x="0" y="0"/>
            <a:chExt cx="461639" cy="461639"/>
          </a:xfrm>
        </p:grpSpPr>
        <p:sp>
          <p:nvSpPr>
            <p:cNvPr id="193" name="Shape 193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4" name="Shape 194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98" name="Group 198"/>
          <p:cNvGrpSpPr/>
          <p:nvPr/>
        </p:nvGrpSpPr>
        <p:grpSpPr>
          <a:xfrm>
            <a:off x="2645544" y="5171244"/>
            <a:ext cx="461641" cy="461641"/>
            <a:chOff x="0" y="0"/>
            <a:chExt cx="461639" cy="461639"/>
          </a:xfrm>
        </p:grpSpPr>
        <p:sp>
          <p:nvSpPr>
            <p:cNvPr id="196" name="Shape 196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7" name="Shape 197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201" name="Group 201"/>
          <p:cNvGrpSpPr/>
          <p:nvPr/>
        </p:nvGrpSpPr>
        <p:grpSpPr>
          <a:xfrm>
            <a:off x="5434612" y="5171244"/>
            <a:ext cx="461641" cy="461641"/>
            <a:chOff x="0" y="0"/>
            <a:chExt cx="461639" cy="461639"/>
          </a:xfrm>
        </p:grpSpPr>
        <p:sp>
          <p:nvSpPr>
            <p:cNvPr id="199" name="Shape 199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0" name="Shape 200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204" name="Group 204"/>
          <p:cNvGrpSpPr/>
          <p:nvPr/>
        </p:nvGrpSpPr>
        <p:grpSpPr>
          <a:xfrm>
            <a:off x="8223680" y="5171244"/>
            <a:ext cx="461641" cy="461641"/>
            <a:chOff x="0" y="0"/>
            <a:chExt cx="461639" cy="461639"/>
          </a:xfrm>
        </p:grpSpPr>
        <p:sp>
          <p:nvSpPr>
            <p:cNvPr id="202" name="Shape 202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3" name="Shape 203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205" name="Shape 205"/>
          <p:cNvSpPr/>
          <p:nvPr/>
        </p:nvSpPr>
        <p:spPr>
          <a:xfrm>
            <a:off x="3207097" y="1917575"/>
            <a:ext cx="212760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6" name="Shape 206"/>
          <p:cNvSpPr/>
          <p:nvPr/>
        </p:nvSpPr>
        <p:spPr>
          <a:xfrm>
            <a:off x="2348229" y="6132829"/>
            <a:ext cx="711340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Used[] index: 0, 1, 2, 3, 4, 5, 6, 7, 8, 9</a:t>
            </a:r>
          </a:p>
          <a:p>
            <a:pPr/>
            <a:r>
              <a:t>                         T  T  F  F  F  F  F  F  F</a:t>
            </a:r>
          </a:p>
        </p:txBody>
      </p:sp>
      <p:sp>
        <p:nvSpPr>
          <p:cNvPr id="207" name="Shape 207"/>
          <p:cNvSpPr/>
          <p:nvPr/>
        </p:nvSpPr>
        <p:spPr>
          <a:xfrm>
            <a:off x="2648719" y="1689930"/>
            <a:ext cx="455291" cy="455291"/>
          </a:xfrm>
          <a:prstGeom prst="ellipse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8" name="Shape 208"/>
          <p:cNvSpPr/>
          <p:nvPr/>
        </p:nvSpPr>
        <p:spPr>
          <a:xfrm>
            <a:off x="2700449" y="1738505"/>
            <a:ext cx="3264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9" name="Shape 209"/>
          <p:cNvSpPr/>
          <p:nvPr/>
        </p:nvSpPr>
        <p:spPr>
          <a:xfrm>
            <a:off x="5467485" y="1689930"/>
            <a:ext cx="455291" cy="455291"/>
          </a:xfrm>
          <a:prstGeom prst="ellipse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0" name="Shape 210"/>
          <p:cNvSpPr/>
          <p:nvPr/>
        </p:nvSpPr>
        <p:spPr>
          <a:xfrm>
            <a:off x="5514919" y="1738505"/>
            <a:ext cx="3264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11" name="Shape 211"/>
          <p:cNvSpPr/>
          <p:nvPr/>
        </p:nvSpPr>
        <p:spPr>
          <a:xfrm>
            <a:off x="4611633" y="201929"/>
            <a:ext cx="258659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Gestures with 3 vertices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215"/>
          <p:cNvGrpSpPr/>
          <p:nvPr/>
        </p:nvGrpSpPr>
        <p:grpSpPr>
          <a:xfrm>
            <a:off x="8223680" y="1686755"/>
            <a:ext cx="461641" cy="461641"/>
            <a:chOff x="0" y="0"/>
            <a:chExt cx="461639" cy="461639"/>
          </a:xfrm>
        </p:grpSpPr>
        <p:sp>
          <p:nvSpPr>
            <p:cNvPr id="213" name="Shape 213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4" name="Shape 214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18" name="Group 218"/>
          <p:cNvGrpSpPr/>
          <p:nvPr/>
        </p:nvGrpSpPr>
        <p:grpSpPr>
          <a:xfrm>
            <a:off x="2645544" y="3429000"/>
            <a:ext cx="461641" cy="461640"/>
            <a:chOff x="0" y="0"/>
            <a:chExt cx="461639" cy="461639"/>
          </a:xfrm>
        </p:grpSpPr>
        <p:sp>
          <p:nvSpPr>
            <p:cNvPr id="216" name="Shape 216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7" name="Shape 217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221" name="Group 221"/>
          <p:cNvGrpSpPr/>
          <p:nvPr/>
        </p:nvGrpSpPr>
        <p:grpSpPr>
          <a:xfrm>
            <a:off x="5434612" y="3429000"/>
            <a:ext cx="461641" cy="461640"/>
            <a:chOff x="0" y="0"/>
            <a:chExt cx="461639" cy="461639"/>
          </a:xfrm>
        </p:grpSpPr>
        <p:sp>
          <p:nvSpPr>
            <p:cNvPr id="219" name="Shape 219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0" name="Shape 220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224" name="Group 224"/>
          <p:cNvGrpSpPr/>
          <p:nvPr/>
        </p:nvGrpSpPr>
        <p:grpSpPr>
          <a:xfrm>
            <a:off x="8223680" y="3429000"/>
            <a:ext cx="461641" cy="461640"/>
            <a:chOff x="0" y="0"/>
            <a:chExt cx="461639" cy="461639"/>
          </a:xfrm>
        </p:grpSpPr>
        <p:sp>
          <p:nvSpPr>
            <p:cNvPr id="222" name="Shape 222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3" name="Shape 223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227" name="Group 227"/>
          <p:cNvGrpSpPr/>
          <p:nvPr/>
        </p:nvGrpSpPr>
        <p:grpSpPr>
          <a:xfrm>
            <a:off x="2645544" y="5171244"/>
            <a:ext cx="461641" cy="461641"/>
            <a:chOff x="0" y="0"/>
            <a:chExt cx="461639" cy="461639"/>
          </a:xfrm>
        </p:grpSpPr>
        <p:sp>
          <p:nvSpPr>
            <p:cNvPr id="225" name="Shape 225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6" name="Shape 226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230" name="Group 230"/>
          <p:cNvGrpSpPr/>
          <p:nvPr/>
        </p:nvGrpSpPr>
        <p:grpSpPr>
          <a:xfrm>
            <a:off x="5434612" y="5171244"/>
            <a:ext cx="461641" cy="461641"/>
            <a:chOff x="0" y="0"/>
            <a:chExt cx="461639" cy="461639"/>
          </a:xfrm>
        </p:grpSpPr>
        <p:sp>
          <p:nvSpPr>
            <p:cNvPr id="228" name="Shape 228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233" name="Group 233"/>
          <p:cNvGrpSpPr/>
          <p:nvPr/>
        </p:nvGrpSpPr>
        <p:grpSpPr>
          <a:xfrm>
            <a:off x="8223680" y="5171244"/>
            <a:ext cx="461641" cy="461641"/>
            <a:chOff x="0" y="0"/>
            <a:chExt cx="461639" cy="461639"/>
          </a:xfrm>
        </p:grpSpPr>
        <p:sp>
          <p:nvSpPr>
            <p:cNvPr id="231" name="Shape 231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2" name="Shape 232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234" name="Shape 234"/>
          <p:cNvSpPr/>
          <p:nvPr/>
        </p:nvSpPr>
        <p:spPr>
          <a:xfrm>
            <a:off x="3207097" y="1917575"/>
            <a:ext cx="212760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5" name="Shape 235"/>
          <p:cNvSpPr/>
          <p:nvPr/>
        </p:nvSpPr>
        <p:spPr>
          <a:xfrm>
            <a:off x="2348229" y="6132829"/>
            <a:ext cx="711340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Used[] index: 0, 1, 2, 3, 4, 5, 6, 7, 8, 9</a:t>
            </a:r>
          </a:p>
          <a:p>
            <a:pPr/>
            <a:r>
              <a:t>                         T  T  F  F  F  F  F  F  F</a:t>
            </a:r>
          </a:p>
        </p:txBody>
      </p:sp>
      <p:sp>
        <p:nvSpPr>
          <p:cNvPr id="236" name="Shape 236"/>
          <p:cNvSpPr/>
          <p:nvPr/>
        </p:nvSpPr>
        <p:spPr>
          <a:xfrm>
            <a:off x="2648719" y="1689930"/>
            <a:ext cx="455291" cy="455291"/>
          </a:xfrm>
          <a:prstGeom prst="ellipse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7" name="Shape 237"/>
          <p:cNvSpPr/>
          <p:nvPr/>
        </p:nvSpPr>
        <p:spPr>
          <a:xfrm>
            <a:off x="2700449" y="1738505"/>
            <a:ext cx="3264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38" name="Shape 238"/>
          <p:cNvSpPr/>
          <p:nvPr/>
        </p:nvSpPr>
        <p:spPr>
          <a:xfrm>
            <a:off x="5467485" y="1689930"/>
            <a:ext cx="455291" cy="455291"/>
          </a:xfrm>
          <a:prstGeom prst="ellipse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9" name="Shape 239"/>
          <p:cNvSpPr/>
          <p:nvPr/>
        </p:nvSpPr>
        <p:spPr>
          <a:xfrm>
            <a:off x="5514919" y="1738505"/>
            <a:ext cx="3264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40" name="Shape 240"/>
          <p:cNvSpPr/>
          <p:nvPr/>
        </p:nvSpPr>
        <p:spPr>
          <a:xfrm flipH="1" flipV="1">
            <a:off x="3200455" y="1651700"/>
            <a:ext cx="217058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1" name="Shape 241"/>
          <p:cNvSpPr/>
          <p:nvPr/>
        </p:nvSpPr>
        <p:spPr>
          <a:xfrm>
            <a:off x="4127500" y="660400"/>
            <a:ext cx="1651000" cy="812800"/>
          </a:xfrm>
          <a:prstGeom prst="wedgeEllipseCallout">
            <a:avLst>
              <a:gd name="adj1" fmla="val -49385"/>
              <a:gd name="adj2" fmla="val 70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Used[1]: True</a:t>
            </a:r>
          </a:p>
        </p:txBody>
      </p:sp>
      <p:sp>
        <p:nvSpPr>
          <p:cNvPr id="242" name="Shape 242"/>
          <p:cNvSpPr/>
          <p:nvPr/>
        </p:nvSpPr>
        <p:spPr>
          <a:xfrm>
            <a:off x="4611633" y="201929"/>
            <a:ext cx="258659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Gestures with 3 vertices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246"/>
          <p:cNvGrpSpPr/>
          <p:nvPr/>
        </p:nvGrpSpPr>
        <p:grpSpPr>
          <a:xfrm>
            <a:off x="8223680" y="1686755"/>
            <a:ext cx="461641" cy="461641"/>
            <a:chOff x="0" y="0"/>
            <a:chExt cx="461639" cy="461639"/>
          </a:xfrm>
        </p:grpSpPr>
        <p:sp>
          <p:nvSpPr>
            <p:cNvPr id="244" name="Shape 244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5" name="Shape 245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49" name="Group 249"/>
          <p:cNvGrpSpPr/>
          <p:nvPr/>
        </p:nvGrpSpPr>
        <p:grpSpPr>
          <a:xfrm>
            <a:off x="2645544" y="3429000"/>
            <a:ext cx="461641" cy="461640"/>
            <a:chOff x="0" y="0"/>
            <a:chExt cx="461639" cy="461639"/>
          </a:xfrm>
        </p:grpSpPr>
        <p:sp>
          <p:nvSpPr>
            <p:cNvPr id="247" name="Shape 247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8" name="Shape 248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252" name="Group 252"/>
          <p:cNvGrpSpPr/>
          <p:nvPr/>
        </p:nvGrpSpPr>
        <p:grpSpPr>
          <a:xfrm>
            <a:off x="5434612" y="3429000"/>
            <a:ext cx="461641" cy="461640"/>
            <a:chOff x="0" y="0"/>
            <a:chExt cx="461639" cy="461639"/>
          </a:xfrm>
        </p:grpSpPr>
        <p:sp>
          <p:nvSpPr>
            <p:cNvPr id="250" name="Shape 250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1" name="Shape 251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255" name="Group 255"/>
          <p:cNvGrpSpPr/>
          <p:nvPr/>
        </p:nvGrpSpPr>
        <p:grpSpPr>
          <a:xfrm>
            <a:off x="8223680" y="3429000"/>
            <a:ext cx="461641" cy="461640"/>
            <a:chOff x="0" y="0"/>
            <a:chExt cx="461639" cy="461639"/>
          </a:xfrm>
        </p:grpSpPr>
        <p:sp>
          <p:nvSpPr>
            <p:cNvPr id="253" name="Shape 253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4" name="Shape 254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258" name="Group 258"/>
          <p:cNvGrpSpPr/>
          <p:nvPr/>
        </p:nvGrpSpPr>
        <p:grpSpPr>
          <a:xfrm>
            <a:off x="2645544" y="5171244"/>
            <a:ext cx="461641" cy="461641"/>
            <a:chOff x="0" y="0"/>
            <a:chExt cx="461639" cy="461639"/>
          </a:xfrm>
        </p:grpSpPr>
        <p:sp>
          <p:nvSpPr>
            <p:cNvPr id="256" name="Shape 256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261" name="Group 261"/>
          <p:cNvGrpSpPr/>
          <p:nvPr/>
        </p:nvGrpSpPr>
        <p:grpSpPr>
          <a:xfrm>
            <a:off x="5434612" y="5171244"/>
            <a:ext cx="461641" cy="461641"/>
            <a:chOff x="0" y="0"/>
            <a:chExt cx="461639" cy="461639"/>
          </a:xfrm>
        </p:grpSpPr>
        <p:sp>
          <p:nvSpPr>
            <p:cNvPr id="259" name="Shape 259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0" name="Shape 260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264" name="Group 264"/>
          <p:cNvGrpSpPr/>
          <p:nvPr/>
        </p:nvGrpSpPr>
        <p:grpSpPr>
          <a:xfrm>
            <a:off x="8223680" y="5171244"/>
            <a:ext cx="461641" cy="461641"/>
            <a:chOff x="0" y="0"/>
            <a:chExt cx="461639" cy="461639"/>
          </a:xfrm>
        </p:grpSpPr>
        <p:sp>
          <p:nvSpPr>
            <p:cNvPr id="262" name="Shape 262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3" name="Shape 263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265" name="Shape 265"/>
          <p:cNvSpPr/>
          <p:nvPr/>
        </p:nvSpPr>
        <p:spPr>
          <a:xfrm>
            <a:off x="3207097" y="1917575"/>
            <a:ext cx="212760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6" name="Shape 266"/>
          <p:cNvSpPr/>
          <p:nvPr/>
        </p:nvSpPr>
        <p:spPr>
          <a:xfrm>
            <a:off x="2348229" y="6132829"/>
            <a:ext cx="711340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Used[] index: 0, 1, 2, 3, 4, 5, 6, 7, 8, 9</a:t>
            </a:r>
          </a:p>
          <a:p>
            <a:pPr/>
            <a:r>
              <a:t>                         T  T  F  F  F  F  F  F  F</a:t>
            </a:r>
          </a:p>
        </p:txBody>
      </p:sp>
      <p:sp>
        <p:nvSpPr>
          <p:cNvPr id="267" name="Shape 267"/>
          <p:cNvSpPr/>
          <p:nvPr/>
        </p:nvSpPr>
        <p:spPr>
          <a:xfrm>
            <a:off x="2648719" y="1689930"/>
            <a:ext cx="455291" cy="455291"/>
          </a:xfrm>
          <a:prstGeom prst="ellipse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8" name="Shape 268"/>
          <p:cNvSpPr/>
          <p:nvPr/>
        </p:nvSpPr>
        <p:spPr>
          <a:xfrm>
            <a:off x="2700449" y="1738505"/>
            <a:ext cx="3264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9" name="Shape 269"/>
          <p:cNvSpPr/>
          <p:nvPr/>
        </p:nvSpPr>
        <p:spPr>
          <a:xfrm>
            <a:off x="5467485" y="1689930"/>
            <a:ext cx="455291" cy="455291"/>
          </a:xfrm>
          <a:prstGeom prst="ellipse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0" name="Shape 270"/>
          <p:cNvSpPr/>
          <p:nvPr/>
        </p:nvSpPr>
        <p:spPr>
          <a:xfrm>
            <a:off x="5514919" y="1738505"/>
            <a:ext cx="3264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71" name="Shape 271"/>
          <p:cNvSpPr/>
          <p:nvPr/>
        </p:nvSpPr>
        <p:spPr>
          <a:xfrm>
            <a:off x="4611633" y="201929"/>
            <a:ext cx="258659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Gestures with 3 vertices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roup 275"/>
          <p:cNvGrpSpPr/>
          <p:nvPr/>
        </p:nvGrpSpPr>
        <p:grpSpPr>
          <a:xfrm>
            <a:off x="2645544" y="3429000"/>
            <a:ext cx="461641" cy="461640"/>
            <a:chOff x="0" y="0"/>
            <a:chExt cx="461639" cy="461639"/>
          </a:xfrm>
        </p:grpSpPr>
        <p:sp>
          <p:nvSpPr>
            <p:cNvPr id="273" name="Shape 273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4" name="Shape 274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278" name="Group 278"/>
          <p:cNvGrpSpPr/>
          <p:nvPr/>
        </p:nvGrpSpPr>
        <p:grpSpPr>
          <a:xfrm>
            <a:off x="5434612" y="3429000"/>
            <a:ext cx="461641" cy="461640"/>
            <a:chOff x="0" y="0"/>
            <a:chExt cx="461639" cy="461639"/>
          </a:xfrm>
        </p:grpSpPr>
        <p:sp>
          <p:nvSpPr>
            <p:cNvPr id="276" name="Shape 276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" name="Shape 277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281" name="Group 281"/>
          <p:cNvGrpSpPr/>
          <p:nvPr/>
        </p:nvGrpSpPr>
        <p:grpSpPr>
          <a:xfrm>
            <a:off x="8223680" y="3429000"/>
            <a:ext cx="461641" cy="461640"/>
            <a:chOff x="0" y="0"/>
            <a:chExt cx="461639" cy="461639"/>
          </a:xfrm>
        </p:grpSpPr>
        <p:sp>
          <p:nvSpPr>
            <p:cNvPr id="279" name="Shape 279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284" name="Group 284"/>
          <p:cNvGrpSpPr/>
          <p:nvPr/>
        </p:nvGrpSpPr>
        <p:grpSpPr>
          <a:xfrm>
            <a:off x="2645544" y="5171244"/>
            <a:ext cx="461641" cy="461641"/>
            <a:chOff x="0" y="0"/>
            <a:chExt cx="461639" cy="461639"/>
          </a:xfrm>
        </p:grpSpPr>
        <p:sp>
          <p:nvSpPr>
            <p:cNvPr id="282" name="Shape 282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3" name="Shape 283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287" name="Group 287"/>
          <p:cNvGrpSpPr/>
          <p:nvPr/>
        </p:nvGrpSpPr>
        <p:grpSpPr>
          <a:xfrm>
            <a:off x="5434612" y="5171244"/>
            <a:ext cx="461641" cy="461641"/>
            <a:chOff x="0" y="0"/>
            <a:chExt cx="461639" cy="461639"/>
          </a:xfrm>
        </p:grpSpPr>
        <p:sp>
          <p:nvSpPr>
            <p:cNvPr id="285" name="Shape 285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6" name="Shape 286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290" name="Group 290"/>
          <p:cNvGrpSpPr/>
          <p:nvPr/>
        </p:nvGrpSpPr>
        <p:grpSpPr>
          <a:xfrm>
            <a:off x="8223680" y="5171244"/>
            <a:ext cx="461641" cy="461641"/>
            <a:chOff x="0" y="0"/>
            <a:chExt cx="461639" cy="461639"/>
          </a:xfrm>
        </p:grpSpPr>
        <p:sp>
          <p:nvSpPr>
            <p:cNvPr id="288" name="Shape 288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9" name="Shape 289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291" name="Shape 291"/>
          <p:cNvSpPr/>
          <p:nvPr/>
        </p:nvSpPr>
        <p:spPr>
          <a:xfrm>
            <a:off x="3207097" y="1917575"/>
            <a:ext cx="212760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2" name="Shape 292"/>
          <p:cNvSpPr/>
          <p:nvPr/>
        </p:nvSpPr>
        <p:spPr>
          <a:xfrm>
            <a:off x="2348229" y="6132829"/>
            <a:ext cx="711340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Used[] index: 0, 1, 2, 3, 4, 5, 6, 7, 8, 9</a:t>
            </a:r>
          </a:p>
          <a:p>
            <a:pPr/>
            <a:r>
              <a:t>                         T  T  T  F  F  F  F  F  F</a:t>
            </a:r>
          </a:p>
        </p:txBody>
      </p:sp>
      <p:sp>
        <p:nvSpPr>
          <p:cNvPr id="293" name="Shape 293"/>
          <p:cNvSpPr/>
          <p:nvPr/>
        </p:nvSpPr>
        <p:spPr>
          <a:xfrm>
            <a:off x="2648719" y="1689930"/>
            <a:ext cx="455291" cy="455291"/>
          </a:xfrm>
          <a:prstGeom prst="ellipse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4" name="Shape 294"/>
          <p:cNvSpPr/>
          <p:nvPr/>
        </p:nvSpPr>
        <p:spPr>
          <a:xfrm>
            <a:off x="2700449" y="1738505"/>
            <a:ext cx="3264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95" name="Shape 295"/>
          <p:cNvSpPr/>
          <p:nvPr/>
        </p:nvSpPr>
        <p:spPr>
          <a:xfrm>
            <a:off x="5467485" y="1689930"/>
            <a:ext cx="455291" cy="455291"/>
          </a:xfrm>
          <a:prstGeom prst="ellipse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6" name="Shape 296"/>
          <p:cNvSpPr/>
          <p:nvPr/>
        </p:nvSpPr>
        <p:spPr>
          <a:xfrm>
            <a:off x="5514919" y="1738505"/>
            <a:ext cx="3264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97" name="Shape 297"/>
          <p:cNvSpPr/>
          <p:nvPr/>
        </p:nvSpPr>
        <p:spPr>
          <a:xfrm>
            <a:off x="5968712" y="1917575"/>
            <a:ext cx="212760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8" name="Shape 298"/>
          <p:cNvSpPr/>
          <p:nvPr/>
        </p:nvSpPr>
        <p:spPr>
          <a:xfrm>
            <a:off x="8226855" y="1689930"/>
            <a:ext cx="455291" cy="455291"/>
          </a:xfrm>
          <a:prstGeom prst="ellipse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9" name="Shape 299"/>
          <p:cNvSpPr/>
          <p:nvPr/>
        </p:nvSpPr>
        <p:spPr>
          <a:xfrm>
            <a:off x="8274289" y="1738505"/>
            <a:ext cx="3264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00" name="Shape 300"/>
          <p:cNvSpPr/>
          <p:nvPr/>
        </p:nvSpPr>
        <p:spPr>
          <a:xfrm>
            <a:off x="9790430" y="1738505"/>
            <a:ext cx="1297594" cy="409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1 -&gt; 2 -&gt; 3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</p:txBody>
      </p:sp>
      <p:sp>
        <p:nvSpPr>
          <p:cNvPr id="301" name="Shape 301"/>
          <p:cNvSpPr/>
          <p:nvPr/>
        </p:nvSpPr>
        <p:spPr>
          <a:xfrm>
            <a:off x="4611633" y="201929"/>
            <a:ext cx="258659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Gestures with 3 vertices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roup 305"/>
          <p:cNvGrpSpPr/>
          <p:nvPr/>
        </p:nvGrpSpPr>
        <p:grpSpPr>
          <a:xfrm>
            <a:off x="2645544" y="3429000"/>
            <a:ext cx="461641" cy="461640"/>
            <a:chOff x="0" y="0"/>
            <a:chExt cx="461639" cy="461639"/>
          </a:xfrm>
        </p:grpSpPr>
        <p:sp>
          <p:nvSpPr>
            <p:cNvPr id="303" name="Shape 303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4" name="Shape 304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308" name="Group 308"/>
          <p:cNvGrpSpPr/>
          <p:nvPr/>
        </p:nvGrpSpPr>
        <p:grpSpPr>
          <a:xfrm>
            <a:off x="5434612" y="3429000"/>
            <a:ext cx="461641" cy="461640"/>
            <a:chOff x="0" y="0"/>
            <a:chExt cx="461639" cy="461639"/>
          </a:xfrm>
        </p:grpSpPr>
        <p:sp>
          <p:nvSpPr>
            <p:cNvPr id="306" name="Shape 306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311" name="Group 311"/>
          <p:cNvGrpSpPr/>
          <p:nvPr/>
        </p:nvGrpSpPr>
        <p:grpSpPr>
          <a:xfrm>
            <a:off x="8223680" y="3429000"/>
            <a:ext cx="461641" cy="461640"/>
            <a:chOff x="0" y="0"/>
            <a:chExt cx="461639" cy="461639"/>
          </a:xfrm>
        </p:grpSpPr>
        <p:sp>
          <p:nvSpPr>
            <p:cNvPr id="309" name="Shape 309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0" name="Shape 310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314" name="Group 314"/>
          <p:cNvGrpSpPr/>
          <p:nvPr/>
        </p:nvGrpSpPr>
        <p:grpSpPr>
          <a:xfrm>
            <a:off x="2645544" y="5171244"/>
            <a:ext cx="461641" cy="461641"/>
            <a:chOff x="0" y="0"/>
            <a:chExt cx="461639" cy="461639"/>
          </a:xfrm>
        </p:grpSpPr>
        <p:sp>
          <p:nvSpPr>
            <p:cNvPr id="312" name="Shape 312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317" name="Group 317"/>
          <p:cNvGrpSpPr/>
          <p:nvPr/>
        </p:nvGrpSpPr>
        <p:grpSpPr>
          <a:xfrm>
            <a:off x="5434612" y="5171244"/>
            <a:ext cx="461641" cy="461641"/>
            <a:chOff x="0" y="0"/>
            <a:chExt cx="461639" cy="461639"/>
          </a:xfrm>
        </p:grpSpPr>
        <p:sp>
          <p:nvSpPr>
            <p:cNvPr id="315" name="Shape 315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6" name="Shape 316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320" name="Group 320"/>
          <p:cNvGrpSpPr/>
          <p:nvPr/>
        </p:nvGrpSpPr>
        <p:grpSpPr>
          <a:xfrm>
            <a:off x="8223680" y="5171244"/>
            <a:ext cx="461641" cy="461641"/>
            <a:chOff x="0" y="0"/>
            <a:chExt cx="461639" cy="461639"/>
          </a:xfrm>
        </p:grpSpPr>
        <p:sp>
          <p:nvSpPr>
            <p:cNvPr id="318" name="Shape 318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9" name="Shape 319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321" name="Shape 321"/>
          <p:cNvSpPr/>
          <p:nvPr/>
        </p:nvSpPr>
        <p:spPr>
          <a:xfrm>
            <a:off x="3207097" y="1917575"/>
            <a:ext cx="212760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2" name="Shape 322"/>
          <p:cNvSpPr/>
          <p:nvPr/>
        </p:nvSpPr>
        <p:spPr>
          <a:xfrm>
            <a:off x="2348229" y="6132829"/>
            <a:ext cx="711340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Used[] index: 0, 1, 2, 3, 4, 5, 6, 7, 8, 9</a:t>
            </a:r>
          </a:p>
          <a:p>
            <a:pPr/>
            <a:r>
              <a:t>                         T  T  </a:t>
            </a:r>
            <a:r>
              <a:rPr>
                <a:solidFill>
                  <a:schemeClr val="accent2"/>
                </a:solidFill>
              </a:rPr>
              <a:t>F</a:t>
            </a:r>
            <a:r>
              <a:t>  F  F  F  F  F  F</a:t>
            </a:r>
          </a:p>
        </p:txBody>
      </p:sp>
      <p:sp>
        <p:nvSpPr>
          <p:cNvPr id="323" name="Shape 323"/>
          <p:cNvSpPr/>
          <p:nvPr/>
        </p:nvSpPr>
        <p:spPr>
          <a:xfrm>
            <a:off x="2648719" y="1689930"/>
            <a:ext cx="455291" cy="455291"/>
          </a:xfrm>
          <a:prstGeom prst="ellipse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4" name="Shape 324"/>
          <p:cNvSpPr/>
          <p:nvPr/>
        </p:nvSpPr>
        <p:spPr>
          <a:xfrm>
            <a:off x="2700449" y="1738505"/>
            <a:ext cx="3264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5" name="Shape 325"/>
          <p:cNvSpPr/>
          <p:nvPr/>
        </p:nvSpPr>
        <p:spPr>
          <a:xfrm>
            <a:off x="5467485" y="1689930"/>
            <a:ext cx="455291" cy="455291"/>
          </a:xfrm>
          <a:prstGeom prst="ellipse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6" name="Shape 326"/>
          <p:cNvSpPr/>
          <p:nvPr/>
        </p:nvSpPr>
        <p:spPr>
          <a:xfrm>
            <a:off x="5514919" y="1738505"/>
            <a:ext cx="3264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27" name="Shape 327"/>
          <p:cNvSpPr/>
          <p:nvPr/>
        </p:nvSpPr>
        <p:spPr>
          <a:xfrm>
            <a:off x="9790430" y="1738505"/>
            <a:ext cx="1297594" cy="409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1 -&gt; 2 -&gt; 3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</p:txBody>
      </p:sp>
      <p:grpSp>
        <p:nvGrpSpPr>
          <p:cNvPr id="330" name="Group 330"/>
          <p:cNvGrpSpPr/>
          <p:nvPr/>
        </p:nvGrpSpPr>
        <p:grpSpPr>
          <a:xfrm>
            <a:off x="8223680" y="1686755"/>
            <a:ext cx="461641" cy="461641"/>
            <a:chOff x="0" y="0"/>
            <a:chExt cx="461639" cy="461639"/>
          </a:xfrm>
        </p:grpSpPr>
        <p:sp>
          <p:nvSpPr>
            <p:cNvPr id="328" name="Shape 328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9" name="Shape 329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331" name="Shape 331"/>
          <p:cNvSpPr/>
          <p:nvPr/>
        </p:nvSpPr>
        <p:spPr>
          <a:xfrm>
            <a:off x="4611633" y="201929"/>
            <a:ext cx="258659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Gestures with 3 vertices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roup 335"/>
          <p:cNvGrpSpPr/>
          <p:nvPr/>
        </p:nvGrpSpPr>
        <p:grpSpPr>
          <a:xfrm>
            <a:off x="5434612" y="3429000"/>
            <a:ext cx="461641" cy="461640"/>
            <a:chOff x="0" y="0"/>
            <a:chExt cx="461639" cy="461639"/>
          </a:xfrm>
        </p:grpSpPr>
        <p:sp>
          <p:nvSpPr>
            <p:cNvPr id="333" name="Shape 333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4" name="Shape 334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338" name="Group 338"/>
          <p:cNvGrpSpPr/>
          <p:nvPr/>
        </p:nvGrpSpPr>
        <p:grpSpPr>
          <a:xfrm>
            <a:off x="8223680" y="3429000"/>
            <a:ext cx="461641" cy="461640"/>
            <a:chOff x="0" y="0"/>
            <a:chExt cx="461639" cy="461639"/>
          </a:xfrm>
        </p:grpSpPr>
        <p:sp>
          <p:nvSpPr>
            <p:cNvPr id="336" name="Shape 336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7" name="Shape 337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341" name="Group 341"/>
          <p:cNvGrpSpPr/>
          <p:nvPr/>
        </p:nvGrpSpPr>
        <p:grpSpPr>
          <a:xfrm>
            <a:off x="2645544" y="5171244"/>
            <a:ext cx="461641" cy="461641"/>
            <a:chOff x="0" y="0"/>
            <a:chExt cx="461639" cy="461639"/>
          </a:xfrm>
        </p:grpSpPr>
        <p:sp>
          <p:nvSpPr>
            <p:cNvPr id="339" name="Shape 339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0" name="Shape 340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344" name="Group 344"/>
          <p:cNvGrpSpPr/>
          <p:nvPr/>
        </p:nvGrpSpPr>
        <p:grpSpPr>
          <a:xfrm>
            <a:off x="5434612" y="5171244"/>
            <a:ext cx="461641" cy="461641"/>
            <a:chOff x="0" y="0"/>
            <a:chExt cx="461639" cy="461639"/>
          </a:xfrm>
        </p:grpSpPr>
        <p:sp>
          <p:nvSpPr>
            <p:cNvPr id="342" name="Shape 342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3" name="Shape 343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347" name="Group 347"/>
          <p:cNvGrpSpPr/>
          <p:nvPr/>
        </p:nvGrpSpPr>
        <p:grpSpPr>
          <a:xfrm>
            <a:off x="8223680" y="5171244"/>
            <a:ext cx="461641" cy="461641"/>
            <a:chOff x="0" y="0"/>
            <a:chExt cx="461639" cy="461639"/>
          </a:xfrm>
        </p:grpSpPr>
        <p:sp>
          <p:nvSpPr>
            <p:cNvPr id="345" name="Shape 345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6" name="Shape 346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348" name="Shape 348"/>
          <p:cNvSpPr/>
          <p:nvPr/>
        </p:nvSpPr>
        <p:spPr>
          <a:xfrm>
            <a:off x="3207097" y="1917575"/>
            <a:ext cx="212760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9" name="Shape 349"/>
          <p:cNvSpPr/>
          <p:nvPr/>
        </p:nvSpPr>
        <p:spPr>
          <a:xfrm>
            <a:off x="2348229" y="6132829"/>
            <a:ext cx="711340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Used[] index: 0, 1, 2, 3, 4, 5, 6, 7, 8, 9</a:t>
            </a:r>
          </a:p>
          <a:p>
            <a:pPr/>
            <a:r>
              <a:t>                         T  T  </a:t>
            </a:r>
            <a:r>
              <a:t>F</a:t>
            </a:r>
            <a:r>
              <a:t>  </a:t>
            </a:r>
            <a:r>
              <a:rPr>
                <a:solidFill>
                  <a:schemeClr val="accent2"/>
                </a:solidFill>
              </a:rPr>
              <a:t>T</a:t>
            </a:r>
            <a:r>
              <a:t>  F  F  F  F  F</a:t>
            </a:r>
          </a:p>
        </p:txBody>
      </p:sp>
      <p:sp>
        <p:nvSpPr>
          <p:cNvPr id="350" name="Shape 350"/>
          <p:cNvSpPr/>
          <p:nvPr/>
        </p:nvSpPr>
        <p:spPr>
          <a:xfrm>
            <a:off x="2648719" y="1689930"/>
            <a:ext cx="455291" cy="455291"/>
          </a:xfrm>
          <a:prstGeom prst="ellipse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1" name="Shape 351"/>
          <p:cNvSpPr/>
          <p:nvPr/>
        </p:nvSpPr>
        <p:spPr>
          <a:xfrm>
            <a:off x="2700449" y="1738505"/>
            <a:ext cx="3264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52" name="Shape 352"/>
          <p:cNvSpPr/>
          <p:nvPr/>
        </p:nvSpPr>
        <p:spPr>
          <a:xfrm>
            <a:off x="5467485" y="1689930"/>
            <a:ext cx="455291" cy="455291"/>
          </a:xfrm>
          <a:prstGeom prst="ellipse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3" name="Shape 353"/>
          <p:cNvSpPr/>
          <p:nvPr/>
        </p:nvSpPr>
        <p:spPr>
          <a:xfrm>
            <a:off x="5514919" y="1738505"/>
            <a:ext cx="3264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356" name="Group 356"/>
          <p:cNvGrpSpPr/>
          <p:nvPr/>
        </p:nvGrpSpPr>
        <p:grpSpPr>
          <a:xfrm>
            <a:off x="8223680" y="1686755"/>
            <a:ext cx="461641" cy="461641"/>
            <a:chOff x="0" y="0"/>
            <a:chExt cx="461639" cy="461639"/>
          </a:xfrm>
        </p:grpSpPr>
        <p:sp>
          <p:nvSpPr>
            <p:cNvPr id="354" name="Shape 354"/>
            <p:cNvSpPr/>
            <p:nvPr/>
          </p:nvSpPr>
          <p:spPr>
            <a:xfrm>
              <a:off x="0" y="0"/>
              <a:ext cx="461640" cy="461640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5" name="Shape 355"/>
            <p:cNvSpPr/>
            <p:nvPr/>
          </p:nvSpPr>
          <p:spPr>
            <a:xfrm>
              <a:off x="67604" y="51749"/>
              <a:ext cx="32643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effectLst>
                    <a:outerShdw sx="100000" sy="100000" kx="0" ky="0" algn="b" rotWithShape="0" blurRad="38100" dist="19050" dir="2700000">
                      <a:srgbClr val="000000">
                        <a:alpha val="40000"/>
                      </a:srgbClr>
                    </a:outerShdw>
                  </a:effectLst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357" name="Shape 357"/>
          <p:cNvSpPr/>
          <p:nvPr/>
        </p:nvSpPr>
        <p:spPr>
          <a:xfrm flipH="1">
            <a:off x="3147333" y="2270031"/>
            <a:ext cx="2244208" cy="123346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8" name="Shape 358"/>
          <p:cNvSpPr/>
          <p:nvPr/>
        </p:nvSpPr>
        <p:spPr>
          <a:xfrm>
            <a:off x="2636019" y="3432175"/>
            <a:ext cx="455291" cy="455290"/>
          </a:xfrm>
          <a:prstGeom prst="ellipse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9" name="Shape 359"/>
          <p:cNvSpPr/>
          <p:nvPr/>
        </p:nvSpPr>
        <p:spPr>
          <a:xfrm>
            <a:off x="2687749" y="3480749"/>
            <a:ext cx="3264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60" name="Shape 360"/>
          <p:cNvSpPr/>
          <p:nvPr/>
        </p:nvSpPr>
        <p:spPr>
          <a:xfrm>
            <a:off x="9790430" y="1738505"/>
            <a:ext cx="1297594" cy="462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1 -&gt; 2 -&gt; 3</a:t>
            </a:r>
          </a:p>
          <a:p>
            <a:pPr/>
            <a:r>
              <a:t>1 -&gt; 2 -&gt; 4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</p:txBody>
      </p:sp>
      <p:sp>
        <p:nvSpPr>
          <p:cNvPr id="361" name="Shape 361"/>
          <p:cNvSpPr/>
          <p:nvPr/>
        </p:nvSpPr>
        <p:spPr>
          <a:xfrm>
            <a:off x="4611633" y="201929"/>
            <a:ext cx="258659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Gestures with 3 vertices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