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 autoAdjust="0"/>
    <p:restoredTop sz="94660"/>
  </p:normalViewPr>
  <p:slideViewPr>
    <p:cSldViewPr snapToGrid="0">
      <p:cViewPr>
        <p:scale>
          <a:sx n="88" d="100"/>
          <a:sy n="88" d="100"/>
        </p:scale>
        <p:origin x="-8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61E74-2914-4419-A2EE-8FDCDB25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7AF65-C0AF-4147-A072-E2BDE208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46DBA-AE63-4514-B31C-EBC67C18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87CDA-3DA0-470D-BB49-400B9445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74D9-95AE-416E-B0DF-A851E11C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6AD35-C0A5-4139-8477-A3B87BCA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A6158-CD3D-4D8B-9BC5-A3201B67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1D252-EB06-4909-AD9A-76C81565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B418C-C7B6-4595-A585-AAC3797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2E071-D0CD-4926-A436-E0DFD090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CF4E57-3366-48A6-94D3-F1C8F945C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AF335-21D7-4384-807E-C6EEBBE3B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9D83-CC05-4210-8C07-303DECAD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7BC5-AB93-4807-93F0-0F7EE456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C9C9D-0088-486F-8D24-8E56AF59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CCBD-441C-451A-AAF9-D24D132E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DF7E2-A34E-48EC-AA82-9E8C5598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DCAB-CFE0-44FC-B54B-9CC7C7BB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AE73D-F543-4C7D-8836-9D7B706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C6F94-5427-403F-A260-D716230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9DC5-A085-48A4-B0AD-53128CB9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17445-33E8-481C-83E3-8BEBB5A1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65DB3-AC32-4734-AD6E-01ECDAF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C4DAD-F95E-4969-8DB9-DFEFB6C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CA888-B23D-46BF-BC4A-AE6E6D50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2B17-9F74-4E63-A709-6DD9C171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7911A-9666-4F55-B3E9-7246D5CC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41287-1C7A-4AC0-BEE3-4D403105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9EB-126F-4E51-AEBB-01BD65CF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A74DE-2993-4C01-A2E7-65DF01DD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975BC-8525-4440-847A-6913853C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522F-6885-4448-89C0-CD4CFDE4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91CED-8A5F-4C50-982E-6BC18816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D5ED8-870C-422C-92AF-C370946C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4D824-DA1A-4F03-ACAD-6A0931B67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6BE6CE-0C52-4EAF-82F8-32835C14E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85A7D-E2CC-4405-8C3D-BCC2F5A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A5A7C5-4578-45FE-B834-178534C2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503ED-9192-45BA-A564-F80CDB7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FF7F1-2DAE-471C-8295-5EDA8735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5C720-44C5-4CD6-A3C3-033D823B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EC6F40-E326-4855-B98A-B7F741E2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0F18B-017B-436D-889F-B131D6B6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59668-381F-40E2-B044-BF7A6421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3686A-161D-40B5-900B-FE41D10C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4F849-C1AE-47AA-A5A1-6A14ABE0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B1FC4-E96B-4C45-8DC9-E868DB15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5FDDD-5455-44A5-820C-D16F9B4A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2C5F6-C621-4AC2-A081-B8F2BA97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12441-9EA2-461B-8C6F-1067CC73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79658-7BAC-4398-80D2-C377BF6D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506D0-13E2-4F34-84A5-F2144195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B742-2F7A-46C9-AC7E-9D5D8BB4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003125-C6E0-45D0-B043-4FF012DCA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06B13-9A7F-4ACF-AC44-C3F47AD8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24520-2AF6-47E3-9C21-79DAE6FF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DDB89-20A3-47D3-A31F-97A11A69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1C594-B251-4D1E-A498-5B0EAF4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C008A-F06F-4ED0-9A1E-8F07AB04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93986-B939-4272-B082-5B82EAD7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96608-868B-47F0-AD40-B9A3F1C3F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49D95-334B-4871-8D74-5CA151A93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B9E86-F9AE-49B0-A84E-5982361AA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EA71B-B711-D64C-A8A8-19DF61DFF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Hans" dirty="0"/>
              <a:t>P</a:t>
            </a:r>
            <a:r>
              <a:rPr kumimoji="1" lang="zh-Hans" altLang="en-US" dirty="0"/>
              <a:t> </a:t>
            </a:r>
            <a:r>
              <a:rPr kumimoji="1" lang="en-US" altLang="zh-Hans"/>
              <a:t>demo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C6B60E-9B0D-154E-B47C-9287E4335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56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9D9FD2AF-F23F-4BD9-A69D-8AFDBE82DC5E}"/>
              </a:ext>
            </a:extLst>
          </p:cNvPr>
          <p:cNvSpPr/>
          <p:nvPr/>
        </p:nvSpPr>
        <p:spPr>
          <a:xfrm>
            <a:off x="2589788" y="1695549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E0BAFA-C364-49BC-9EF7-25AEEF533B9E}"/>
              </a:ext>
            </a:extLst>
          </p:cNvPr>
          <p:cNvSpPr/>
          <p:nvPr/>
        </p:nvSpPr>
        <p:spPr>
          <a:xfrm>
            <a:off x="5378856" y="1695549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F945F0-FF4D-465B-8EBE-B615BD6448B4}"/>
              </a:ext>
            </a:extLst>
          </p:cNvPr>
          <p:cNvSpPr/>
          <p:nvPr/>
        </p:nvSpPr>
        <p:spPr>
          <a:xfrm>
            <a:off x="8167924" y="1695549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94D101B-6240-4815-8552-04B45719CBE5}"/>
              </a:ext>
            </a:extLst>
          </p:cNvPr>
          <p:cNvSpPr/>
          <p:nvPr/>
        </p:nvSpPr>
        <p:spPr>
          <a:xfrm>
            <a:off x="2589788" y="3437793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C3861A-83D9-4C70-AD1C-A585525387F4}"/>
              </a:ext>
            </a:extLst>
          </p:cNvPr>
          <p:cNvSpPr/>
          <p:nvPr/>
        </p:nvSpPr>
        <p:spPr>
          <a:xfrm>
            <a:off x="5378856" y="3437793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3512775-B2C1-4428-84C8-B2DFF283F87C}"/>
              </a:ext>
            </a:extLst>
          </p:cNvPr>
          <p:cNvSpPr/>
          <p:nvPr/>
        </p:nvSpPr>
        <p:spPr>
          <a:xfrm>
            <a:off x="8167924" y="3437793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0EF3C0A-9EBD-4EC2-BCD0-1C0F86553910}"/>
              </a:ext>
            </a:extLst>
          </p:cNvPr>
          <p:cNvSpPr/>
          <p:nvPr/>
        </p:nvSpPr>
        <p:spPr>
          <a:xfrm>
            <a:off x="2589788" y="5180037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0AE81C1-6A2B-4ED8-8C18-F928E50A7322}"/>
              </a:ext>
            </a:extLst>
          </p:cNvPr>
          <p:cNvSpPr/>
          <p:nvPr/>
        </p:nvSpPr>
        <p:spPr>
          <a:xfrm>
            <a:off x="5378856" y="5180037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AF6779-5A0C-4696-8277-2147F8DCEC52}"/>
              </a:ext>
            </a:extLst>
          </p:cNvPr>
          <p:cNvSpPr/>
          <p:nvPr/>
        </p:nvSpPr>
        <p:spPr>
          <a:xfrm>
            <a:off x="8167924" y="5180037"/>
            <a:ext cx="461639" cy="46163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97568D-E1C0-48CC-9214-D2F023E6CB90}"/>
              </a:ext>
            </a:extLst>
          </p:cNvPr>
          <p:cNvCxnSpPr>
            <a:cxnSpLocks/>
          </p:cNvCxnSpPr>
          <p:nvPr/>
        </p:nvCxnSpPr>
        <p:spPr>
          <a:xfrm>
            <a:off x="3082955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E9BBEB-F59D-446C-AC5F-45B390CC08F6}"/>
              </a:ext>
            </a:extLst>
          </p:cNvPr>
          <p:cNvCxnSpPr>
            <a:cxnSpLocks/>
          </p:cNvCxnSpPr>
          <p:nvPr/>
        </p:nvCxnSpPr>
        <p:spPr>
          <a:xfrm>
            <a:off x="5872023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D3F8F7-6ED1-464D-8844-0D69B3579943}"/>
              </a:ext>
            </a:extLst>
          </p:cNvPr>
          <p:cNvCxnSpPr>
            <a:cxnSpLocks/>
          </p:cNvCxnSpPr>
          <p:nvPr/>
        </p:nvCxnSpPr>
        <p:spPr>
          <a:xfrm>
            <a:off x="3082955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15D73C-5242-4292-8EBE-2C1014FD267A}"/>
              </a:ext>
            </a:extLst>
          </p:cNvPr>
          <p:cNvCxnSpPr>
            <a:cxnSpLocks/>
          </p:cNvCxnSpPr>
          <p:nvPr/>
        </p:nvCxnSpPr>
        <p:spPr>
          <a:xfrm>
            <a:off x="5872023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36A7C8-A973-49F7-A442-CDD6789A16FC}"/>
              </a:ext>
            </a:extLst>
          </p:cNvPr>
          <p:cNvCxnSpPr>
            <a:cxnSpLocks/>
          </p:cNvCxnSpPr>
          <p:nvPr/>
        </p:nvCxnSpPr>
        <p:spPr>
          <a:xfrm>
            <a:off x="3082955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C56E9B-725A-44CC-9D73-11642969D1C0}"/>
              </a:ext>
            </a:extLst>
          </p:cNvPr>
          <p:cNvCxnSpPr>
            <a:cxnSpLocks/>
          </p:cNvCxnSpPr>
          <p:nvPr/>
        </p:nvCxnSpPr>
        <p:spPr>
          <a:xfrm>
            <a:off x="5872022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DFF748E-359B-4543-ACF3-11727B094D66}"/>
              </a:ext>
            </a:extLst>
          </p:cNvPr>
          <p:cNvCxnSpPr>
            <a:cxnSpLocks/>
          </p:cNvCxnSpPr>
          <p:nvPr/>
        </p:nvCxnSpPr>
        <p:spPr>
          <a:xfrm>
            <a:off x="2749586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F3BB44E-BF5C-4EA4-8BE7-4393C77A6607}"/>
              </a:ext>
            </a:extLst>
          </p:cNvPr>
          <p:cNvCxnSpPr>
            <a:cxnSpLocks/>
          </p:cNvCxnSpPr>
          <p:nvPr/>
        </p:nvCxnSpPr>
        <p:spPr>
          <a:xfrm>
            <a:off x="2749586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85D820-FBC6-4571-97EC-FD0C36467511}"/>
              </a:ext>
            </a:extLst>
          </p:cNvPr>
          <p:cNvCxnSpPr>
            <a:cxnSpLocks/>
          </p:cNvCxnSpPr>
          <p:nvPr/>
        </p:nvCxnSpPr>
        <p:spPr>
          <a:xfrm>
            <a:off x="5529777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E57738-AC02-44CC-B09B-7062F80EE07A}"/>
              </a:ext>
            </a:extLst>
          </p:cNvPr>
          <p:cNvCxnSpPr>
            <a:cxnSpLocks/>
          </p:cNvCxnSpPr>
          <p:nvPr/>
        </p:nvCxnSpPr>
        <p:spPr>
          <a:xfrm>
            <a:off x="8290731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364FC-44A3-42EB-9864-AC8835AFF3F8}"/>
              </a:ext>
            </a:extLst>
          </p:cNvPr>
          <p:cNvCxnSpPr>
            <a:cxnSpLocks/>
          </p:cNvCxnSpPr>
          <p:nvPr/>
        </p:nvCxnSpPr>
        <p:spPr>
          <a:xfrm>
            <a:off x="5529777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E41408-253D-4023-B382-A4E2FA63BAE2}"/>
              </a:ext>
            </a:extLst>
          </p:cNvPr>
          <p:cNvCxnSpPr>
            <a:cxnSpLocks/>
          </p:cNvCxnSpPr>
          <p:nvPr/>
        </p:nvCxnSpPr>
        <p:spPr>
          <a:xfrm>
            <a:off x="829073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638A2F-2370-4B1A-86F3-84165D50335E}"/>
              </a:ext>
            </a:extLst>
          </p:cNvPr>
          <p:cNvCxnSpPr>
            <a:cxnSpLocks/>
          </p:cNvCxnSpPr>
          <p:nvPr/>
        </p:nvCxnSpPr>
        <p:spPr>
          <a:xfrm flipH="1" flipV="1">
            <a:off x="3051427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E59A31B-29D3-4D89-9978-445B81CF9ED5}"/>
              </a:ext>
            </a:extLst>
          </p:cNvPr>
          <p:cNvCxnSpPr>
            <a:cxnSpLocks/>
          </p:cNvCxnSpPr>
          <p:nvPr/>
        </p:nvCxnSpPr>
        <p:spPr>
          <a:xfrm flipH="1" flipV="1">
            <a:off x="5856259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05B36E6-5D4C-4ADF-829D-3E07EF3865FF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DFC9F1-B33A-412D-95DA-3FB4A3664608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39A4FA3-BF47-4AF1-B194-6312485587E5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A7CD80-E662-4D63-9691-697E7EE28391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C9355C-3D9B-4E18-BD20-EB5166B67D8D}"/>
              </a:ext>
            </a:extLst>
          </p:cNvPr>
          <p:cNvCxnSpPr>
            <a:cxnSpLocks/>
          </p:cNvCxnSpPr>
          <p:nvPr/>
        </p:nvCxnSpPr>
        <p:spPr>
          <a:xfrm flipV="1">
            <a:off x="2882753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92F348-9D4A-416F-90A0-3BD1589860CA}"/>
              </a:ext>
            </a:extLst>
          </p:cNvPr>
          <p:cNvCxnSpPr>
            <a:cxnSpLocks/>
          </p:cNvCxnSpPr>
          <p:nvPr/>
        </p:nvCxnSpPr>
        <p:spPr>
          <a:xfrm flipV="1">
            <a:off x="2882753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42F4CB7-C90D-4382-8C4D-A85A062FEBF1}"/>
              </a:ext>
            </a:extLst>
          </p:cNvPr>
          <p:cNvCxnSpPr>
            <a:cxnSpLocks/>
          </p:cNvCxnSpPr>
          <p:nvPr/>
        </p:nvCxnSpPr>
        <p:spPr>
          <a:xfrm flipV="1">
            <a:off x="5671821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6356BE-BAB1-4871-BC7E-D01D226B7731}"/>
              </a:ext>
            </a:extLst>
          </p:cNvPr>
          <p:cNvCxnSpPr>
            <a:cxnSpLocks/>
          </p:cNvCxnSpPr>
          <p:nvPr/>
        </p:nvCxnSpPr>
        <p:spPr>
          <a:xfrm flipV="1">
            <a:off x="8409102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B53C83-1AEC-4DB0-B6E2-BF12F2FDE824}"/>
              </a:ext>
            </a:extLst>
          </p:cNvPr>
          <p:cNvCxnSpPr>
            <a:cxnSpLocks/>
          </p:cNvCxnSpPr>
          <p:nvPr/>
        </p:nvCxnSpPr>
        <p:spPr>
          <a:xfrm flipV="1">
            <a:off x="567182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0874C6-860D-4704-8DAA-33724BB95CA7}"/>
              </a:ext>
            </a:extLst>
          </p:cNvPr>
          <p:cNvCxnSpPr>
            <a:cxnSpLocks/>
          </p:cNvCxnSpPr>
          <p:nvPr/>
        </p:nvCxnSpPr>
        <p:spPr>
          <a:xfrm flipV="1">
            <a:off x="8409102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6914C30-9DD2-4548-8759-F05C714E606C}"/>
              </a:ext>
            </a:extLst>
          </p:cNvPr>
          <p:cNvCxnSpPr>
            <a:cxnSpLocks/>
          </p:cNvCxnSpPr>
          <p:nvPr/>
        </p:nvCxnSpPr>
        <p:spPr>
          <a:xfrm>
            <a:off x="3101963" y="2135876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D0960C5-7B28-4ADB-9E99-D56FB65A0EC7}"/>
              </a:ext>
            </a:extLst>
          </p:cNvPr>
          <p:cNvCxnSpPr>
            <a:cxnSpLocks/>
          </p:cNvCxnSpPr>
          <p:nvPr/>
        </p:nvCxnSpPr>
        <p:spPr>
          <a:xfrm>
            <a:off x="5812380" y="2161579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582025-FCFD-4A6E-A80E-08C1F102DCBF}"/>
              </a:ext>
            </a:extLst>
          </p:cNvPr>
          <p:cNvCxnSpPr>
            <a:cxnSpLocks/>
          </p:cNvCxnSpPr>
          <p:nvPr/>
        </p:nvCxnSpPr>
        <p:spPr>
          <a:xfrm>
            <a:off x="3101963" y="381597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2E834C4-D206-4AEE-A53B-195CF76303C2}"/>
              </a:ext>
            </a:extLst>
          </p:cNvPr>
          <p:cNvCxnSpPr>
            <a:cxnSpLocks/>
          </p:cNvCxnSpPr>
          <p:nvPr/>
        </p:nvCxnSpPr>
        <p:spPr>
          <a:xfrm>
            <a:off x="5856259" y="385766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26BC9BE3-2838-2740-B568-A14E251B857B}"/>
              </a:ext>
            </a:extLst>
          </p:cNvPr>
          <p:cNvSpPr/>
          <p:nvPr/>
        </p:nvSpPr>
        <p:spPr>
          <a:xfrm>
            <a:off x="1635026" y="1201302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4B7707-F7A9-1C48-BBAF-A0D2D11CEC7A}"/>
              </a:ext>
            </a:extLst>
          </p:cNvPr>
          <p:cNvSpPr/>
          <p:nvPr/>
        </p:nvSpPr>
        <p:spPr>
          <a:xfrm>
            <a:off x="4424094" y="1199148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000000010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C02B6F-EAA0-1047-B76A-4FC6E1403DB8}"/>
              </a:ext>
            </a:extLst>
          </p:cNvPr>
          <p:cNvSpPr/>
          <p:nvPr/>
        </p:nvSpPr>
        <p:spPr>
          <a:xfrm>
            <a:off x="7213162" y="1213903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000000100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3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93A6F01-0CD5-7141-B0C4-B59EB9BBFDFC}"/>
              </a:ext>
            </a:extLst>
          </p:cNvPr>
          <p:cNvSpPr/>
          <p:nvPr/>
        </p:nvSpPr>
        <p:spPr>
          <a:xfrm>
            <a:off x="250154" y="3399132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000001000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4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EA392C-B9A5-4743-B3CA-DCF08FE9E73A}"/>
              </a:ext>
            </a:extLst>
          </p:cNvPr>
          <p:cNvSpPr/>
          <p:nvPr/>
        </p:nvSpPr>
        <p:spPr>
          <a:xfrm>
            <a:off x="7412453" y="5672465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100000000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9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19F0A27-7593-E642-9A8B-9C8454AADD6D}"/>
              </a:ext>
            </a:extLst>
          </p:cNvPr>
          <p:cNvSpPr/>
          <p:nvPr/>
        </p:nvSpPr>
        <p:spPr>
          <a:xfrm>
            <a:off x="4424094" y="573309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010000000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8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B1626B9-20AE-DB4B-8CF7-7FDA2532F98C}"/>
              </a:ext>
            </a:extLst>
          </p:cNvPr>
          <p:cNvSpPr/>
          <p:nvPr/>
        </p:nvSpPr>
        <p:spPr>
          <a:xfrm>
            <a:off x="4424094" y="3751646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000010000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5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C0CAB41-66A6-6643-BD19-88EFE672A006}"/>
              </a:ext>
            </a:extLst>
          </p:cNvPr>
          <p:cNvSpPr/>
          <p:nvPr/>
        </p:nvSpPr>
        <p:spPr>
          <a:xfrm>
            <a:off x="1435735" y="5734438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001000000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7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1AE63DC-4B32-7E46-B0FF-DA243EE7F368}"/>
              </a:ext>
            </a:extLst>
          </p:cNvPr>
          <p:cNvSpPr/>
          <p:nvPr/>
        </p:nvSpPr>
        <p:spPr>
          <a:xfrm>
            <a:off x="8629563" y="3413517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000100000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6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C3E7C-AF5D-A041-A030-B607438F8600}"/>
              </a:ext>
            </a:extLst>
          </p:cNvPr>
          <p:cNvSpPr txBox="1"/>
          <p:nvPr/>
        </p:nvSpPr>
        <p:spPr>
          <a:xfrm>
            <a:off x="938772" y="482863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Hans" dirty="0"/>
              <a:t>ength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87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9D9FD2AF-F23F-4BD9-A69D-8AFDBE82DC5E}"/>
              </a:ext>
            </a:extLst>
          </p:cNvPr>
          <p:cNvSpPr/>
          <p:nvPr/>
        </p:nvSpPr>
        <p:spPr>
          <a:xfrm>
            <a:off x="2589788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E0BAFA-C364-49BC-9EF7-25AEEF533B9E}"/>
              </a:ext>
            </a:extLst>
          </p:cNvPr>
          <p:cNvSpPr/>
          <p:nvPr/>
        </p:nvSpPr>
        <p:spPr>
          <a:xfrm>
            <a:off x="5378856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F945F0-FF4D-465B-8EBE-B615BD6448B4}"/>
              </a:ext>
            </a:extLst>
          </p:cNvPr>
          <p:cNvSpPr/>
          <p:nvPr/>
        </p:nvSpPr>
        <p:spPr>
          <a:xfrm>
            <a:off x="8167924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94D101B-6240-4815-8552-04B45719CBE5}"/>
              </a:ext>
            </a:extLst>
          </p:cNvPr>
          <p:cNvSpPr/>
          <p:nvPr/>
        </p:nvSpPr>
        <p:spPr>
          <a:xfrm>
            <a:off x="2589788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C3861A-83D9-4C70-AD1C-A585525387F4}"/>
              </a:ext>
            </a:extLst>
          </p:cNvPr>
          <p:cNvSpPr/>
          <p:nvPr/>
        </p:nvSpPr>
        <p:spPr>
          <a:xfrm>
            <a:off x="5378856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3512775-B2C1-4428-84C8-B2DFF283F87C}"/>
              </a:ext>
            </a:extLst>
          </p:cNvPr>
          <p:cNvSpPr/>
          <p:nvPr/>
        </p:nvSpPr>
        <p:spPr>
          <a:xfrm>
            <a:off x="8167924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0EF3C0A-9EBD-4EC2-BCD0-1C0F86553910}"/>
              </a:ext>
            </a:extLst>
          </p:cNvPr>
          <p:cNvSpPr/>
          <p:nvPr/>
        </p:nvSpPr>
        <p:spPr>
          <a:xfrm>
            <a:off x="2589788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0AE81C1-6A2B-4ED8-8C18-F928E50A7322}"/>
              </a:ext>
            </a:extLst>
          </p:cNvPr>
          <p:cNvSpPr/>
          <p:nvPr/>
        </p:nvSpPr>
        <p:spPr>
          <a:xfrm>
            <a:off x="5378856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AF6779-5A0C-4696-8277-2147F8DCEC52}"/>
              </a:ext>
            </a:extLst>
          </p:cNvPr>
          <p:cNvSpPr/>
          <p:nvPr/>
        </p:nvSpPr>
        <p:spPr>
          <a:xfrm>
            <a:off x="8167924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97568D-E1C0-48CC-9214-D2F023E6CB90}"/>
              </a:ext>
            </a:extLst>
          </p:cNvPr>
          <p:cNvCxnSpPr>
            <a:cxnSpLocks/>
          </p:cNvCxnSpPr>
          <p:nvPr/>
        </p:nvCxnSpPr>
        <p:spPr>
          <a:xfrm>
            <a:off x="3082955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E9BBEB-F59D-446C-AC5F-45B390CC08F6}"/>
              </a:ext>
            </a:extLst>
          </p:cNvPr>
          <p:cNvCxnSpPr>
            <a:cxnSpLocks/>
          </p:cNvCxnSpPr>
          <p:nvPr/>
        </p:nvCxnSpPr>
        <p:spPr>
          <a:xfrm>
            <a:off x="5872023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D3F8F7-6ED1-464D-8844-0D69B3579943}"/>
              </a:ext>
            </a:extLst>
          </p:cNvPr>
          <p:cNvCxnSpPr>
            <a:cxnSpLocks/>
          </p:cNvCxnSpPr>
          <p:nvPr/>
        </p:nvCxnSpPr>
        <p:spPr>
          <a:xfrm>
            <a:off x="3082955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15D73C-5242-4292-8EBE-2C1014FD267A}"/>
              </a:ext>
            </a:extLst>
          </p:cNvPr>
          <p:cNvCxnSpPr>
            <a:cxnSpLocks/>
          </p:cNvCxnSpPr>
          <p:nvPr/>
        </p:nvCxnSpPr>
        <p:spPr>
          <a:xfrm>
            <a:off x="5872023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36A7C8-A973-49F7-A442-CDD6789A16FC}"/>
              </a:ext>
            </a:extLst>
          </p:cNvPr>
          <p:cNvCxnSpPr>
            <a:cxnSpLocks/>
          </p:cNvCxnSpPr>
          <p:nvPr/>
        </p:nvCxnSpPr>
        <p:spPr>
          <a:xfrm>
            <a:off x="3082955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C56E9B-725A-44CC-9D73-11642969D1C0}"/>
              </a:ext>
            </a:extLst>
          </p:cNvPr>
          <p:cNvCxnSpPr>
            <a:cxnSpLocks/>
          </p:cNvCxnSpPr>
          <p:nvPr/>
        </p:nvCxnSpPr>
        <p:spPr>
          <a:xfrm>
            <a:off x="5872022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DFF748E-359B-4543-ACF3-11727B094D66}"/>
              </a:ext>
            </a:extLst>
          </p:cNvPr>
          <p:cNvCxnSpPr>
            <a:cxnSpLocks/>
          </p:cNvCxnSpPr>
          <p:nvPr/>
        </p:nvCxnSpPr>
        <p:spPr>
          <a:xfrm>
            <a:off x="2749586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F3BB44E-BF5C-4EA4-8BE7-4393C77A6607}"/>
              </a:ext>
            </a:extLst>
          </p:cNvPr>
          <p:cNvCxnSpPr>
            <a:cxnSpLocks/>
          </p:cNvCxnSpPr>
          <p:nvPr/>
        </p:nvCxnSpPr>
        <p:spPr>
          <a:xfrm>
            <a:off x="2749586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85D820-FBC6-4571-97EC-FD0C36467511}"/>
              </a:ext>
            </a:extLst>
          </p:cNvPr>
          <p:cNvCxnSpPr>
            <a:cxnSpLocks/>
          </p:cNvCxnSpPr>
          <p:nvPr/>
        </p:nvCxnSpPr>
        <p:spPr>
          <a:xfrm>
            <a:off x="5529777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E57738-AC02-44CC-B09B-7062F80EE07A}"/>
              </a:ext>
            </a:extLst>
          </p:cNvPr>
          <p:cNvCxnSpPr>
            <a:cxnSpLocks/>
          </p:cNvCxnSpPr>
          <p:nvPr/>
        </p:nvCxnSpPr>
        <p:spPr>
          <a:xfrm>
            <a:off x="8290731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364FC-44A3-42EB-9864-AC8835AFF3F8}"/>
              </a:ext>
            </a:extLst>
          </p:cNvPr>
          <p:cNvCxnSpPr>
            <a:cxnSpLocks/>
          </p:cNvCxnSpPr>
          <p:nvPr/>
        </p:nvCxnSpPr>
        <p:spPr>
          <a:xfrm>
            <a:off x="5529777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E41408-253D-4023-B382-A4E2FA63BAE2}"/>
              </a:ext>
            </a:extLst>
          </p:cNvPr>
          <p:cNvCxnSpPr>
            <a:cxnSpLocks/>
          </p:cNvCxnSpPr>
          <p:nvPr/>
        </p:nvCxnSpPr>
        <p:spPr>
          <a:xfrm>
            <a:off x="829073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638A2F-2370-4B1A-86F3-84165D50335E}"/>
              </a:ext>
            </a:extLst>
          </p:cNvPr>
          <p:cNvCxnSpPr>
            <a:cxnSpLocks/>
          </p:cNvCxnSpPr>
          <p:nvPr/>
        </p:nvCxnSpPr>
        <p:spPr>
          <a:xfrm flipH="1" flipV="1">
            <a:off x="3051427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E59A31B-29D3-4D89-9978-445B81CF9ED5}"/>
              </a:ext>
            </a:extLst>
          </p:cNvPr>
          <p:cNvCxnSpPr>
            <a:cxnSpLocks/>
          </p:cNvCxnSpPr>
          <p:nvPr/>
        </p:nvCxnSpPr>
        <p:spPr>
          <a:xfrm flipH="1" flipV="1">
            <a:off x="5856259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05B36E6-5D4C-4ADF-829D-3E07EF3865FF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DFC9F1-B33A-412D-95DA-3FB4A3664608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39A4FA3-BF47-4AF1-B194-6312485587E5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A7CD80-E662-4D63-9691-697E7EE28391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C9355C-3D9B-4E18-BD20-EB5166B67D8D}"/>
              </a:ext>
            </a:extLst>
          </p:cNvPr>
          <p:cNvCxnSpPr>
            <a:cxnSpLocks/>
          </p:cNvCxnSpPr>
          <p:nvPr/>
        </p:nvCxnSpPr>
        <p:spPr>
          <a:xfrm flipV="1">
            <a:off x="2882753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92F348-9D4A-416F-90A0-3BD1589860CA}"/>
              </a:ext>
            </a:extLst>
          </p:cNvPr>
          <p:cNvCxnSpPr>
            <a:cxnSpLocks/>
          </p:cNvCxnSpPr>
          <p:nvPr/>
        </p:nvCxnSpPr>
        <p:spPr>
          <a:xfrm flipV="1">
            <a:off x="2882753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42F4CB7-C90D-4382-8C4D-A85A062FEBF1}"/>
              </a:ext>
            </a:extLst>
          </p:cNvPr>
          <p:cNvCxnSpPr>
            <a:cxnSpLocks/>
          </p:cNvCxnSpPr>
          <p:nvPr/>
        </p:nvCxnSpPr>
        <p:spPr>
          <a:xfrm flipV="1">
            <a:off x="5671821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6356BE-BAB1-4871-BC7E-D01D226B7731}"/>
              </a:ext>
            </a:extLst>
          </p:cNvPr>
          <p:cNvCxnSpPr>
            <a:cxnSpLocks/>
          </p:cNvCxnSpPr>
          <p:nvPr/>
        </p:nvCxnSpPr>
        <p:spPr>
          <a:xfrm flipV="1">
            <a:off x="8409102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B53C83-1AEC-4DB0-B6E2-BF12F2FDE824}"/>
              </a:ext>
            </a:extLst>
          </p:cNvPr>
          <p:cNvCxnSpPr>
            <a:cxnSpLocks/>
          </p:cNvCxnSpPr>
          <p:nvPr/>
        </p:nvCxnSpPr>
        <p:spPr>
          <a:xfrm flipV="1">
            <a:off x="567182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0874C6-860D-4704-8DAA-33724BB95CA7}"/>
              </a:ext>
            </a:extLst>
          </p:cNvPr>
          <p:cNvCxnSpPr>
            <a:cxnSpLocks/>
          </p:cNvCxnSpPr>
          <p:nvPr/>
        </p:nvCxnSpPr>
        <p:spPr>
          <a:xfrm flipV="1">
            <a:off x="8409102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6914C30-9DD2-4548-8759-F05C714E606C}"/>
              </a:ext>
            </a:extLst>
          </p:cNvPr>
          <p:cNvCxnSpPr>
            <a:cxnSpLocks/>
          </p:cNvCxnSpPr>
          <p:nvPr/>
        </p:nvCxnSpPr>
        <p:spPr>
          <a:xfrm>
            <a:off x="3101963" y="2135876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D0960C5-7B28-4ADB-9E99-D56FB65A0EC7}"/>
              </a:ext>
            </a:extLst>
          </p:cNvPr>
          <p:cNvCxnSpPr>
            <a:cxnSpLocks/>
          </p:cNvCxnSpPr>
          <p:nvPr/>
        </p:nvCxnSpPr>
        <p:spPr>
          <a:xfrm>
            <a:off x="5812380" y="2161579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582025-FCFD-4A6E-A80E-08C1F102DCBF}"/>
              </a:ext>
            </a:extLst>
          </p:cNvPr>
          <p:cNvCxnSpPr>
            <a:cxnSpLocks/>
          </p:cNvCxnSpPr>
          <p:nvPr/>
        </p:nvCxnSpPr>
        <p:spPr>
          <a:xfrm>
            <a:off x="3101963" y="381597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2E834C4-D206-4AEE-A53B-195CF76303C2}"/>
              </a:ext>
            </a:extLst>
          </p:cNvPr>
          <p:cNvCxnSpPr>
            <a:cxnSpLocks/>
          </p:cNvCxnSpPr>
          <p:nvPr/>
        </p:nvCxnSpPr>
        <p:spPr>
          <a:xfrm>
            <a:off x="5856259" y="385766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下箭头 20">
            <a:extLst>
              <a:ext uri="{FF2B5EF4-FFF2-40B4-BE49-F238E27FC236}">
                <a16:creationId xmlns:a16="http://schemas.microsoft.com/office/drawing/2014/main" id="{BB809390-FEC4-5644-86EF-15D489B829DD}"/>
              </a:ext>
            </a:extLst>
          </p:cNvPr>
          <p:cNvSpPr/>
          <p:nvPr/>
        </p:nvSpPr>
        <p:spPr>
          <a:xfrm>
            <a:off x="2742134" y="2166065"/>
            <a:ext cx="182515" cy="1280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DEC890-8DCB-E246-9485-60CA9C8D460A}"/>
              </a:ext>
            </a:extLst>
          </p:cNvPr>
          <p:cNvSpPr txBox="1"/>
          <p:nvPr/>
        </p:nvSpPr>
        <p:spPr>
          <a:xfrm>
            <a:off x="1811620" y="1304376"/>
            <a:ext cx="2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state=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B1BCEF0-5A3F-994D-97CD-3A42975ADA89}"/>
              </a:ext>
            </a:extLst>
          </p:cNvPr>
          <p:cNvSpPr txBox="1"/>
          <p:nvPr/>
        </p:nvSpPr>
        <p:spPr>
          <a:xfrm>
            <a:off x="594371" y="3492450"/>
            <a:ext cx="36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state=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00001001</a:t>
            </a:r>
            <a:endParaRPr kumimoji="1" lang="zh-CN" altLang="en-US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99D8C47A-D962-BE4E-8E5A-B2CC3A026E6A}"/>
              </a:ext>
            </a:extLst>
          </p:cNvPr>
          <p:cNvSpPr/>
          <p:nvPr/>
        </p:nvSpPr>
        <p:spPr>
          <a:xfrm>
            <a:off x="3101963" y="1825298"/>
            <a:ext cx="2261129" cy="13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05EF87C-390A-A14F-8573-6D6D78477A75}"/>
              </a:ext>
            </a:extLst>
          </p:cNvPr>
          <p:cNvSpPr txBox="1"/>
          <p:nvPr/>
        </p:nvSpPr>
        <p:spPr>
          <a:xfrm>
            <a:off x="5991915" y="4128060"/>
            <a:ext cx="25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state=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00010001</a:t>
            </a:r>
            <a:endParaRPr kumimoji="1" lang="zh-CN" altLang="en-US" dirty="0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C1520E98-EE58-3B47-930C-218B8CE8C65A}"/>
              </a:ext>
            </a:extLst>
          </p:cNvPr>
          <p:cNvSpPr/>
          <p:nvPr/>
        </p:nvSpPr>
        <p:spPr>
          <a:xfrm rot="3143195">
            <a:off x="2204158" y="3655193"/>
            <a:ext cx="3971249" cy="13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8BA53CC-2FC7-9F47-99BA-8140CF84E217}"/>
              </a:ext>
            </a:extLst>
          </p:cNvPr>
          <p:cNvSpPr txBox="1"/>
          <p:nvPr/>
        </p:nvSpPr>
        <p:spPr>
          <a:xfrm>
            <a:off x="4735347" y="5852750"/>
            <a:ext cx="30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state=</a:t>
            </a:r>
            <a:r>
              <a:rPr kumimoji="1" lang="zh-Hans" altLang="en-US" dirty="0"/>
              <a:t> </a:t>
            </a:r>
            <a:r>
              <a:rPr kumimoji="1" lang="en-US" altLang="zh-CN" dirty="0"/>
              <a:t>0</a:t>
            </a:r>
            <a:r>
              <a:rPr kumimoji="1" lang="en-US" altLang="zh-Hans" dirty="0"/>
              <a:t>10000001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32A49D-2C51-A54E-B9B8-45C2F1216C78}"/>
              </a:ext>
            </a:extLst>
          </p:cNvPr>
          <p:cNvSpPr txBox="1"/>
          <p:nvPr/>
        </p:nvSpPr>
        <p:spPr>
          <a:xfrm>
            <a:off x="3230088" y="448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2AF957-2F75-3D47-9622-F5F255340541}"/>
              </a:ext>
            </a:extLst>
          </p:cNvPr>
          <p:cNvSpPr/>
          <p:nvPr/>
        </p:nvSpPr>
        <p:spPr>
          <a:xfrm>
            <a:off x="1539416" y="97728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A8BD61-EC6F-E840-A09B-24CAADCFB87E}"/>
              </a:ext>
            </a:extLst>
          </p:cNvPr>
          <p:cNvSpPr/>
          <p:nvPr/>
        </p:nvSpPr>
        <p:spPr>
          <a:xfrm>
            <a:off x="4424094" y="963715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000000011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5360C13-D929-CD45-A483-18CBAD318FB9}"/>
              </a:ext>
            </a:extLst>
          </p:cNvPr>
          <p:cNvSpPr/>
          <p:nvPr/>
        </p:nvSpPr>
        <p:spPr>
          <a:xfrm>
            <a:off x="4486240" y="560442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010000001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8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CBFBAF-8819-5E48-B6B4-0F4BF6C1F56E}"/>
              </a:ext>
            </a:extLst>
          </p:cNvPr>
          <p:cNvSpPr/>
          <p:nvPr/>
        </p:nvSpPr>
        <p:spPr>
          <a:xfrm>
            <a:off x="303564" y="3188763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00001001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4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B155F019-688D-0343-8EFA-C02B79F1CE2E}"/>
              </a:ext>
            </a:extLst>
          </p:cNvPr>
          <p:cNvSpPr/>
          <p:nvPr/>
        </p:nvSpPr>
        <p:spPr>
          <a:xfrm rot="913100">
            <a:off x="2965321" y="2712424"/>
            <a:ext cx="5403226" cy="12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DB099-D233-074C-B149-2FD99693CCF0}"/>
              </a:ext>
            </a:extLst>
          </p:cNvPr>
          <p:cNvSpPr/>
          <p:nvPr/>
        </p:nvSpPr>
        <p:spPr>
          <a:xfrm>
            <a:off x="8695863" y="3253127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000100001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6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A401AA0-AE52-F548-B805-C8F5F20EB2A2}"/>
              </a:ext>
            </a:extLst>
          </p:cNvPr>
          <p:cNvSpPr txBox="1"/>
          <p:nvPr/>
        </p:nvSpPr>
        <p:spPr>
          <a:xfrm>
            <a:off x="8916323" y="3564863"/>
            <a:ext cx="25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state=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00100001</a:t>
            </a:r>
            <a:endParaRPr kumimoji="1" lang="zh-CN" altLang="en-US" dirty="0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A33AF997-9B8C-B040-868B-0F171E101551}"/>
              </a:ext>
            </a:extLst>
          </p:cNvPr>
          <p:cNvSpPr/>
          <p:nvPr/>
        </p:nvSpPr>
        <p:spPr>
          <a:xfrm rot="1851455">
            <a:off x="2912497" y="2713230"/>
            <a:ext cx="2647781" cy="16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D640EF-DA0D-424E-8A8B-B9A6623E363E}"/>
              </a:ext>
            </a:extLst>
          </p:cNvPr>
          <p:cNvSpPr/>
          <p:nvPr/>
        </p:nvSpPr>
        <p:spPr>
          <a:xfrm>
            <a:off x="5700844" y="3801856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000010001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5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17F0F0A-1A9D-044A-BB95-8D56201CEE58}"/>
              </a:ext>
            </a:extLst>
          </p:cNvPr>
          <p:cNvSpPr txBox="1"/>
          <p:nvPr/>
        </p:nvSpPr>
        <p:spPr>
          <a:xfrm>
            <a:off x="4576194" y="1231796"/>
            <a:ext cx="25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state=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00000011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CB2C63-A285-B240-B8A6-51E932884A14}"/>
              </a:ext>
            </a:extLst>
          </p:cNvPr>
          <p:cNvSpPr txBox="1"/>
          <p:nvPr/>
        </p:nvSpPr>
        <p:spPr>
          <a:xfrm>
            <a:off x="938772" y="482863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Hans" dirty="0"/>
              <a:t>ength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50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9D9FD2AF-F23F-4BD9-A69D-8AFDBE82DC5E}"/>
              </a:ext>
            </a:extLst>
          </p:cNvPr>
          <p:cNvSpPr/>
          <p:nvPr/>
        </p:nvSpPr>
        <p:spPr>
          <a:xfrm>
            <a:off x="2589788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E0BAFA-C364-49BC-9EF7-25AEEF533B9E}"/>
              </a:ext>
            </a:extLst>
          </p:cNvPr>
          <p:cNvSpPr/>
          <p:nvPr/>
        </p:nvSpPr>
        <p:spPr>
          <a:xfrm>
            <a:off x="5378856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F945F0-FF4D-465B-8EBE-B615BD6448B4}"/>
              </a:ext>
            </a:extLst>
          </p:cNvPr>
          <p:cNvSpPr/>
          <p:nvPr/>
        </p:nvSpPr>
        <p:spPr>
          <a:xfrm>
            <a:off x="8167924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94D101B-6240-4815-8552-04B45719CBE5}"/>
              </a:ext>
            </a:extLst>
          </p:cNvPr>
          <p:cNvSpPr/>
          <p:nvPr/>
        </p:nvSpPr>
        <p:spPr>
          <a:xfrm>
            <a:off x="2589788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C3861A-83D9-4C70-AD1C-A585525387F4}"/>
              </a:ext>
            </a:extLst>
          </p:cNvPr>
          <p:cNvSpPr/>
          <p:nvPr/>
        </p:nvSpPr>
        <p:spPr>
          <a:xfrm>
            <a:off x="5378856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3512775-B2C1-4428-84C8-B2DFF283F87C}"/>
              </a:ext>
            </a:extLst>
          </p:cNvPr>
          <p:cNvSpPr/>
          <p:nvPr/>
        </p:nvSpPr>
        <p:spPr>
          <a:xfrm>
            <a:off x="8167924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0EF3C0A-9EBD-4EC2-BCD0-1C0F86553910}"/>
              </a:ext>
            </a:extLst>
          </p:cNvPr>
          <p:cNvSpPr/>
          <p:nvPr/>
        </p:nvSpPr>
        <p:spPr>
          <a:xfrm>
            <a:off x="2589788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0AE81C1-6A2B-4ED8-8C18-F928E50A7322}"/>
              </a:ext>
            </a:extLst>
          </p:cNvPr>
          <p:cNvSpPr/>
          <p:nvPr/>
        </p:nvSpPr>
        <p:spPr>
          <a:xfrm>
            <a:off x="5378856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AF6779-5A0C-4696-8277-2147F8DCEC52}"/>
              </a:ext>
            </a:extLst>
          </p:cNvPr>
          <p:cNvSpPr/>
          <p:nvPr/>
        </p:nvSpPr>
        <p:spPr>
          <a:xfrm>
            <a:off x="8167924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97568D-E1C0-48CC-9214-D2F023E6CB90}"/>
              </a:ext>
            </a:extLst>
          </p:cNvPr>
          <p:cNvCxnSpPr>
            <a:cxnSpLocks/>
          </p:cNvCxnSpPr>
          <p:nvPr/>
        </p:nvCxnSpPr>
        <p:spPr>
          <a:xfrm>
            <a:off x="3082955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E9BBEB-F59D-446C-AC5F-45B390CC08F6}"/>
              </a:ext>
            </a:extLst>
          </p:cNvPr>
          <p:cNvCxnSpPr>
            <a:cxnSpLocks/>
          </p:cNvCxnSpPr>
          <p:nvPr/>
        </p:nvCxnSpPr>
        <p:spPr>
          <a:xfrm>
            <a:off x="5872023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D3F8F7-6ED1-464D-8844-0D69B3579943}"/>
              </a:ext>
            </a:extLst>
          </p:cNvPr>
          <p:cNvCxnSpPr>
            <a:cxnSpLocks/>
          </p:cNvCxnSpPr>
          <p:nvPr/>
        </p:nvCxnSpPr>
        <p:spPr>
          <a:xfrm>
            <a:off x="3082955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15D73C-5242-4292-8EBE-2C1014FD267A}"/>
              </a:ext>
            </a:extLst>
          </p:cNvPr>
          <p:cNvCxnSpPr>
            <a:cxnSpLocks/>
          </p:cNvCxnSpPr>
          <p:nvPr/>
        </p:nvCxnSpPr>
        <p:spPr>
          <a:xfrm>
            <a:off x="5872023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36A7C8-A973-49F7-A442-CDD6789A16FC}"/>
              </a:ext>
            </a:extLst>
          </p:cNvPr>
          <p:cNvCxnSpPr>
            <a:cxnSpLocks/>
          </p:cNvCxnSpPr>
          <p:nvPr/>
        </p:nvCxnSpPr>
        <p:spPr>
          <a:xfrm>
            <a:off x="3082955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C56E9B-725A-44CC-9D73-11642969D1C0}"/>
              </a:ext>
            </a:extLst>
          </p:cNvPr>
          <p:cNvCxnSpPr>
            <a:cxnSpLocks/>
          </p:cNvCxnSpPr>
          <p:nvPr/>
        </p:nvCxnSpPr>
        <p:spPr>
          <a:xfrm>
            <a:off x="5872022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DFF748E-359B-4543-ACF3-11727B094D66}"/>
              </a:ext>
            </a:extLst>
          </p:cNvPr>
          <p:cNvCxnSpPr>
            <a:cxnSpLocks/>
          </p:cNvCxnSpPr>
          <p:nvPr/>
        </p:nvCxnSpPr>
        <p:spPr>
          <a:xfrm>
            <a:off x="2749586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F3BB44E-BF5C-4EA4-8BE7-4393C77A6607}"/>
              </a:ext>
            </a:extLst>
          </p:cNvPr>
          <p:cNvCxnSpPr>
            <a:cxnSpLocks/>
          </p:cNvCxnSpPr>
          <p:nvPr/>
        </p:nvCxnSpPr>
        <p:spPr>
          <a:xfrm>
            <a:off x="2749586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85D820-FBC6-4571-97EC-FD0C36467511}"/>
              </a:ext>
            </a:extLst>
          </p:cNvPr>
          <p:cNvCxnSpPr>
            <a:cxnSpLocks/>
          </p:cNvCxnSpPr>
          <p:nvPr/>
        </p:nvCxnSpPr>
        <p:spPr>
          <a:xfrm>
            <a:off x="5529777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E57738-AC02-44CC-B09B-7062F80EE07A}"/>
              </a:ext>
            </a:extLst>
          </p:cNvPr>
          <p:cNvCxnSpPr>
            <a:cxnSpLocks/>
          </p:cNvCxnSpPr>
          <p:nvPr/>
        </p:nvCxnSpPr>
        <p:spPr>
          <a:xfrm>
            <a:off x="8290731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364FC-44A3-42EB-9864-AC8835AFF3F8}"/>
              </a:ext>
            </a:extLst>
          </p:cNvPr>
          <p:cNvCxnSpPr>
            <a:cxnSpLocks/>
          </p:cNvCxnSpPr>
          <p:nvPr/>
        </p:nvCxnSpPr>
        <p:spPr>
          <a:xfrm>
            <a:off x="5529777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E41408-253D-4023-B382-A4E2FA63BAE2}"/>
              </a:ext>
            </a:extLst>
          </p:cNvPr>
          <p:cNvCxnSpPr>
            <a:cxnSpLocks/>
          </p:cNvCxnSpPr>
          <p:nvPr/>
        </p:nvCxnSpPr>
        <p:spPr>
          <a:xfrm>
            <a:off x="829073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638A2F-2370-4B1A-86F3-84165D50335E}"/>
              </a:ext>
            </a:extLst>
          </p:cNvPr>
          <p:cNvCxnSpPr>
            <a:cxnSpLocks/>
          </p:cNvCxnSpPr>
          <p:nvPr/>
        </p:nvCxnSpPr>
        <p:spPr>
          <a:xfrm flipH="1" flipV="1">
            <a:off x="3051427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E59A31B-29D3-4D89-9978-445B81CF9ED5}"/>
              </a:ext>
            </a:extLst>
          </p:cNvPr>
          <p:cNvCxnSpPr>
            <a:cxnSpLocks/>
          </p:cNvCxnSpPr>
          <p:nvPr/>
        </p:nvCxnSpPr>
        <p:spPr>
          <a:xfrm flipH="1" flipV="1">
            <a:off x="5856259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05B36E6-5D4C-4ADF-829D-3E07EF3865FF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DFC9F1-B33A-412D-95DA-3FB4A3664608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39A4FA3-BF47-4AF1-B194-6312485587E5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A7CD80-E662-4D63-9691-697E7EE28391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C9355C-3D9B-4E18-BD20-EB5166B67D8D}"/>
              </a:ext>
            </a:extLst>
          </p:cNvPr>
          <p:cNvCxnSpPr>
            <a:cxnSpLocks/>
          </p:cNvCxnSpPr>
          <p:nvPr/>
        </p:nvCxnSpPr>
        <p:spPr>
          <a:xfrm flipV="1">
            <a:off x="2882753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92F348-9D4A-416F-90A0-3BD1589860CA}"/>
              </a:ext>
            </a:extLst>
          </p:cNvPr>
          <p:cNvCxnSpPr>
            <a:cxnSpLocks/>
          </p:cNvCxnSpPr>
          <p:nvPr/>
        </p:nvCxnSpPr>
        <p:spPr>
          <a:xfrm flipV="1">
            <a:off x="2882753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42F4CB7-C90D-4382-8C4D-A85A062FEBF1}"/>
              </a:ext>
            </a:extLst>
          </p:cNvPr>
          <p:cNvCxnSpPr>
            <a:cxnSpLocks/>
          </p:cNvCxnSpPr>
          <p:nvPr/>
        </p:nvCxnSpPr>
        <p:spPr>
          <a:xfrm flipV="1">
            <a:off x="5671821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6356BE-BAB1-4871-BC7E-D01D226B7731}"/>
              </a:ext>
            </a:extLst>
          </p:cNvPr>
          <p:cNvCxnSpPr>
            <a:cxnSpLocks/>
          </p:cNvCxnSpPr>
          <p:nvPr/>
        </p:nvCxnSpPr>
        <p:spPr>
          <a:xfrm flipV="1">
            <a:off x="8409102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B53C83-1AEC-4DB0-B6E2-BF12F2FDE824}"/>
              </a:ext>
            </a:extLst>
          </p:cNvPr>
          <p:cNvCxnSpPr>
            <a:cxnSpLocks/>
          </p:cNvCxnSpPr>
          <p:nvPr/>
        </p:nvCxnSpPr>
        <p:spPr>
          <a:xfrm flipV="1">
            <a:off x="567182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0874C6-860D-4704-8DAA-33724BB95CA7}"/>
              </a:ext>
            </a:extLst>
          </p:cNvPr>
          <p:cNvCxnSpPr>
            <a:cxnSpLocks/>
          </p:cNvCxnSpPr>
          <p:nvPr/>
        </p:nvCxnSpPr>
        <p:spPr>
          <a:xfrm flipV="1">
            <a:off x="8409102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6914C30-9DD2-4548-8759-F05C714E606C}"/>
              </a:ext>
            </a:extLst>
          </p:cNvPr>
          <p:cNvCxnSpPr>
            <a:cxnSpLocks/>
          </p:cNvCxnSpPr>
          <p:nvPr/>
        </p:nvCxnSpPr>
        <p:spPr>
          <a:xfrm>
            <a:off x="3101963" y="2135876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D0960C5-7B28-4ADB-9E99-D56FB65A0EC7}"/>
              </a:ext>
            </a:extLst>
          </p:cNvPr>
          <p:cNvCxnSpPr>
            <a:cxnSpLocks/>
          </p:cNvCxnSpPr>
          <p:nvPr/>
        </p:nvCxnSpPr>
        <p:spPr>
          <a:xfrm>
            <a:off x="5812380" y="2161579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582025-FCFD-4A6E-A80E-08C1F102DCBF}"/>
              </a:ext>
            </a:extLst>
          </p:cNvPr>
          <p:cNvCxnSpPr>
            <a:cxnSpLocks/>
          </p:cNvCxnSpPr>
          <p:nvPr/>
        </p:nvCxnSpPr>
        <p:spPr>
          <a:xfrm>
            <a:off x="3101963" y="381597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2E834C4-D206-4AEE-A53B-195CF76303C2}"/>
              </a:ext>
            </a:extLst>
          </p:cNvPr>
          <p:cNvCxnSpPr>
            <a:cxnSpLocks/>
          </p:cNvCxnSpPr>
          <p:nvPr/>
        </p:nvCxnSpPr>
        <p:spPr>
          <a:xfrm>
            <a:off x="5856259" y="385766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下箭头 20">
            <a:extLst>
              <a:ext uri="{FF2B5EF4-FFF2-40B4-BE49-F238E27FC236}">
                <a16:creationId xmlns:a16="http://schemas.microsoft.com/office/drawing/2014/main" id="{BB809390-FEC4-5644-86EF-15D489B829DD}"/>
              </a:ext>
            </a:extLst>
          </p:cNvPr>
          <p:cNvSpPr/>
          <p:nvPr/>
        </p:nvSpPr>
        <p:spPr>
          <a:xfrm rot="16200000">
            <a:off x="6960611" y="753522"/>
            <a:ext cx="161293" cy="2277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99D8C47A-D962-BE4E-8E5A-B2CC3A026E6A}"/>
              </a:ext>
            </a:extLst>
          </p:cNvPr>
          <p:cNvSpPr/>
          <p:nvPr/>
        </p:nvSpPr>
        <p:spPr>
          <a:xfrm rot="10800000">
            <a:off x="3101963" y="1825298"/>
            <a:ext cx="2261129" cy="13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C1520E98-EE58-3B47-930C-218B8CE8C65A}"/>
              </a:ext>
            </a:extLst>
          </p:cNvPr>
          <p:cNvSpPr/>
          <p:nvPr/>
        </p:nvSpPr>
        <p:spPr>
          <a:xfrm rot="3143195">
            <a:off x="5006046" y="3600807"/>
            <a:ext cx="3971249" cy="13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32A49D-2C51-A54E-B9B8-45C2F1216C78}"/>
              </a:ext>
            </a:extLst>
          </p:cNvPr>
          <p:cNvSpPr txBox="1"/>
          <p:nvPr/>
        </p:nvSpPr>
        <p:spPr>
          <a:xfrm>
            <a:off x="3230088" y="448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2AF957-2F75-3D47-9622-F5F255340541}"/>
              </a:ext>
            </a:extLst>
          </p:cNvPr>
          <p:cNvSpPr/>
          <p:nvPr/>
        </p:nvSpPr>
        <p:spPr>
          <a:xfrm>
            <a:off x="1697172" y="1179309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000000011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A8BD61-EC6F-E840-A09B-24CAADCFB87E}"/>
              </a:ext>
            </a:extLst>
          </p:cNvPr>
          <p:cNvSpPr/>
          <p:nvPr/>
        </p:nvSpPr>
        <p:spPr>
          <a:xfrm>
            <a:off x="4419355" y="115334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000000011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5360C13-D929-CD45-A483-18CBAD318FB9}"/>
              </a:ext>
            </a:extLst>
          </p:cNvPr>
          <p:cNvSpPr/>
          <p:nvPr/>
        </p:nvSpPr>
        <p:spPr>
          <a:xfrm>
            <a:off x="8609596" y="522619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100000010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9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CBFBAF-8819-5E48-B6B4-0F4BF6C1F56E}"/>
              </a:ext>
            </a:extLst>
          </p:cNvPr>
          <p:cNvSpPr/>
          <p:nvPr/>
        </p:nvSpPr>
        <p:spPr>
          <a:xfrm>
            <a:off x="283492" y="3492452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00001010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4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B155F019-688D-0343-8EFA-C02B79F1CE2E}"/>
              </a:ext>
            </a:extLst>
          </p:cNvPr>
          <p:cNvSpPr/>
          <p:nvPr/>
        </p:nvSpPr>
        <p:spPr>
          <a:xfrm rot="7524366">
            <a:off x="2324258" y="3590917"/>
            <a:ext cx="3905367" cy="19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DB099-D233-074C-B149-2FD99693CCF0}"/>
              </a:ext>
            </a:extLst>
          </p:cNvPr>
          <p:cNvSpPr/>
          <p:nvPr/>
        </p:nvSpPr>
        <p:spPr>
          <a:xfrm>
            <a:off x="8695863" y="343252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000100010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6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A33AF997-9B8C-B040-868B-0F171E101551}"/>
              </a:ext>
            </a:extLst>
          </p:cNvPr>
          <p:cNvSpPr/>
          <p:nvPr/>
        </p:nvSpPr>
        <p:spPr>
          <a:xfrm rot="1851455">
            <a:off x="5677216" y="2679080"/>
            <a:ext cx="2647781" cy="16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D640EF-DA0D-424E-8A8B-B9A6623E363E}"/>
              </a:ext>
            </a:extLst>
          </p:cNvPr>
          <p:cNvSpPr/>
          <p:nvPr/>
        </p:nvSpPr>
        <p:spPr>
          <a:xfrm>
            <a:off x="5700844" y="3801856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000010001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5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F505857F-9B7B-FA40-9CED-EC2F78F5DC83}"/>
              </a:ext>
            </a:extLst>
          </p:cNvPr>
          <p:cNvSpPr/>
          <p:nvPr/>
        </p:nvSpPr>
        <p:spPr>
          <a:xfrm rot="8872279">
            <a:off x="2840608" y="2687362"/>
            <a:ext cx="2647781" cy="16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5BB3ED23-D102-E24C-890C-247D03EBF9D8}"/>
              </a:ext>
            </a:extLst>
          </p:cNvPr>
          <p:cNvSpPr/>
          <p:nvPr/>
        </p:nvSpPr>
        <p:spPr>
          <a:xfrm rot="5400000">
            <a:off x="4941332" y="2743908"/>
            <a:ext cx="1327208" cy="16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5AB5767-F07B-5E45-8137-BEB4F2BBC9EF}"/>
              </a:ext>
            </a:extLst>
          </p:cNvPr>
          <p:cNvSpPr/>
          <p:nvPr/>
        </p:nvSpPr>
        <p:spPr>
          <a:xfrm>
            <a:off x="7141538" y="115116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000000110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3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D8E141-C08D-F540-BA79-66242CD68596}"/>
              </a:ext>
            </a:extLst>
          </p:cNvPr>
          <p:cNvSpPr/>
          <p:nvPr/>
        </p:nvSpPr>
        <p:spPr>
          <a:xfrm>
            <a:off x="269724" y="5281957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001000010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7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D24723-C4D4-0741-8164-AFE91C928A85}"/>
              </a:ext>
            </a:extLst>
          </p:cNvPr>
          <p:cNvSpPr txBox="1"/>
          <p:nvPr/>
        </p:nvSpPr>
        <p:spPr>
          <a:xfrm>
            <a:off x="938772" y="482863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Hans" dirty="0"/>
              <a:t>ength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7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9D9FD2AF-F23F-4BD9-A69D-8AFDBE82DC5E}"/>
              </a:ext>
            </a:extLst>
          </p:cNvPr>
          <p:cNvSpPr/>
          <p:nvPr/>
        </p:nvSpPr>
        <p:spPr>
          <a:xfrm>
            <a:off x="2589788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E0BAFA-C364-49BC-9EF7-25AEEF533B9E}"/>
              </a:ext>
            </a:extLst>
          </p:cNvPr>
          <p:cNvSpPr/>
          <p:nvPr/>
        </p:nvSpPr>
        <p:spPr>
          <a:xfrm>
            <a:off x="5378856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F945F0-FF4D-465B-8EBE-B615BD6448B4}"/>
              </a:ext>
            </a:extLst>
          </p:cNvPr>
          <p:cNvSpPr/>
          <p:nvPr/>
        </p:nvSpPr>
        <p:spPr>
          <a:xfrm>
            <a:off x="8167924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94D101B-6240-4815-8552-04B45719CBE5}"/>
              </a:ext>
            </a:extLst>
          </p:cNvPr>
          <p:cNvSpPr/>
          <p:nvPr/>
        </p:nvSpPr>
        <p:spPr>
          <a:xfrm>
            <a:off x="2589788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C3861A-83D9-4C70-AD1C-A585525387F4}"/>
              </a:ext>
            </a:extLst>
          </p:cNvPr>
          <p:cNvSpPr/>
          <p:nvPr/>
        </p:nvSpPr>
        <p:spPr>
          <a:xfrm>
            <a:off x="5378856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3512775-B2C1-4428-84C8-B2DFF283F87C}"/>
              </a:ext>
            </a:extLst>
          </p:cNvPr>
          <p:cNvSpPr/>
          <p:nvPr/>
        </p:nvSpPr>
        <p:spPr>
          <a:xfrm>
            <a:off x="8167924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0EF3C0A-9EBD-4EC2-BCD0-1C0F86553910}"/>
              </a:ext>
            </a:extLst>
          </p:cNvPr>
          <p:cNvSpPr/>
          <p:nvPr/>
        </p:nvSpPr>
        <p:spPr>
          <a:xfrm>
            <a:off x="2589788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0AE81C1-6A2B-4ED8-8C18-F928E50A7322}"/>
              </a:ext>
            </a:extLst>
          </p:cNvPr>
          <p:cNvSpPr/>
          <p:nvPr/>
        </p:nvSpPr>
        <p:spPr>
          <a:xfrm>
            <a:off x="5378856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AF6779-5A0C-4696-8277-2147F8DCEC52}"/>
              </a:ext>
            </a:extLst>
          </p:cNvPr>
          <p:cNvSpPr/>
          <p:nvPr/>
        </p:nvSpPr>
        <p:spPr>
          <a:xfrm>
            <a:off x="8167924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97568D-E1C0-48CC-9214-D2F023E6CB90}"/>
              </a:ext>
            </a:extLst>
          </p:cNvPr>
          <p:cNvCxnSpPr>
            <a:cxnSpLocks/>
          </p:cNvCxnSpPr>
          <p:nvPr/>
        </p:nvCxnSpPr>
        <p:spPr>
          <a:xfrm>
            <a:off x="3082955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E9BBEB-F59D-446C-AC5F-45B390CC08F6}"/>
              </a:ext>
            </a:extLst>
          </p:cNvPr>
          <p:cNvCxnSpPr>
            <a:cxnSpLocks/>
          </p:cNvCxnSpPr>
          <p:nvPr/>
        </p:nvCxnSpPr>
        <p:spPr>
          <a:xfrm>
            <a:off x="5872023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D3F8F7-6ED1-464D-8844-0D69B3579943}"/>
              </a:ext>
            </a:extLst>
          </p:cNvPr>
          <p:cNvCxnSpPr>
            <a:cxnSpLocks/>
          </p:cNvCxnSpPr>
          <p:nvPr/>
        </p:nvCxnSpPr>
        <p:spPr>
          <a:xfrm>
            <a:off x="3082955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15D73C-5242-4292-8EBE-2C1014FD267A}"/>
              </a:ext>
            </a:extLst>
          </p:cNvPr>
          <p:cNvCxnSpPr>
            <a:cxnSpLocks/>
          </p:cNvCxnSpPr>
          <p:nvPr/>
        </p:nvCxnSpPr>
        <p:spPr>
          <a:xfrm>
            <a:off x="5872023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36A7C8-A973-49F7-A442-CDD6789A16FC}"/>
              </a:ext>
            </a:extLst>
          </p:cNvPr>
          <p:cNvCxnSpPr>
            <a:cxnSpLocks/>
          </p:cNvCxnSpPr>
          <p:nvPr/>
        </p:nvCxnSpPr>
        <p:spPr>
          <a:xfrm>
            <a:off x="3082955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C56E9B-725A-44CC-9D73-11642969D1C0}"/>
              </a:ext>
            </a:extLst>
          </p:cNvPr>
          <p:cNvCxnSpPr>
            <a:cxnSpLocks/>
          </p:cNvCxnSpPr>
          <p:nvPr/>
        </p:nvCxnSpPr>
        <p:spPr>
          <a:xfrm>
            <a:off x="5872022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DFF748E-359B-4543-ACF3-11727B094D66}"/>
              </a:ext>
            </a:extLst>
          </p:cNvPr>
          <p:cNvCxnSpPr>
            <a:cxnSpLocks/>
          </p:cNvCxnSpPr>
          <p:nvPr/>
        </p:nvCxnSpPr>
        <p:spPr>
          <a:xfrm>
            <a:off x="2749586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F3BB44E-BF5C-4EA4-8BE7-4393C77A6607}"/>
              </a:ext>
            </a:extLst>
          </p:cNvPr>
          <p:cNvCxnSpPr>
            <a:cxnSpLocks/>
          </p:cNvCxnSpPr>
          <p:nvPr/>
        </p:nvCxnSpPr>
        <p:spPr>
          <a:xfrm>
            <a:off x="2749586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85D820-FBC6-4571-97EC-FD0C36467511}"/>
              </a:ext>
            </a:extLst>
          </p:cNvPr>
          <p:cNvCxnSpPr>
            <a:cxnSpLocks/>
          </p:cNvCxnSpPr>
          <p:nvPr/>
        </p:nvCxnSpPr>
        <p:spPr>
          <a:xfrm>
            <a:off x="5529777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E57738-AC02-44CC-B09B-7062F80EE07A}"/>
              </a:ext>
            </a:extLst>
          </p:cNvPr>
          <p:cNvCxnSpPr>
            <a:cxnSpLocks/>
          </p:cNvCxnSpPr>
          <p:nvPr/>
        </p:nvCxnSpPr>
        <p:spPr>
          <a:xfrm>
            <a:off x="8290731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364FC-44A3-42EB-9864-AC8835AFF3F8}"/>
              </a:ext>
            </a:extLst>
          </p:cNvPr>
          <p:cNvCxnSpPr>
            <a:cxnSpLocks/>
          </p:cNvCxnSpPr>
          <p:nvPr/>
        </p:nvCxnSpPr>
        <p:spPr>
          <a:xfrm>
            <a:off x="5529777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E41408-253D-4023-B382-A4E2FA63BAE2}"/>
              </a:ext>
            </a:extLst>
          </p:cNvPr>
          <p:cNvCxnSpPr>
            <a:cxnSpLocks/>
          </p:cNvCxnSpPr>
          <p:nvPr/>
        </p:nvCxnSpPr>
        <p:spPr>
          <a:xfrm>
            <a:off x="829073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638A2F-2370-4B1A-86F3-84165D50335E}"/>
              </a:ext>
            </a:extLst>
          </p:cNvPr>
          <p:cNvCxnSpPr>
            <a:cxnSpLocks/>
          </p:cNvCxnSpPr>
          <p:nvPr/>
        </p:nvCxnSpPr>
        <p:spPr>
          <a:xfrm flipH="1" flipV="1">
            <a:off x="3051427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E59A31B-29D3-4D89-9978-445B81CF9ED5}"/>
              </a:ext>
            </a:extLst>
          </p:cNvPr>
          <p:cNvCxnSpPr>
            <a:cxnSpLocks/>
          </p:cNvCxnSpPr>
          <p:nvPr/>
        </p:nvCxnSpPr>
        <p:spPr>
          <a:xfrm flipH="1" flipV="1">
            <a:off x="5856259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05B36E6-5D4C-4ADF-829D-3E07EF3865FF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DFC9F1-B33A-412D-95DA-3FB4A3664608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39A4FA3-BF47-4AF1-B194-6312485587E5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A7CD80-E662-4D63-9691-697E7EE28391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C9355C-3D9B-4E18-BD20-EB5166B67D8D}"/>
              </a:ext>
            </a:extLst>
          </p:cNvPr>
          <p:cNvCxnSpPr>
            <a:cxnSpLocks/>
          </p:cNvCxnSpPr>
          <p:nvPr/>
        </p:nvCxnSpPr>
        <p:spPr>
          <a:xfrm flipV="1">
            <a:off x="2882753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92F348-9D4A-416F-90A0-3BD1589860CA}"/>
              </a:ext>
            </a:extLst>
          </p:cNvPr>
          <p:cNvCxnSpPr>
            <a:cxnSpLocks/>
          </p:cNvCxnSpPr>
          <p:nvPr/>
        </p:nvCxnSpPr>
        <p:spPr>
          <a:xfrm flipV="1">
            <a:off x="2882753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42F4CB7-C90D-4382-8C4D-A85A062FEBF1}"/>
              </a:ext>
            </a:extLst>
          </p:cNvPr>
          <p:cNvCxnSpPr>
            <a:cxnSpLocks/>
          </p:cNvCxnSpPr>
          <p:nvPr/>
        </p:nvCxnSpPr>
        <p:spPr>
          <a:xfrm flipV="1">
            <a:off x="5671821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6356BE-BAB1-4871-BC7E-D01D226B7731}"/>
              </a:ext>
            </a:extLst>
          </p:cNvPr>
          <p:cNvCxnSpPr>
            <a:cxnSpLocks/>
          </p:cNvCxnSpPr>
          <p:nvPr/>
        </p:nvCxnSpPr>
        <p:spPr>
          <a:xfrm flipV="1">
            <a:off x="8409102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B53C83-1AEC-4DB0-B6E2-BF12F2FDE824}"/>
              </a:ext>
            </a:extLst>
          </p:cNvPr>
          <p:cNvCxnSpPr>
            <a:cxnSpLocks/>
          </p:cNvCxnSpPr>
          <p:nvPr/>
        </p:nvCxnSpPr>
        <p:spPr>
          <a:xfrm flipV="1">
            <a:off x="567182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0874C6-860D-4704-8DAA-33724BB95CA7}"/>
              </a:ext>
            </a:extLst>
          </p:cNvPr>
          <p:cNvCxnSpPr>
            <a:cxnSpLocks/>
          </p:cNvCxnSpPr>
          <p:nvPr/>
        </p:nvCxnSpPr>
        <p:spPr>
          <a:xfrm flipV="1">
            <a:off x="8409102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6914C30-9DD2-4548-8759-F05C714E606C}"/>
              </a:ext>
            </a:extLst>
          </p:cNvPr>
          <p:cNvCxnSpPr>
            <a:cxnSpLocks/>
          </p:cNvCxnSpPr>
          <p:nvPr/>
        </p:nvCxnSpPr>
        <p:spPr>
          <a:xfrm>
            <a:off x="3101963" y="2135876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D0960C5-7B28-4ADB-9E99-D56FB65A0EC7}"/>
              </a:ext>
            </a:extLst>
          </p:cNvPr>
          <p:cNvCxnSpPr>
            <a:cxnSpLocks/>
          </p:cNvCxnSpPr>
          <p:nvPr/>
        </p:nvCxnSpPr>
        <p:spPr>
          <a:xfrm>
            <a:off x="5812380" y="2161579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582025-FCFD-4A6E-A80E-08C1F102DCBF}"/>
              </a:ext>
            </a:extLst>
          </p:cNvPr>
          <p:cNvCxnSpPr>
            <a:cxnSpLocks/>
          </p:cNvCxnSpPr>
          <p:nvPr/>
        </p:nvCxnSpPr>
        <p:spPr>
          <a:xfrm>
            <a:off x="3101963" y="381597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2E834C4-D206-4AEE-A53B-195CF76303C2}"/>
              </a:ext>
            </a:extLst>
          </p:cNvPr>
          <p:cNvCxnSpPr>
            <a:cxnSpLocks/>
          </p:cNvCxnSpPr>
          <p:nvPr/>
        </p:nvCxnSpPr>
        <p:spPr>
          <a:xfrm>
            <a:off x="5856259" y="385766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7DEC890-8DCB-E246-9485-60CA9C8D460A}"/>
              </a:ext>
            </a:extLst>
          </p:cNvPr>
          <p:cNvSpPr txBox="1"/>
          <p:nvPr/>
        </p:nvSpPr>
        <p:spPr>
          <a:xfrm>
            <a:off x="1811620" y="1304376"/>
            <a:ext cx="2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state=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32A49D-2C51-A54E-B9B8-45C2F1216C78}"/>
              </a:ext>
            </a:extLst>
          </p:cNvPr>
          <p:cNvSpPr txBox="1"/>
          <p:nvPr/>
        </p:nvSpPr>
        <p:spPr>
          <a:xfrm>
            <a:off x="3230088" y="448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2AF957-2F75-3D47-9622-F5F255340541}"/>
              </a:ext>
            </a:extLst>
          </p:cNvPr>
          <p:cNvSpPr/>
          <p:nvPr/>
        </p:nvSpPr>
        <p:spPr>
          <a:xfrm>
            <a:off x="1539416" y="97728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282390ED-E62F-974E-A926-CE7BE3668FD1}"/>
              </a:ext>
            </a:extLst>
          </p:cNvPr>
          <p:cNvSpPr/>
          <p:nvPr/>
        </p:nvSpPr>
        <p:spPr>
          <a:xfrm rot="1851455">
            <a:off x="2718373" y="3605656"/>
            <a:ext cx="5762236" cy="112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62C5A4-BDAC-664B-9387-A6EB90A06895}"/>
              </a:ext>
            </a:extLst>
          </p:cNvPr>
          <p:cNvSpPr/>
          <p:nvPr/>
        </p:nvSpPr>
        <p:spPr>
          <a:xfrm>
            <a:off x="6339936" y="700832"/>
            <a:ext cx="766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660E7A"/>
                </a:solidFill>
                <a:latin typeface="Nixie One"/>
              </a:rPr>
              <a:t>skip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 == 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0 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|| ((state &amp; (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1 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&lt;&lt; (</a:t>
            </a:r>
            <a:r>
              <a:rPr lang="en" altLang="zh-CN" b="1" dirty="0">
                <a:solidFill>
                  <a:srgbClr val="660E7A"/>
                </a:solidFill>
                <a:latin typeface="Nixie One"/>
              </a:rPr>
              <a:t>skip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  - 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))) != 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E4FE02-AE44-A248-9E18-294C69A0E818}"/>
              </a:ext>
            </a:extLst>
          </p:cNvPr>
          <p:cNvSpPr/>
          <p:nvPr/>
        </p:nvSpPr>
        <p:spPr>
          <a:xfrm>
            <a:off x="9350593" y="406464"/>
            <a:ext cx="123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1546EC-6D84-3848-92AE-D4964ECEE684}"/>
              </a:ext>
            </a:extLst>
          </p:cNvPr>
          <p:cNvSpPr/>
          <p:nvPr/>
        </p:nvSpPr>
        <p:spPr>
          <a:xfrm>
            <a:off x="7866498" y="406464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lang="zh-CN" altLang="en-US" dirty="0"/>
          </a:p>
        </p:txBody>
      </p:sp>
      <p:sp>
        <p:nvSpPr>
          <p:cNvPr id="81" name="椭圆形标注 80">
            <a:extLst>
              <a:ext uri="{FF2B5EF4-FFF2-40B4-BE49-F238E27FC236}">
                <a16:creationId xmlns:a16="http://schemas.microsoft.com/office/drawing/2014/main" id="{3F3944CD-E539-EF42-9720-9186E6C08CC7}"/>
              </a:ext>
            </a:extLst>
          </p:cNvPr>
          <p:cNvSpPr/>
          <p:nvPr/>
        </p:nvSpPr>
        <p:spPr>
          <a:xfrm rot="10800000" flipV="1">
            <a:off x="6829607" y="152937"/>
            <a:ext cx="683173" cy="475335"/>
          </a:xfrm>
          <a:prstGeom prst="wedgeEllipseCallout">
            <a:avLst>
              <a:gd name="adj1" fmla="val -36477"/>
              <a:gd name="adj2" fmla="val 7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!0</a:t>
            </a:r>
            <a:endParaRPr kumimoji="1"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F45AB01-0396-224E-A78C-11255014902B}"/>
              </a:ext>
            </a:extLst>
          </p:cNvPr>
          <p:cNvSpPr/>
          <p:nvPr/>
        </p:nvSpPr>
        <p:spPr>
          <a:xfrm>
            <a:off x="9803493" y="3399132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660E7A"/>
                </a:solidFill>
                <a:latin typeface="Nixie One"/>
              </a:rPr>
              <a:t>skip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=5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 </a:t>
            </a:r>
            <a:endParaRPr lang="zh-CN" altLang="en-US" dirty="0"/>
          </a:p>
        </p:txBody>
      </p:sp>
      <p:sp>
        <p:nvSpPr>
          <p:cNvPr id="87" name="椭圆形标注 86">
            <a:extLst>
              <a:ext uri="{FF2B5EF4-FFF2-40B4-BE49-F238E27FC236}">
                <a16:creationId xmlns:a16="http://schemas.microsoft.com/office/drawing/2014/main" id="{188D5A24-28DF-2443-ABAB-8D8BF1DAF6CB}"/>
              </a:ext>
            </a:extLst>
          </p:cNvPr>
          <p:cNvSpPr/>
          <p:nvPr/>
        </p:nvSpPr>
        <p:spPr>
          <a:xfrm rot="10800000" flipV="1">
            <a:off x="10588431" y="115795"/>
            <a:ext cx="683173" cy="475335"/>
          </a:xfrm>
          <a:prstGeom prst="wedgeEllipseCallout">
            <a:avLst>
              <a:gd name="adj1" fmla="val -36477"/>
              <a:gd name="adj2" fmla="val 7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F57A7E-A67B-4A4E-866B-6E2148DB6FAC}"/>
              </a:ext>
            </a:extLst>
          </p:cNvPr>
          <p:cNvSpPr txBox="1"/>
          <p:nvPr/>
        </p:nvSpPr>
        <p:spPr>
          <a:xfrm>
            <a:off x="6003988" y="972884"/>
            <a:ext cx="203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Exists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Middle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Node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407089A-7F1A-3B4A-9C4E-83E119B403CF}"/>
              </a:ext>
            </a:extLst>
          </p:cNvPr>
          <p:cNvSpPr txBox="1"/>
          <p:nvPr/>
        </p:nvSpPr>
        <p:spPr>
          <a:xfrm>
            <a:off x="7964573" y="982637"/>
            <a:ext cx="43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middle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visited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before,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Invalid!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0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9D9FD2AF-F23F-4BD9-A69D-8AFDBE82DC5E}"/>
              </a:ext>
            </a:extLst>
          </p:cNvPr>
          <p:cNvSpPr/>
          <p:nvPr/>
        </p:nvSpPr>
        <p:spPr>
          <a:xfrm>
            <a:off x="2589788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EE0BAFA-C364-49BC-9EF7-25AEEF533B9E}"/>
              </a:ext>
            </a:extLst>
          </p:cNvPr>
          <p:cNvSpPr/>
          <p:nvPr/>
        </p:nvSpPr>
        <p:spPr>
          <a:xfrm>
            <a:off x="5378856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F945F0-FF4D-465B-8EBE-B615BD6448B4}"/>
              </a:ext>
            </a:extLst>
          </p:cNvPr>
          <p:cNvSpPr/>
          <p:nvPr/>
        </p:nvSpPr>
        <p:spPr>
          <a:xfrm>
            <a:off x="8167924" y="1695549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94D101B-6240-4815-8552-04B45719CBE5}"/>
              </a:ext>
            </a:extLst>
          </p:cNvPr>
          <p:cNvSpPr/>
          <p:nvPr/>
        </p:nvSpPr>
        <p:spPr>
          <a:xfrm>
            <a:off x="2589788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C3861A-83D9-4C70-AD1C-A585525387F4}"/>
              </a:ext>
            </a:extLst>
          </p:cNvPr>
          <p:cNvSpPr/>
          <p:nvPr/>
        </p:nvSpPr>
        <p:spPr>
          <a:xfrm>
            <a:off x="5378856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3512775-B2C1-4428-84C8-B2DFF283F87C}"/>
              </a:ext>
            </a:extLst>
          </p:cNvPr>
          <p:cNvSpPr/>
          <p:nvPr/>
        </p:nvSpPr>
        <p:spPr>
          <a:xfrm>
            <a:off x="8167924" y="3437793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0EF3C0A-9EBD-4EC2-BCD0-1C0F86553910}"/>
              </a:ext>
            </a:extLst>
          </p:cNvPr>
          <p:cNvSpPr/>
          <p:nvPr/>
        </p:nvSpPr>
        <p:spPr>
          <a:xfrm>
            <a:off x="2589788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0AE81C1-6A2B-4ED8-8C18-F928E50A7322}"/>
              </a:ext>
            </a:extLst>
          </p:cNvPr>
          <p:cNvSpPr/>
          <p:nvPr/>
        </p:nvSpPr>
        <p:spPr>
          <a:xfrm>
            <a:off x="5378856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AF6779-5A0C-4696-8277-2147F8DCEC52}"/>
              </a:ext>
            </a:extLst>
          </p:cNvPr>
          <p:cNvSpPr/>
          <p:nvPr/>
        </p:nvSpPr>
        <p:spPr>
          <a:xfrm>
            <a:off x="8167924" y="5180037"/>
            <a:ext cx="461639" cy="461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97568D-E1C0-48CC-9214-D2F023E6CB90}"/>
              </a:ext>
            </a:extLst>
          </p:cNvPr>
          <p:cNvCxnSpPr>
            <a:cxnSpLocks/>
          </p:cNvCxnSpPr>
          <p:nvPr/>
        </p:nvCxnSpPr>
        <p:spPr>
          <a:xfrm>
            <a:off x="3082955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E9BBEB-F59D-446C-AC5F-45B390CC08F6}"/>
              </a:ext>
            </a:extLst>
          </p:cNvPr>
          <p:cNvCxnSpPr>
            <a:cxnSpLocks/>
          </p:cNvCxnSpPr>
          <p:nvPr/>
        </p:nvCxnSpPr>
        <p:spPr>
          <a:xfrm>
            <a:off x="5872023" y="1825298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D3F8F7-6ED1-464D-8844-0D69B3579943}"/>
              </a:ext>
            </a:extLst>
          </p:cNvPr>
          <p:cNvCxnSpPr>
            <a:cxnSpLocks/>
          </p:cNvCxnSpPr>
          <p:nvPr/>
        </p:nvCxnSpPr>
        <p:spPr>
          <a:xfrm>
            <a:off x="3082955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15D73C-5242-4292-8EBE-2C1014FD267A}"/>
              </a:ext>
            </a:extLst>
          </p:cNvPr>
          <p:cNvCxnSpPr>
            <a:cxnSpLocks/>
          </p:cNvCxnSpPr>
          <p:nvPr/>
        </p:nvCxnSpPr>
        <p:spPr>
          <a:xfrm>
            <a:off x="5872023" y="3564863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36A7C8-A973-49F7-A442-CDD6789A16FC}"/>
              </a:ext>
            </a:extLst>
          </p:cNvPr>
          <p:cNvCxnSpPr>
            <a:cxnSpLocks/>
          </p:cNvCxnSpPr>
          <p:nvPr/>
        </p:nvCxnSpPr>
        <p:spPr>
          <a:xfrm>
            <a:off x="3082955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C56E9B-725A-44CC-9D73-11642969D1C0}"/>
              </a:ext>
            </a:extLst>
          </p:cNvPr>
          <p:cNvCxnSpPr>
            <a:cxnSpLocks/>
          </p:cNvCxnSpPr>
          <p:nvPr/>
        </p:nvCxnSpPr>
        <p:spPr>
          <a:xfrm>
            <a:off x="5872022" y="5337897"/>
            <a:ext cx="22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DFF748E-359B-4543-ACF3-11727B094D66}"/>
              </a:ext>
            </a:extLst>
          </p:cNvPr>
          <p:cNvCxnSpPr>
            <a:cxnSpLocks/>
          </p:cNvCxnSpPr>
          <p:nvPr/>
        </p:nvCxnSpPr>
        <p:spPr>
          <a:xfrm>
            <a:off x="2749586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F3BB44E-BF5C-4EA4-8BE7-4393C77A6607}"/>
              </a:ext>
            </a:extLst>
          </p:cNvPr>
          <p:cNvCxnSpPr>
            <a:cxnSpLocks/>
          </p:cNvCxnSpPr>
          <p:nvPr/>
        </p:nvCxnSpPr>
        <p:spPr>
          <a:xfrm>
            <a:off x="2749586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85D820-FBC6-4571-97EC-FD0C36467511}"/>
              </a:ext>
            </a:extLst>
          </p:cNvPr>
          <p:cNvCxnSpPr>
            <a:cxnSpLocks/>
          </p:cNvCxnSpPr>
          <p:nvPr/>
        </p:nvCxnSpPr>
        <p:spPr>
          <a:xfrm>
            <a:off x="5529777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E57738-AC02-44CC-B09B-7062F80EE07A}"/>
              </a:ext>
            </a:extLst>
          </p:cNvPr>
          <p:cNvCxnSpPr>
            <a:cxnSpLocks/>
          </p:cNvCxnSpPr>
          <p:nvPr/>
        </p:nvCxnSpPr>
        <p:spPr>
          <a:xfrm>
            <a:off x="8290731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364FC-44A3-42EB-9864-AC8835AFF3F8}"/>
              </a:ext>
            </a:extLst>
          </p:cNvPr>
          <p:cNvCxnSpPr>
            <a:cxnSpLocks/>
          </p:cNvCxnSpPr>
          <p:nvPr/>
        </p:nvCxnSpPr>
        <p:spPr>
          <a:xfrm>
            <a:off x="5529777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1E41408-253D-4023-B382-A4E2FA63BAE2}"/>
              </a:ext>
            </a:extLst>
          </p:cNvPr>
          <p:cNvCxnSpPr>
            <a:cxnSpLocks/>
          </p:cNvCxnSpPr>
          <p:nvPr/>
        </p:nvCxnSpPr>
        <p:spPr>
          <a:xfrm>
            <a:off x="829073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638A2F-2370-4B1A-86F3-84165D50335E}"/>
              </a:ext>
            </a:extLst>
          </p:cNvPr>
          <p:cNvCxnSpPr>
            <a:cxnSpLocks/>
          </p:cNvCxnSpPr>
          <p:nvPr/>
        </p:nvCxnSpPr>
        <p:spPr>
          <a:xfrm flipH="1" flipV="1">
            <a:off x="3051427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E59A31B-29D3-4D89-9978-445B81CF9ED5}"/>
              </a:ext>
            </a:extLst>
          </p:cNvPr>
          <p:cNvCxnSpPr>
            <a:cxnSpLocks/>
          </p:cNvCxnSpPr>
          <p:nvPr/>
        </p:nvCxnSpPr>
        <p:spPr>
          <a:xfrm flipH="1" flipV="1">
            <a:off x="5856259" y="1958566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05B36E6-5D4C-4ADF-829D-3E07EF3865FF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DFC9F1-B33A-412D-95DA-3FB4A3664608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3691933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39A4FA3-BF47-4AF1-B194-6312485587E5}"/>
              </a:ext>
            </a:extLst>
          </p:cNvPr>
          <p:cNvCxnSpPr>
            <a:cxnSpLocks/>
          </p:cNvCxnSpPr>
          <p:nvPr/>
        </p:nvCxnSpPr>
        <p:spPr>
          <a:xfrm flipH="1" flipV="1">
            <a:off x="3067191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A7CD80-E662-4D63-9691-697E7EE28391}"/>
              </a:ext>
            </a:extLst>
          </p:cNvPr>
          <p:cNvCxnSpPr>
            <a:cxnSpLocks/>
          </p:cNvCxnSpPr>
          <p:nvPr/>
        </p:nvCxnSpPr>
        <p:spPr>
          <a:xfrm flipH="1" flipV="1">
            <a:off x="5872022" y="5464967"/>
            <a:ext cx="22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C9355C-3D9B-4E18-BD20-EB5166B67D8D}"/>
              </a:ext>
            </a:extLst>
          </p:cNvPr>
          <p:cNvCxnSpPr>
            <a:cxnSpLocks/>
          </p:cNvCxnSpPr>
          <p:nvPr/>
        </p:nvCxnSpPr>
        <p:spPr>
          <a:xfrm flipV="1">
            <a:off x="2882753" y="2221551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92F348-9D4A-416F-90A0-3BD1589860CA}"/>
              </a:ext>
            </a:extLst>
          </p:cNvPr>
          <p:cNvCxnSpPr>
            <a:cxnSpLocks/>
          </p:cNvCxnSpPr>
          <p:nvPr/>
        </p:nvCxnSpPr>
        <p:spPr>
          <a:xfrm flipV="1">
            <a:off x="2882753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42F4CB7-C90D-4382-8C4D-A85A062FEBF1}"/>
              </a:ext>
            </a:extLst>
          </p:cNvPr>
          <p:cNvCxnSpPr>
            <a:cxnSpLocks/>
          </p:cNvCxnSpPr>
          <p:nvPr/>
        </p:nvCxnSpPr>
        <p:spPr>
          <a:xfrm flipV="1">
            <a:off x="5671821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6356BE-BAB1-4871-BC7E-D01D226B7731}"/>
              </a:ext>
            </a:extLst>
          </p:cNvPr>
          <p:cNvCxnSpPr>
            <a:cxnSpLocks/>
          </p:cNvCxnSpPr>
          <p:nvPr/>
        </p:nvCxnSpPr>
        <p:spPr>
          <a:xfrm flipV="1">
            <a:off x="8409102" y="2221550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4B53C83-1AEC-4DB0-B6E2-BF12F2FDE824}"/>
              </a:ext>
            </a:extLst>
          </p:cNvPr>
          <p:cNvCxnSpPr>
            <a:cxnSpLocks/>
          </p:cNvCxnSpPr>
          <p:nvPr/>
        </p:nvCxnSpPr>
        <p:spPr>
          <a:xfrm flipV="1">
            <a:off x="5671821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40874C6-860D-4704-8DAA-33724BB95CA7}"/>
              </a:ext>
            </a:extLst>
          </p:cNvPr>
          <p:cNvCxnSpPr>
            <a:cxnSpLocks/>
          </p:cNvCxnSpPr>
          <p:nvPr/>
        </p:nvCxnSpPr>
        <p:spPr>
          <a:xfrm flipV="1">
            <a:off x="8409102" y="3963795"/>
            <a:ext cx="0" cy="11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6914C30-9DD2-4548-8759-F05C714E606C}"/>
              </a:ext>
            </a:extLst>
          </p:cNvPr>
          <p:cNvCxnSpPr>
            <a:cxnSpLocks/>
          </p:cNvCxnSpPr>
          <p:nvPr/>
        </p:nvCxnSpPr>
        <p:spPr>
          <a:xfrm>
            <a:off x="3101963" y="2135876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D0960C5-7B28-4ADB-9E99-D56FB65A0EC7}"/>
              </a:ext>
            </a:extLst>
          </p:cNvPr>
          <p:cNvCxnSpPr>
            <a:cxnSpLocks/>
          </p:cNvCxnSpPr>
          <p:nvPr/>
        </p:nvCxnSpPr>
        <p:spPr>
          <a:xfrm>
            <a:off x="5812380" y="2161579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582025-FCFD-4A6E-A80E-08C1F102DCBF}"/>
              </a:ext>
            </a:extLst>
          </p:cNvPr>
          <p:cNvCxnSpPr>
            <a:cxnSpLocks/>
          </p:cNvCxnSpPr>
          <p:nvPr/>
        </p:nvCxnSpPr>
        <p:spPr>
          <a:xfrm>
            <a:off x="3101963" y="381597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2E834C4-D206-4AEE-A53B-195CF76303C2}"/>
              </a:ext>
            </a:extLst>
          </p:cNvPr>
          <p:cNvCxnSpPr>
            <a:cxnSpLocks/>
          </p:cNvCxnSpPr>
          <p:nvPr/>
        </p:nvCxnSpPr>
        <p:spPr>
          <a:xfrm>
            <a:off x="5856259" y="3857665"/>
            <a:ext cx="2245365" cy="1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7DEC890-8DCB-E246-9485-60CA9C8D460A}"/>
              </a:ext>
            </a:extLst>
          </p:cNvPr>
          <p:cNvSpPr txBox="1"/>
          <p:nvPr/>
        </p:nvSpPr>
        <p:spPr>
          <a:xfrm>
            <a:off x="1811620" y="1304376"/>
            <a:ext cx="2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state=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32A49D-2C51-A54E-B9B8-45C2F1216C78}"/>
              </a:ext>
            </a:extLst>
          </p:cNvPr>
          <p:cNvSpPr txBox="1"/>
          <p:nvPr/>
        </p:nvSpPr>
        <p:spPr>
          <a:xfrm>
            <a:off x="3230088" y="448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2AF957-2F75-3D47-9622-F5F255340541}"/>
              </a:ext>
            </a:extLst>
          </p:cNvPr>
          <p:cNvSpPr/>
          <p:nvPr/>
        </p:nvSpPr>
        <p:spPr>
          <a:xfrm>
            <a:off x="1539416" y="97728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000000001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A33AF997-9B8C-B040-868B-0F171E101551}"/>
              </a:ext>
            </a:extLst>
          </p:cNvPr>
          <p:cNvSpPr/>
          <p:nvPr/>
        </p:nvSpPr>
        <p:spPr>
          <a:xfrm rot="1851455">
            <a:off x="2912497" y="2713230"/>
            <a:ext cx="2647781" cy="16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D640EF-DA0D-424E-8A8B-B9A6623E363E}"/>
              </a:ext>
            </a:extLst>
          </p:cNvPr>
          <p:cNvSpPr/>
          <p:nvPr/>
        </p:nvSpPr>
        <p:spPr>
          <a:xfrm>
            <a:off x="5629930" y="3134582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000010001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5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B79A0C96-ED7D-3A4D-ACB2-ADD851E37EF0}"/>
              </a:ext>
            </a:extLst>
          </p:cNvPr>
          <p:cNvSpPr/>
          <p:nvPr/>
        </p:nvSpPr>
        <p:spPr>
          <a:xfrm rot="16200000">
            <a:off x="4132544" y="3554421"/>
            <a:ext cx="2990667" cy="196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62C5A4-BDAC-664B-9387-A6EB90A06895}"/>
              </a:ext>
            </a:extLst>
          </p:cNvPr>
          <p:cNvSpPr/>
          <p:nvPr/>
        </p:nvSpPr>
        <p:spPr>
          <a:xfrm>
            <a:off x="6339936" y="700832"/>
            <a:ext cx="766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660E7A"/>
                </a:solidFill>
                <a:latin typeface="Nixie One"/>
              </a:rPr>
              <a:t>skip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 == 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0 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|| ((state &amp; (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1 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&lt;&lt; (</a:t>
            </a:r>
            <a:r>
              <a:rPr lang="en" altLang="zh-CN" b="1" dirty="0">
                <a:solidFill>
                  <a:srgbClr val="660E7A"/>
                </a:solidFill>
                <a:latin typeface="Nixie One"/>
              </a:rPr>
              <a:t>skip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  - 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))) != </a:t>
            </a:r>
            <a:r>
              <a:rPr lang="en" altLang="zh-CN" dirty="0">
                <a:solidFill>
                  <a:srgbClr val="0000FF"/>
                </a:solidFill>
                <a:latin typeface="Nixie One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E4FE02-AE44-A248-9E18-294C69A0E818}"/>
              </a:ext>
            </a:extLst>
          </p:cNvPr>
          <p:cNvSpPr/>
          <p:nvPr/>
        </p:nvSpPr>
        <p:spPr>
          <a:xfrm>
            <a:off x="9350593" y="406464"/>
            <a:ext cx="123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1546EC-6D84-3848-92AE-D4964ECEE684}"/>
              </a:ext>
            </a:extLst>
          </p:cNvPr>
          <p:cNvSpPr/>
          <p:nvPr/>
        </p:nvSpPr>
        <p:spPr>
          <a:xfrm>
            <a:off x="7866498" y="406464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110110001</a:t>
            </a:r>
            <a:endParaRPr lang="zh-CN" altLang="en-US" dirty="0"/>
          </a:p>
        </p:txBody>
      </p:sp>
      <p:sp>
        <p:nvSpPr>
          <p:cNvPr id="81" name="椭圆形标注 80">
            <a:extLst>
              <a:ext uri="{FF2B5EF4-FFF2-40B4-BE49-F238E27FC236}">
                <a16:creationId xmlns:a16="http://schemas.microsoft.com/office/drawing/2014/main" id="{3F3944CD-E539-EF42-9720-9186E6C08CC7}"/>
              </a:ext>
            </a:extLst>
          </p:cNvPr>
          <p:cNvSpPr/>
          <p:nvPr/>
        </p:nvSpPr>
        <p:spPr>
          <a:xfrm rot="10800000" flipV="1">
            <a:off x="6829607" y="152937"/>
            <a:ext cx="683173" cy="475335"/>
          </a:xfrm>
          <a:prstGeom prst="wedgeEllipseCallout">
            <a:avLst>
              <a:gd name="adj1" fmla="val -36477"/>
              <a:gd name="adj2" fmla="val 7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!0</a:t>
            </a:r>
            <a:endParaRPr kumimoji="1"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F45AB01-0396-224E-A78C-11255014902B}"/>
              </a:ext>
            </a:extLst>
          </p:cNvPr>
          <p:cNvSpPr/>
          <p:nvPr/>
        </p:nvSpPr>
        <p:spPr>
          <a:xfrm>
            <a:off x="10311066" y="2440135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660E7A"/>
                </a:solidFill>
                <a:latin typeface="Nixie One"/>
              </a:rPr>
              <a:t>skip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][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]</a:t>
            </a:r>
            <a:r>
              <a:rPr lang="en-US" altLang="zh-Hans" dirty="0">
                <a:solidFill>
                  <a:srgbClr val="000000"/>
                </a:solidFill>
                <a:latin typeface="Nixie One"/>
              </a:rPr>
              <a:t>=5</a:t>
            </a:r>
            <a:r>
              <a:rPr lang="en" altLang="zh-CN" dirty="0">
                <a:solidFill>
                  <a:srgbClr val="000000"/>
                </a:solidFill>
                <a:latin typeface="Nixie One"/>
              </a:rPr>
              <a:t> </a:t>
            </a:r>
            <a:endParaRPr lang="zh-CN" altLang="en-US" dirty="0"/>
          </a:p>
        </p:txBody>
      </p:sp>
      <p:sp>
        <p:nvSpPr>
          <p:cNvPr id="87" name="椭圆形标注 86">
            <a:extLst>
              <a:ext uri="{FF2B5EF4-FFF2-40B4-BE49-F238E27FC236}">
                <a16:creationId xmlns:a16="http://schemas.microsoft.com/office/drawing/2014/main" id="{188D5A24-28DF-2443-ABAB-8D8BF1DAF6CB}"/>
              </a:ext>
            </a:extLst>
          </p:cNvPr>
          <p:cNvSpPr/>
          <p:nvPr/>
        </p:nvSpPr>
        <p:spPr>
          <a:xfrm rot="10800000" flipV="1">
            <a:off x="10588431" y="115795"/>
            <a:ext cx="683173" cy="475335"/>
          </a:xfrm>
          <a:prstGeom prst="wedgeEllipseCallout">
            <a:avLst>
              <a:gd name="adj1" fmla="val -36477"/>
              <a:gd name="adj2" fmla="val 7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F57A7E-A67B-4A4E-866B-6E2148DB6FAC}"/>
              </a:ext>
            </a:extLst>
          </p:cNvPr>
          <p:cNvSpPr txBox="1"/>
          <p:nvPr/>
        </p:nvSpPr>
        <p:spPr>
          <a:xfrm>
            <a:off x="6003988" y="972884"/>
            <a:ext cx="203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Exists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Middle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Node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407089A-7F1A-3B4A-9C4E-83E119B403CF}"/>
              </a:ext>
            </a:extLst>
          </p:cNvPr>
          <p:cNvSpPr txBox="1"/>
          <p:nvPr/>
        </p:nvSpPr>
        <p:spPr>
          <a:xfrm>
            <a:off x="7964573" y="982637"/>
            <a:ext cx="39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middle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visited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before,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Valid!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43DB06-7DAD-8C40-AE20-6B648E3E8741}"/>
              </a:ext>
            </a:extLst>
          </p:cNvPr>
          <p:cNvSpPr/>
          <p:nvPr/>
        </p:nvSpPr>
        <p:spPr>
          <a:xfrm>
            <a:off x="8623745" y="522619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4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100110001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9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20691AE4-06AB-F74A-B85F-2EF6CB4C7176}"/>
              </a:ext>
            </a:extLst>
          </p:cNvPr>
          <p:cNvSpPr/>
          <p:nvPr/>
        </p:nvSpPr>
        <p:spPr>
          <a:xfrm>
            <a:off x="5856259" y="3546813"/>
            <a:ext cx="2280137" cy="144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B45FBEAA-260D-924E-9828-8AFB6C37DFED}"/>
              </a:ext>
            </a:extLst>
          </p:cNvPr>
          <p:cNvSpPr/>
          <p:nvPr/>
        </p:nvSpPr>
        <p:spPr>
          <a:xfrm rot="5400000">
            <a:off x="7774185" y="4457458"/>
            <a:ext cx="1160525" cy="15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B44966-5130-7445-A1DD-C64AED41E112}"/>
              </a:ext>
            </a:extLst>
          </p:cNvPr>
          <p:cNvSpPr/>
          <p:nvPr/>
        </p:nvSpPr>
        <p:spPr>
          <a:xfrm>
            <a:off x="8558855" y="3475466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3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000110001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6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FA4FA381-33B5-8743-A208-8A71A1CB12DC}"/>
              </a:ext>
            </a:extLst>
          </p:cNvPr>
          <p:cNvSpPr/>
          <p:nvPr/>
        </p:nvSpPr>
        <p:spPr>
          <a:xfrm rot="10800000">
            <a:off x="5856258" y="5326652"/>
            <a:ext cx="2280137" cy="144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0F7A23-04E9-904C-ABB7-E72A54D25F22}"/>
              </a:ext>
            </a:extLst>
          </p:cNvPr>
          <p:cNvSpPr/>
          <p:nvPr/>
        </p:nvSpPr>
        <p:spPr>
          <a:xfrm>
            <a:off x="4625164" y="5741379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5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110110001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8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605E66-3551-254F-B138-FAFCBC59CC51}"/>
              </a:ext>
            </a:extLst>
          </p:cNvPr>
          <p:cNvSpPr/>
          <p:nvPr/>
        </p:nvSpPr>
        <p:spPr>
          <a:xfrm>
            <a:off x="4344195" y="1281535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494949"/>
                </a:solidFill>
                <a:latin typeface="Nunito"/>
              </a:rPr>
              <a:t>dp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6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110110011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][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2</a:t>
            </a:r>
            <a:r>
              <a:rPr lang="en" altLang="zh-CN" dirty="0">
                <a:solidFill>
                  <a:srgbClr val="494949"/>
                </a:solidFill>
                <a:latin typeface="Nunito"/>
              </a:rPr>
              <a:t>]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=1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84140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472</Words>
  <Application>Microsoft Macintosh PowerPoint</Application>
  <PresentationFormat>宽屏</PresentationFormat>
  <Paragraphs>103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Nixie One</vt:lpstr>
      <vt:lpstr>Nunito</vt:lpstr>
      <vt:lpstr>Office 主题​​</vt:lpstr>
      <vt:lpstr>DP demo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TX</dc:creator>
  <cp:lastModifiedBy>Xinyu Lyu</cp:lastModifiedBy>
  <cp:revision>21</cp:revision>
  <dcterms:created xsi:type="dcterms:W3CDTF">2018-05-05T19:36:45Z</dcterms:created>
  <dcterms:modified xsi:type="dcterms:W3CDTF">2018-05-06T15:53:46Z</dcterms:modified>
</cp:coreProperties>
</file>