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64" r:id="rId4"/>
    <p:sldId id="265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748" autoAdjust="0"/>
    <p:restoredTop sz="94660"/>
  </p:normalViewPr>
  <p:slideViewPr>
    <p:cSldViewPr snapToGrid="0">
      <p:cViewPr>
        <p:scale>
          <a:sx n="89" d="100"/>
          <a:sy n="89" d="100"/>
        </p:scale>
        <p:origin x="-10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61E74-2914-4419-A2EE-8FDCDB25E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D7AF65-C0AF-4147-A072-E2BDE208B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46DBA-AE63-4514-B31C-EBC67C18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2E61-3B89-4A04-90F1-3B661DC931BB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687CDA-3DA0-470D-BB49-400B9445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C574D9-95AE-416E-B0DF-A851E11C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3941-26FD-491F-B0DB-F528F44F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6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6AD35-C0A5-4139-8477-A3B87BCA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BA6158-CD3D-4D8B-9BC5-A3201B67F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1D252-EB06-4909-AD9A-76C81565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2E61-3B89-4A04-90F1-3B661DC931BB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3B418C-C7B6-4595-A585-AAC37971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2E071-D0CD-4926-A436-E0DFD090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3941-26FD-491F-B0DB-F528F44F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9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CF4E57-3366-48A6-94D3-F1C8F945C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FAF335-21D7-4384-807E-C6EEBBE3B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E9D83-CC05-4210-8C07-303DECAD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2E61-3B89-4A04-90F1-3B661DC931BB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B7BC5-AB93-4807-93F0-0F7EE456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C9C9D-0088-486F-8D24-8E56AF59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3941-26FD-491F-B0DB-F528F44F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3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4CCBD-441C-451A-AAF9-D24D132E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DF7E2-A34E-48EC-AA82-9E8C5598A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5DCAB-CFE0-44FC-B54B-9CC7C7BB9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2E61-3B89-4A04-90F1-3B661DC931BB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AE73D-F543-4C7D-8836-9D7B7060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C6F94-5427-403F-A260-D716230A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3941-26FD-491F-B0DB-F528F44F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1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D9DC5-A085-48A4-B0AD-53128CB9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E17445-33E8-481C-83E3-8BEBB5A12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65DB3-AC32-4734-AD6E-01ECDAF7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2E61-3B89-4A04-90F1-3B661DC931BB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C4DAD-F95E-4969-8DB9-DFEFB6CC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CA888-B23D-46BF-BC4A-AE6E6D50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3941-26FD-491F-B0DB-F528F44F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3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E2B17-9F74-4E63-A709-6DD9C171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7911A-9666-4F55-B3E9-7246D5CC1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F41287-1C7A-4AC0-BEE3-4D4031054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DE59EB-126F-4E51-AEBB-01BD65CF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2E61-3B89-4A04-90F1-3B661DC931BB}" type="datetimeFigureOut">
              <a:rPr lang="en-US" smtClean="0"/>
              <a:t>5/6/18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0A74DE-2993-4C01-A2E7-65DF01DD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975BC-8525-4440-847A-6913853C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3941-26FD-491F-B0DB-F528F44F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8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D522F-6885-4448-89C0-CD4CFDE4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791CED-8A5F-4C50-982E-6BC188164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6D5ED8-870C-422C-92AF-C370946C8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44D824-DA1A-4F03-ACAD-6A0931B67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6BE6CE-0C52-4EAF-82F8-32835C14E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485A7D-E2CC-4405-8C3D-BCC2F5AA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2E61-3B89-4A04-90F1-3B661DC931BB}" type="datetimeFigureOut">
              <a:rPr lang="en-US" smtClean="0"/>
              <a:t>5/6/18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A5A7C5-4578-45FE-B834-178534C2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6503ED-9192-45BA-A564-F80CDB78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3941-26FD-491F-B0DB-F528F44F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2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FF7F1-2DAE-471C-8295-5EDA8735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E5C720-44C5-4CD6-A3C3-033D823B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2E61-3B89-4A04-90F1-3B661DC931BB}" type="datetimeFigureOut">
              <a:rPr lang="en-US" smtClean="0"/>
              <a:t>5/6/18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EC6F40-E326-4855-B98A-B7F741E2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60F18B-017B-436D-889F-B131D6B6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3941-26FD-491F-B0DB-F528F44F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8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459668-381F-40E2-B044-BF7A6421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2E61-3B89-4A04-90F1-3B661DC931BB}" type="datetimeFigureOut">
              <a:rPr lang="en-US" smtClean="0"/>
              <a:t>5/6/18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73686A-161D-40B5-900B-FE41D10C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D4F849-C1AE-47AA-A5A1-6A14ABE0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3941-26FD-491F-B0DB-F528F44F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6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B1FC4-E96B-4C45-8DC9-E868DB150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5FDDD-5455-44A5-820C-D16F9B4AC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22C5F6-C621-4AC2-A081-B8F2BA97C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812441-9EA2-461B-8C6F-1067CC734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2E61-3B89-4A04-90F1-3B661DC931BB}" type="datetimeFigureOut">
              <a:rPr lang="en-US" smtClean="0"/>
              <a:t>5/6/18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579658-7BAC-4398-80D2-C377BF6D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D506D0-13E2-4F34-84A5-F2144195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3941-26FD-491F-B0DB-F528F44F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5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0B742-2F7A-46C9-AC7E-9D5D8BB4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003125-C6E0-45D0-B043-4FF012DCA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F06B13-9A7F-4ACF-AC44-C3F47AD83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224520-2AF6-47E3-9C21-79DAE6FF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2E61-3B89-4A04-90F1-3B661DC931BB}" type="datetimeFigureOut">
              <a:rPr lang="en-US" smtClean="0"/>
              <a:t>5/6/18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BDDB89-20A3-47D3-A31F-97A11A69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31C594-B251-4D1E-A498-5B0EAF49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3941-26FD-491F-B0DB-F528F44F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8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BC008A-F06F-4ED0-9A1E-8F07AB04D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793986-B939-4272-B082-5B82EAD7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96608-868B-47F0-AD40-B9A3F1C3F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72E61-3B89-4A04-90F1-3B661DC931BB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49D95-334B-4871-8D74-5CA151A93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B9E86-F9AE-49B0-A84E-5982361AA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A3941-26FD-491F-B0DB-F528F44F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0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3C3CD-CD5D-7342-B1FC-4F62234DE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Hans" dirty="0"/>
              <a:t>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smart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way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demo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F3ABF3-5F7E-F341-A5E9-CA34713D3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70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9C63C0A-24DF-594D-BDD1-DB4BC45CB2CC}"/>
              </a:ext>
            </a:extLst>
          </p:cNvPr>
          <p:cNvGrpSpPr/>
          <p:nvPr/>
        </p:nvGrpSpPr>
        <p:grpSpPr>
          <a:xfrm>
            <a:off x="1868612" y="1689835"/>
            <a:ext cx="7441037" cy="4151879"/>
            <a:chOff x="1924369" y="1681042"/>
            <a:chExt cx="7441037" cy="4151879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D9FD2AF-F23F-4BD9-A69D-8AFDBE82DC5E}"/>
                </a:ext>
              </a:extLst>
            </p:cNvPr>
            <p:cNvSpPr/>
            <p:nvPr/>
          </p:nvSpPr>
          <p:spPr>
            <a:xfrm>
              <a:off x="2645545" y="1686756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EE0BAFA-C364-49BC-9EF7-25AEEF533B9E}"/>
                </a:ext>
              </a:extLst>
            </p:cNvPr>
            <p:cNvSpPr/>
            <p:nvPr/>
          </p:nvSpPr>
          <p:spPr>
            <a:xfrm>
              <a:off x="5434613" y="1686756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8F945F0-FF4D-465B-8EBE-B615BD6448B4}"/>
                </a:ext>
              </a:extLst>
            </p:cNvPr>
            <p:cNvSpPr/>
            <p:nvPr/>
          </p:nvSpPr>
          <p:spPr>
            <a:xfrm>
              <a:off x="8223681" y="1686756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94D101B-6240-4815-8552-04B45719CBE5}"/>
                </a:ext>
              </a:extLst>
            </p:cNvPr>
            <p:cNvSpPr/>
            <p:nvPr/>
          </p:nvSpPr>
          <p:spPr>
            <a:xfrm>
              <a:off x="2645545" y="3429000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DC3861A-83D9-4C70-AD1C-A585525387F4}"/>
                </a:ext>
              </a:extLst>
            </p:cNvPr>
            <p:cNvSpPr/>
            <p:nvPr/>
          </p:nvSpPr>
          <p:spPr>
            <a:xfrm>
              <a:off x="5434613" y="3429000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3512775-B2C1-4428-84C8-B2DFF283F87C}"/>
                </a:ext>
              </a:extLst>
            </p:cNvPr>
            <p:cNvSpPr/>
            <p:nvPr/>
          </p:nvSpPr>
          <p:spPr>
            <a:xfrm>
              <a:off x="8223681" y="3429000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0EF3C0A-9EBD-4EC2-BCD0-1C0F86553910}"/>
                </a:ext>
              </a:extLst>
            </p:cNvPr>
            <p:cNvSpPr/>
            <p:nvPr/>
          </p:nvSpPr>
          <p:spPr>
            <a:xfrm>
              <a:off x="2645545" y="5171244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0AE81C1-6A2B-4ED8-8C18-F928E50A7322}"/>
                </a:ext>
              </a:extLst>
            </p:cNvPr>
            <p:cNvSpPr/>
            <p:nvPr/>
          </p:nvSpPr>
          <p:spPr>
            <a:xfrm>
              <a:off x="5434613" y="5171244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</a:t>
              </a: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4AF6779-5A0C-4696-8277-2147F8DCEC52}"/>
                </a:ext>
              </a:extLst>
            </p:cNvPr>
            <p:cNvSpPr/>
            <p:nvPr/>
          </p:nvSpPr>
          <p:spPr>
            <a:xfrm>
              <a:off x="8223681" y="5171244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397568D-E1C0-48CC-9214-D2F023E6CB9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712" y="1816505"/>
              <a:ext cx="2295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CCE9BBEB-F59D-446C-AC5F-45B390CC08F6}"/>
                </a:ext>
              </a:extLst>
            </p:cNvPr>
            <p:cNvCxnSpPr>
              <a:cxnSpLocks/>
            </p:cNvCxnSpPr>
            <p:nvPr/>
          </p:nvCxnSpPr>
          <p:spPr>
            <a:xfrm>
              <a:off x="5927780" y="1816505"/>
              <a:ext cx="2295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51D3F8F7-6ED1-464D-8844-0D69B3579943}"/>
                </a:ext>
              </a:extLst>
            </p:cNvPr>
            <p:cNvCxnSpPr>
              <a:cxnSpLocks/>
            </p:cNvCxnSpPr>
            <p:nvPr/>
          </p:nvCxnSpPr>
          <p:spPr>
            <a:xfrm>
              <a:off x="3138712" y="3556070"/>
              <a:ext cx="2295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D315D73C-5242-4292-8EBE-2C1014FD267A}"/>
                </a:ext>
              </a:extLst>
            </p:cNvPr>
            <p:cNvCxnSpPr>
              <a:cxnSpLocks/>
            </p:cNvCxnSpPr>
            <p:nvPr/>
          </p:nvCxnSpPr>
          <p:spPr>
            <a:xfrm>
              <a:off x="5927780" y="3556070"/>
              <a:ext cx="2295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F36A7C8-A973-49F7-A442-CDD6789A16FC}"/>
                </a:ext>
              </a:extLst>
            </p:cNvPr>
            <p:cNvCxnSpPr>
              <a:cxnSpLocks/>
            </p:cNvCxnSpPr>
            <p:nvPr/>
          </p:nvCxnSpPr>
          <p:spPr>
            <a:xfrm>
              <a:off x="3138712" y="5329104"/>
              <a:ext cx="2295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73C56E9B-725A-44CC-9D73-11642969D1C0}"/>
                </a:ext>
              </a:extLst>
            </p:cNvPr>
            <p:cNvCxnSpPr>
              <a:cxnSpLocks/>
            </p:cNvCxnSpPr>
            <p:nvPr/>
          </p:nvCxnSpPr>
          <p:spPr>
            <a:xfrm>
              <a:off x="5927779" y="5329104"/>
              <a:ext cx="2295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EDFF748E-359B-4543-ACF3-11727B094D66}"/>
                </a:ext>
              </a:extLst>
            </p:cNvPr>
            <p:cNvCxnSpPr>
              <a:cxnSpLocks/>
            </p:cNvCxnSpPr>
            <p:nvPr/>
          </p:nvCxnSpPr>
          <p:spPr>
            <a:xfrm>
              <a:off x="2805343" y="2212758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FF3BB44E-BF5C-4EA4-8BE7-4393C77A6607}"/>
                </a:ext>
              </a:extLst>
            </p:cNvPr>
            <p:cNvCxnSpPr>
              <a:cxnSpLocks/>
            </p:cNvCxnSpPr>
            <p:nvPr/>
          </p:nvCxnSpPr>
          <p:spPr>
            <a:xfrm>
              <a:off x="2805343" y="3955002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6C85D820-FBC6-4571-97EC-FD0C36467511}"/>
                </a:ext>
              </a:extLst>
            </p:cNvPr>
            <p:cNvCxnSpPr>
              <a:cxnSpLocks/>
            </p:cNvCxnSpPr>
            <p:nvPr/>
          </p:nvCxnSpPr>
          <p:spPr>
            <a:xfrm>
              <a:off x="5585534" y="2212758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C2E57738-AC02-44CC-B09B-7062F80EE07A}"/>
                </a:ext>
              </a:extLst>
            </p:cNvPr>
            <p:cNvCxnSpPr>
              <a:cxnSpLocks/>
            </p:cNvCxnSpPr>
            <p:nvPr/>
          </p:nvCxnSpPr>
          <p:spPr>
            <a:xfrm>
              <a:off x="8346488" y="2212758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7C8364FC-44A3-42EB-9864-AC8835AFF3F8}"/>
                </a:ext>
              </a:extLst>
            </p:cNvPr>
            <p:cNvCxnSpPr>
              <a:cxnSpLocks/>
            </p:cNvCxnSpPr>
            <p:nvPr/>
          </p:nvCxnSpPr>
          <p:spPr>
            <a:xfrm>
              <a:off x="5585534" y="3955002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61E41408-253D-4023-B382-A4E2FA63BAE2}"/>
                </a:ext>
              </a:extLst>
            </p:cNvPr>
            <p:cNvCxnSpPr>
              <a:cxnSpLocks/>
            </p:cNvCxnSpPr>
            <p:nvPr/>
          </p:nvCxnSpPr>
          <p:spPr>
            <a:xfrm>
              <a:off x="8346488" y="3955002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6F638A2F-2370-4B1A-86F3-84165D5033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07184" y="1949773"/>
              <a:ext cx="22959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AE59A31B-29D3-4D89-9978-445B81CF9E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2016" y="1949773"/>
              <a:ext cx="22959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605B36E6-5D4C-4ADF-829D-3E07EF3865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2948" y="3683140"/>
              <a:ext cx="22959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A9DFC9F1-B33A-412D-95DA-3FB4A36646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27779" y="3683140"/>
              <a:ext cx="22959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639A4FA3-BF47-4AF1-B194-6312485587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2948" y="5456174"/>
              <a:ext cx="22959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ABA7CD80-E662-4D63-9691-697E7EE283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27779" y="5456174"/>
              <a:ext cx="22959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E3C9355C-3D9B-4E18-BD20-EB5166B6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10" y="2212758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9092F348-9D4A-416F-90A0-3BD1589860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10" y="3955002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D42F4CB7-C90D-4382-8C4D-A85A062FEB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578" y="2212757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646356BE-BAB1-4871-BC7E-D01D226B77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4859" y="2212757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C4B53C83-1AEC-4DB0-B6E2-BF12F2FDE8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578" y="3955002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B40874C6-860D-4704-8DAA-33724BB95C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4859" y="3955002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76914C30-9DD2-4548-8759-F05C714E606C}"/>
                </a:ext>
              </a:extLst>
            </p:cNvPr>
            <p:cNvCxnSpPr>
              <a:cxnSpLocks/>
            </p:cNvCxnSpPr>
            <p:nvPr/>
          </p:nvCxnSpPr>
          <p:spPr>
            <a:xfrm>
              <a:off x="3157720" y="2127083"/>
              <a:ext cx="2245365" cy="1237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AD0960C5-7B28-4ADB-9E99-D56FB65A0EC7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37" y="2152786"/>
              <a:ext cx="2245365" cy="1237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3D582025-FCFD-4A6E-A80E-08C1F102DCBF}"/>
                </a:ext>
              </a:extLst>
            </p:cNvPr>
            <p:cNvCxnSpPr>
              <a:cxnSpLocks/>
            </p:cNvCxnSpPr>
            <p:nvPr/>
          </p:nvCxnSpPr>
          <p:spPr>
            <a:xfrm>
              <a:off x="3157720" y="3807182"/>
              <a:ext cx="2245365" cy="1237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A2E834C4-D206-4AEE-A53B-195CF76303C2}"/>
                </a:ext>
              </a:extLst>
            </p:cNvPr>
            <p:cNvCxnSpPr>
              <a:cxnSpLocks/>
            </p:cNvCxnSpPr>
            <p:nvPr/>
          </p:nvCxnSpPr>
          <p:spPr>
            <a:xfrm>
              <a:off x="5912016" y="3848872"/>
              <a:ext cx="2245365" cy="1237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763D1A4-82E1-B44C-9010-5B768CF7D644}"/>
                </a:ext>
              </a:extLst>
            </p:cNvPr>
            <p:cNvSpPr txBox="1"/>
            <p:nvPr/>
          </p:nvSpPr>
          <p:spPr>
            <a:xfrm>
              <a:off x="1924369" y="1681042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CN" dirty="0"/>
                <a:t>0</a:t>
              </a:r>
              <a:r>
                <a:rPr kumimoji="1" lang="en-US" altLang="zh-Hans" dirty="0"/>
                <a:t>,0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7BD1C47-A739-064F-8C88-79159EF34204}"/>
                </a:ext>
              </a:extLst>
            </p:cNvPr>
            <p:cNvSpPr txBox="1"/>
            <p:nvPr/>
          </p:nvSpPr>
          <p:spPr>
            <a:xfrm>
              <a:off x="2876364" y="5445537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2,0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1CCDA7A-16EC-8D4B-B07E-D97AF89DE847}"/>
                </a:ext>
              </a:extLst>
            </p:cNvPr>
            <p:cNvSpPr txBox="1"/>
            <p:nvPr/>
          </p:nvSpPr>
          <p:spPr>
            <a:xfrm>
              <a:off x="2774813" y="3837149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1,0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3D88E90-5D71-3844-AEE7-62CE0557AD67}"/>
                </a:ext>
              </a:extLst>
            </p:cNvPr>
            <p:cNvSpPr txBox="1"/>
            <p:nvPr/>
          </p:nvSpPr>
          <p:spPr>
            <a:xfrm>
              <a:off x="5531940" y="2121589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0,1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D94E0F3E-F714-B047-875D-AF89FC807F3F}"/>
                </a:ext>
              </a:extLst>
            </p:cNvPr>
            <p:cNvSpPr txBox="1"/>
            <p:nvPr/>
          </p:nvSpPr>
          <p:spPr>
            <a:xfrm>
              <a:off x="5543451" y="3887959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1,1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E5D89F8B-E62F-8A44-8DFF-0F7F23004D87}"/>
                </a:ext>
              </a:extLst>
            </p:cNvPr>
            <p:cNvSpPr txBox="1"/>
            <p:nvPr/>
          </p:nvSpPr>
          <p:spPr>
            <a:xfrm>
              <a:off x="5665432" y="5463589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2,1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BD2B80A-8BD9-624A-BCCC-7C441A247A1D}"/>
                </a:ext>
              </a:extLst>
            </p:cNvPr>
            <p:cNvSpPr txBox="1"/>
            <p:nvPr/>
          </p:nvSpPr>
          <p:spPr>
            <a:xfrm>
              <a:off x="8351104" y="2121589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0,2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FC32C99-A495-D44B-8F33-FBB2F5583820}"/>
                </a:ext>
              </a:extLst>
            </p:cNvPr>
            <p:cNvSpPr txBox="1"/>
            <p:nvPr/>
          </p:nvSpPr>
          <p:spPr>
            <a:xfrm>
              <a:off x="8383448" y="3955002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1,2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109A327-78C5-3D40-8CC7-5869E511D760}"/>
                </a:ext>
              </a:extLst>
            </p:cNvPr>
            <p:cNvSpPr txBox="1"/>
            <p:nvPr/>
          </p:nvSpPr>
          <p:spPr>
            <a:xfrm>
              <a:off x="8383448" y="5456230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2,2</a:t>
              </a:r>
              <a:r>
                <a:rPr kumimoji="1" lang="zh-CN" altLang="en-US" dirty="0"/>
                <a:t>）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AF666FE-37B8-8747-BDD5-B9DD4409F596}"/>
              </a:ext>
            </a:extLst>
          </p:cNvPr>
          <p:cNvSpPr txBox="1"/>
          <p:nvPr/>
        </p:nvSpPr>
        <p:spPr>
          <a:xfrm>
            <a:off x="2262107" y="1303993"/>
            <a:ext cx="209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en-US" altLang="zh-Hans" dirty="0"/>
              <a:t>00000001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CF5EB5-E182-0246-854C-D212CF42532D}"/>
              </a:ext>
            </a:extLst>
          </p:cNvPr>
          <p:cNvSpPr/>
          <p:nvPr/>
        </p:nvSpPr>
        <p:spPr>
          <a:xfrm>
            <a:off x="5108658" y="1325382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en-US" altLang="zh-Hans" dirty="0"/>
              <a:t>00000010</a:t>
            </a:r>
            <a:endParaRPr kumimoji="1"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937AC17-AAF0-9A4E-A8E7-F7A650DDF6B0}"/>
              </a:ext>
            </a:extLst>
          </p:cNvPr>
          <p:cNvSpPr/>
          <p:nvPr/>
        </p:nvSpPr>
        <p:spPr>
          <a:xfrm>
            <a:off x="7790182" y="1301872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en-US" altLang="zh-Hans" dirty="0"/>
              <a:t>00000100</a:t>
            </a:r>
            <a:endParaRPr kumimoji="1"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E6D047B-8971-9D45-90ED-4C9C83AA314A}"/>
              </a:ext>
            </a:extLst>
          </p:cNvPr>
          <p:cNvSpPr/>
          <p:nvPr/>
        </p:nvSpPr>
        <p:spPr>
          <a:xfrm>
            <a:off x="2936746" y="3140615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en-US" altLang="zh-Hans" dirty="0"/>
              <a:t>00001000</a:t>
            </a:r>
            <a:endParaRPr kumimoji="1"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2F3BAE6-330D-1846-9EA9-911DF1D79A14}"/>
              </a:ext>
            </a:extLst>
          </p:cNvPr>
          <p:cNvSpPr/>
          <p:nvPr/>
        </p:nvSpPr>
        <p:spPr>
          <a:xfrm>
            <a:off x="5716467" y="3159852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en-US" altLang="zh-Hans" dirty="0"/>
              <a:t>00010000</a:t>
            </a:r>
            <a:endParaRPr kumimoji="1"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0DEC377-CE1D-9044-AD56-95DF2A4C5F22}"/>
              </a:ext>
            </a:extLst>
          </p:cNvPr>
          <p:cNvSpPr/>
          <p:nvPr/>
        </p:nvSpPr>
        <p:spPr>
          <a:xfrm>
            <a:off x="8522858" y="3135285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en-US" altLang="zh-Hans" dirty="0"/>
              <a:t>00100000</a:t>
            </a:r>
            <a:endParaRPr kumimoji="1"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C391537-7ED1-794A-A3F8-7D9135150E01}"/>
              </a:ext>
            </a:extLst>
          </p:cNvPr>
          <p:cNvSpPr/>
          <p:nvPr/>
        </p:nvSpPr>
        <p:spPr>
          <a:xfrm>
            <a:off x="2201687" y="5774258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en-US" altLang="zh-Hans" dirty="0"/>
              <a:t>01000000</a:t>
            </a:r>
            <a:endParaRPr kumimoji="1"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F5434F7-1F48-CF4A-9839-8D3A9BFF87DF}"/>
              </a:ext>
            </a:extLst>
          </p:cNvPr>
          <p:cNvSpPr/>
          <p:nvPr/>
        </p:nvSpPr>
        <p:spPr>
          <a:xfrm>
            <a:off x="4990755" y="5829175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en-US" altLang="zh-Hans" dirty="0"/>
              <a:t>10000000</a:t>
            </a:r>
            <a:endParaRPr kumimoji="1"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5C40208-95AF-884A-986C-D5C75881907E}"/>
              </a:ext>
            </a:extLst>
          </p:cNvPr>
          <p:cNvSpPr/>
          <p:nvPr/>
        </p:nvSpPr>
        <p:spPr>
          <a:xfrm>
            <a:off x="7779823" y="5799536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dirty="0"/>
              <a:t>100000000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08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9C63C0A-24DF-594D-BDD1-DB4BC45CB2CC}"/>
              </a:ext>
            </a:extLst>
          </p:cNvPr>
          <p:cNvGrpSpPr/>
          <p:nvPr/>
        </p:nvGrpSpPr>
        <p:grpSpPr>
          <a:xfrm>
            <a:off x="1868612" y="1689835"/>
            <a:ext cx="7441037" cy="4151879"/>
            <a:chOff x="1924369" y="1681042"/>
            <a:chExt cx="7441037" cy="4151879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D9FD2AF-F23F-4BD9-A69D-8AFDBE82DC5E}"/>
                </a:ext>
              </a:extLst>
            </p:cNvPr>
            <p:cNvSpPr/>
            <p:nvPr/>
          </p:nvSpPr>
          <p:spPr>
            <a:xfrm>
              <a:off x="2645545" y="1686756"/>
              <a:ext cx="461639" cy="46163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EE0BAFA-C364-49BC-9EF7-25AEEF533B9E}"/>
                </a:ext>
              </a:extLst>
            </p:cNvPr>
            <p:cNvSpPr/>
            <p:nvPr/>
          </p:nvSpPr>
          <p:spPr>
            <a:xfrm>
              <a:off x="5434613" y="1686756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8F945F0-FF4D-465B-8EBE-B615BD6448B4}"/>
                </a:ext>
              </a:extLst>
            </p:cNvPr>
            <p:cNvSpPr/>
            <p:nvPr/>
          </p:nvSpPr>
          <p:spPr>
            <a:xfrm>
              <a:off x="8223681" y="1686756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94D101B-6240-4815-8552-04B45719CBE5}"/>
                </a:ext>
              </a:extLst>
            </p:cNvPr>
            <p:cNvSpPr/>
            <p:nvPr/>
          </p:nvSpPr>
          <p:spPr>
            <a:xfrm>
              <a:off x="2645545" y="3429000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DC3861A-83D9-4C70-AD1C-A585525387F4}"/>
                </a:ext>
              </a:extLst>
            </p:cNvPr>
            <p:cNvSpPr/>
            <p:nvPr/>
          </p:nvSpPr>
          <p:spPr>
            <a:xfrm>
              <a:off x="5434613" y="3429000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3512775-B2C1-4428-84C8-B2DFF283F87C}"/>
                </a:ext>
              </a:extLst>
            </p:cNvPr>
            <p:cNvSpPr/>
            <p:nvPr/>
          </p:nvSpPr>
          <p:spPr>
            <a:xfrm>
              <a:off x="8223681" y="3429000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0EF3C0A-9EBD-4EC2-BCD0-1C0F86553910}"/>
                </a:ext>
              </a:extLst>
            </p:cNvPr>
            <p:cNvSpPr/>
            <p:nvPr/>
          </p:nvSpPr>
          <p:spPr>
            <a:xfrm>
              <a:off x="2645545" y="5171244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0AE81C1-6A2B-4ED8-8C18-F928E50A7322}"/>
                </a:ext>
              </a:extLst>
            </p:cNvPr>
            <p:cNvSpPr/>
            <p:nvPr/>
          </p:nvSpPr>
          <p:spPr>
            <a:xfrm>
              <a:off x="5434613" y="5171244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</a:t>
              </a: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4AF6779-5A0C-4696-8277-2147F8DCEC52}"/>
                </a:ext>
              </a:extLst>
            </p:cNvPr>
            <p:cNvSpPr/>
            <p:nvPr/>
          </p:nvSpPr>
          <p:spPr>
            <a:xfrm>
              <a:off x="8223681" y="5171244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397568D-E1C0-48CC-9214-D2F023E6CB9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712" y="1816505"/>
              <a:ext cx="2295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CCE9BBEB-F59D-446C-AC5F-45B390CC08F6}"/>
                </a:ext>
              </a:extLst>
            </p:cNvPr>
            <p:cNvCxnSpPr>
              <a:cxnSpLocks/>
            </p:cNvCxnSpPr>
            <p:nvPr/>
          </p:nvCxnSpPr>
          <p:spPr>
            <a:xfrm>
              <a:off x="5927780" y="1816505"/>
              <a:ext cx="2295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51D3F8F7-6ED1-464D-8844-0D69B3579943}"/>
                </a:ext>
              </a:extLst>
            </p:cNvPr>
            <p:cNvCxnSpPr>
              <a:cxnSpLocks/>
            </p:cNvCxnSpPr>
            <p:nvPr/>
          </p:nvCxnSpPr>
          <p:spPr>
            <a:xfrm>
              <a:off x="3138712" y="3556070"/>
              <a:ext cx="2295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D315D73C-5242-4292-8EBE-2C1014FD267A}"/>
                </a:ext>
              </a:extLst>
            </p:cNvPr>
            <p:cNvCxnSpPr>
              <a:cxnSpLocks/>
            </p:cNvCxnSpPr>
            <p:nvPr/>
          </p:nvCxnSpPr>
          <p:spPr>
            <a:xfrm>
              <a:off x="5927780" y="3556070"/>
              <a:ext cx="2295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F36A7C8-A973-49F7-A442-CDD6789A16FC}"/>
                </a:ext>
              </a:extLst>
            </p:cNvPr>
            <p:cNvCxnSpPr>
              <a:cxnSpLocks/>
            </p:cNvCxnSpPr>
            <p:nvPr/>
          </p:nvCxnSpPr>
          <p:spPr>
            <a:xfrm>
              <a:off x="3138712" y="5329104"/>
              <a:ext cx="2295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73C56E9B-725A-44CC-9D73-11642969D1C0}"/>
                </a:ext>
              </a:extLst>
            </p:cNvPr>
            <p:cNvCxnSpPr>
              <a:cxnSpLocks/>
            </p:cNvCxnSpPr>
            <p:nvPr/>
          </p:nvCxnSpPr>
          <p:spPr>
            <a:xfrm>
              <a:off x="5927779" y="5329104"/>
              <a:ext cx="2295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EDFF748E-359B-4543-ACF3-11727B094D66}"/>
                </a:ext>
              </a:extLst>
            </p:cNvPr>
            <p:cNvCxnSpPr>
              <a:cxnSpLocks/>
            </p:cNvCxnSpPr>
            <p:nvPr/>
          </p:nvCxnSpPr>
          <p:spPr>
            <a:xfrm>
              <a:off x="2805343" y="2212758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FF3BB44E-BF5C-4EA4-8BE7-4393C77A6607}"/>
                </a:ext>
              </a:extLst>
            </p:cNvPr>
            <p:cNvCxnSpPr>
              <a:cxnSpLocks/>
            </p:cNvCxnSpPr>
            <p:nvPr/>
          </p:nvCxnSpPr>
          <p:spPr>
            <a:xfrm>
              <a:off x="2805343" y="3955002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6C85D820-FBC6-4571-97EC-FD0C36467511}"/>
                </a:ext>
              </a:extLst>
            </p:cNvPr>
            <p:cNvCxnSpPr>
              <a:cxnSpLocks/>
            </p:cNvCxnSpPr>
            <p:nvPr/>
          </p:nvCxnSpPr>
          <p:spPr>
            <a:xfrm>
              <a:off x="5585534" y="2212758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C2E57738-AC02-44CC-B09B-7062F80EE07A}"/>
                </a:ext>
              </a:extLst>
            </p:cNvPr>
            <p:cNvCxnSpPr>
              <a:cxnSpLocks/>
            </p:cNvCxnSpPr>
            <p:nvPr/>
          </p:nvCxnSpPr>
          <p:spPr>
            <a:xfrm>
              <a:off x="8346488" y="2212758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7C8364FC-44A3-42EB-9864-AC8835AFF3F8}"/>
                </a:ext>
              </a:extLst>
            </p:cNvPr>
            <p:cNvCxnSpPr>
              <a:cxnSpLocks/>
            </p:cNvCxnSpPr>
            <p:nvPr/>
          </p:nvCxnSpPr>
          <p:spPr>
            <a:xfrm>
              <a:off x="5585534" y="3955002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61E41408-253D-4023-B382-A4E2FA63BAE2}"/>
                </a:ext>
              </a:extLst>
            </p:cNvPr>
            <p:cNvCxnSpPr>
              <a:cxnSpLocks/>
            </p:cNvCxnSpPr>
            <p:nvPr/>
          </p:nvCxnSpPr>
          <p:spPr>
            <a:xfrm>
              <a:off x="8346488" y="3955002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6F638A2F-2370-4B1A-86F3-84165D5033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07184" y="1949773"/>
              <a:ext cx="22959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AE59A31B-29D3-4D89-9978-445B81CF9E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2016" y="1949773"/>
              <a:ext cx="22959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605B36E6-5D4C-4ADF-829D-3E07EF3865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2948" y="3683140"/>
              <a:ext cx="22959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A9DFC9F1-B33A-412D-95DA-3FB4A36646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27779" y="3683140"/>
              <a:ext cx="22959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639A4FA3-BF47-4AF1-B194-6312485587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2948" y="5456174"/>
              <a:ext cx="22959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ABA7CD80-E662-4D63-9691-697E7EE283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27779" y="5456174"/>
              <a:ext cx="22959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E3C9355C-3D9B-4E18-BD20-EB5166B6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10" y="2212758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9092F348-9D4A-416F-90A0-3BD1589860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10" y="3955002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D42F4CB7-C90D-4382-8C4D-A85A062FEB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578" y="2212757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646356BE-BAB1-4871-BC7E-D01D226B77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4859" y="2212757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C4B53C83-1AEC-4DB0-B6E2-BF12F2FDE8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578" y="3955002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B40874C6-860D-4704-8DAA-33724BB95C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4859" y="3955002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76914C30-9DD2-4548-8759-F05C714E606C}"/>
                </a:ext>
              </a:extLst>
            </p:cNvPr>
            <p:cNvCxnSpPr>
              <a:cxnSpLocks/>
            </p:cNvCxnSpPr>
            <p:nvPr/>
          </p:nvCxnSpPr>
          <p:spPr>
            <a:xfrm>
              <a:off x="3157720" y="2127083"/>
              <a:ext cx="2245365" cy="1237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AD0960C5-7B28-4ADB-9E99-D56FB65A0EC7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37" y="2152786"/>
              <a:ext cx="2245365" cy="1237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3D582025-FCFD-4A6E-A80E-08C1F102DCBF}"/>
                </a:ext>
              </a:extLst>
            </p:cNvPr>
            <p:cNvCxnSpPr>
              <a:cxnSpLocks/>
            </p:cNvCxnSpPr>
            <p:nvPr/>
          </p:nvCxnSpPr>
          <p:spPr>
            <a:xfrm>
              <a:off x="3157720" y="3807182"/>
              <a:ext cx="2245365" cy="1237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A2E834C4-D206-4AEE-A53B-195CF76303C2}"/>
                </a:ext>
              </a:extLst>
            </p:cNvPr>
            <p:cNvCxnSpPr>
              <a:cxnSpLocks/>
            </p:cNvCxnSpPr>
            <p:nvPr/>
          </p:nvCxnSpPr>
          <p:spPr>
            <a:xfrm>
              <a:off x="5912016" y="3848872"/>
              <a:ext cx="2245365" cy="1237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763D1A4-82E1-B44C-9010-5B768CF7D644}"/>
                </a:ext>
              </a:extLst>
            </p:cNvPr>
            <p:cNvSpPr txBox="1"/>
            <p:nvPr/>
          </p:nvSpPr>
          <p:spPr>
            <a:xfrm>
              <a:off x="1924369" y="1681042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CN" dirty="0"/>
                <a:t>0</a:t>
              </a:r>
              <a:r>
                <a:rPr kumimoji="1" lang="en-US" altLang="zh-Hans" dirty="0"/>
                <a:t>,0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7BD1C47-A739-064F-8C88-79159EF34204}"/>
                </a:ext>
              </a:extLst>
            </p:cNvPr>
            <p:cNvSpPr txBox="1"/>
            <p:nvPr/>
          </p:nvSpPr>
          <p:spPr>
            <a:xfrm>
              <a:off x="2876364" y="5445537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2,0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1CCDA7A-16EC-8D4B-B07E-D97AF89DE847}"/>
                </a:ext>
              </a:extLst>
            </p:cNvPr>
            <p:cNvSpPr txBox="1"/>
            <p:nvPr/>
          </p:nvSpPr>
          <p:spPr>
            <a:xfrm>
              <a:off x="2774813" y="3837149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1,0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3D88E90-5D71-3844-AEE7-62CE0557AD67}"/>
                </a:ext>
              </a:extLst>
            </p:cNvPr>
            <p:cNvSpPr txBox="1"/>
            <p:nvPr/>
          </p:nvSpPr>
          <p:spPr>
            <a:xfrm>
              <a:off x="5531940" y="2121589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0,1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D94E0F3E-F714-B047-875D-AF89FC807F3F}"/>
                </a:ext>
              </a:extLst>
            </p:cNvPr>
            <p:cNvSpPr txBox="1"/>
            <p:nvPr/>
          </p:nvSpPr>
          <p:spPr>
            <a:xfrm>
              <a:off x="5543451" y="3887959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1,1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E5D89F8B-E62F-8A44-8DFF-0F7F23004D87}"/>
                </a:ext>
              </a:extLst>
            </p:cNvPr>
            <p:cNvSpPr txBox="1"/>
            <p:nvPr/>
          </p:nvSpPr>
          <p:spPr>
            <a:xfrm>
              <a:off x="5665432" y="5463589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2,1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BD2B80A-8BD9-624A-BCCC-7C441A247A1D}"/>
                </a:ext>
              </a:extLst>
            </p:cNvPr>
            <p:cNvSpPr txBox="1"/>
            <p:nvPr/>
          </p:nvSpPr>
          <p:spPr>
            <a:xfrm>
              <a:off x="8351104" y="2121589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0,2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FC32C99-A495-D44B-8F33-FBB2F5583820}"/>
                </a:ext>
              </a:extLst>
            </p:cNvPr>
            <p:cNvSpPr txBox="1"/>
            <p:nvPr/>
          </p:nvSpPr>
          <p:spPr>
            <a:xfrm>
              <a:off x="8383448" y="3955002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1,2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109A327-78C5-3D40-8CC7-5869E511D760}"/>
                </a:ext>
              </a:extLst>
            </p:cNvPr>
            <p:cNvSpPr txBox="1"/>
            <p:nvPr/>
          </p:nvSpPr>
          <p:spPr>
            <a:xfrm>
              <a:off x="8383448" y="5456230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2,2</a:t>
              </a:r>
              <a:r>
                <a:rPr kumimoji="1" lang="zh-CN" altLang="en-US" dirty="0"/>
                <a:t>）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AF666FE-37B8-8747-BDD5-B9DD4409F596}"/>
              </a:ext>
            </a:extLst>
          </p:cNvPr>
          <p:cNvSpPr txBox="1"/>
          <p:nvPr/>
        </p:nvSpPr>
        <p:spPr>
          <a:xfrm>
            <a:off x="2262107" y="1303993"/>
            <a:ext cx="209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en-US" altLang="zh-Hans" dirty="0"/>
              <a:t>00000001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CF5EB5-E182-0246-854C-D212CF42532D}"/>
              </a:ext>
            </a:extLst>
          </p:cNvPr>
          <p:cNvSpPr/>
          <p:nvPr/>
        </p:nvSpPr>
        <p:spPr>
          <a:xfrm>
            <a:off x="5108658" y="1325382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en-US" altLang="zh-Hans" dirty="0"/>
              <a:t>00000010</a:t>
            </a:r>
            <a:endParaRPr kumimoji="1"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937AC17-AAF0-9A4E-A8E7-F7A650DDF6B0}"/>
              </a:ext>
            </a:extLst>
          </p:cNvPr>
          <p:cNvSpPr/>
          <p:nvPr/>
        </p:nvSpPr>
        <p:spPr>
          <a:xfrm>
            <a:off x="7790182" y="1301872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en-US" altLang="zh-Hans" dirty="0"/>
              <a:t>00000100</a:t>
            </a:r>
            <a:endParaRPr kumimoji="1"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E6D047B-8971-9D45-90ED-4C9C83AA314A}"/>
              </a:ext>
            </a:extLst>
          </p:cNvPr>
          <p:cNvSpPr/>
          <p:nvPr/>
        </p:nvSpPr>
        <p:spPr>
          <a:xfrm>
            <a:off x="2936746" y="3140615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en-US" altLang="zh-Hans" dirty="0"/>
              <a:t>00001000</a:t>
            </a:r>
            <a:endParaRPr kumimoji="1"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2F3BAE6-330D-1846-9EA9-911DF1D79A14}"/>
              </a:ext>
            </a:extLst>
          </p:cNvPr>
          <p:cNvSpPr/>
          <p:nvPr/>
        </p:nvSpPr>
        <p:spPr>
          <a:xfrm>
            <a:off x="5716467" y="3159852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en-US" altLang="zh-Hans" dirty="0"/>
              <a:t>00010000</a:t>
            </a:r>
            <a:endParaRPr kumimoji="1"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0DEC377-CE1D-9044-AD56-95DF2A4C5F22}"/>
              </a:ext>
            </a:extLst>
          </p:cNvPr>
          <p:cNvSpPr/>
          <p:nvPr/>
        </p:nvSpPr>
        <p:spPr>
          <a:xfrm>
            <a:off x="8522858" y="3135285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en-US" altLang="zh-Hans" dirty="0"/>
              <a:t>00100000</a:t>
            </a:r>
            <a:endParaRPr kumimoji="1"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C391537-7ED1-794A-A3F8-7D9135150E01}"/>
              </a:ext>
            </a:extLst>
          </p:cNvPr>
          <p:cNvSpPr/>
          <p:nvPr/>
        </p:nvSpPr>
        <p:spPr>
          <a:xfrm>
            <a:off x="2201687" y="5774258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en-US" altLang="zh-Hans" dirty="0"/>
              <a:t>01000000</a:t>
            </a:r>
            <a:endParaRPr kumimoji="1"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F5434F7-1F48-CF4A-9839-8D3A9BFF87DF}"/>
              </a:ext>
            </a:extLst>
          </p:cNvPr>
          <p:cNvSpPr/>
          <p:nvPr/>
        </p:nvSpPr>
        <p:spPr>
          <a:xfrm>
            <a:off x="4990755" y="5829175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en-US" altLang="zh-Hans" dirty="0"/>
              <a:t>10000000</a:t>
            </a:r>
            <a:endParaRPr kumimoji="1"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5C40208-95AF-884A-986C-D5C75881907E}"/>
              </a:ext>
            </a:extLst>
          </p:cNvPr>
          <p:cNvSpPr/>
          <p:nvPr/>
        </p:nvSpPr>
        <p:spPr>
          <a:xfrm>
            <a:off x="7779823" y="5799536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dirty="0"/>
              <a:t>100000000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1FE8CAB-CB07-714E-9116-0508F17EC62A}"/>
              </a:ext>
            </a:extLst>
          </p:cNvPr>
          <p:cNvSpPr/>
          <p:nvPr/>
        </p:nvSpPr>
        <p:spPr>
          <a:xfrm>
            <a:off x="9566230" y="512285"/>
            <a:ext cx="180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dirty="0"/>
              <a:t>used=</a:t>
            </a:r>
            <a:r>
              <a:rPr kumimoji="1" lang="en-US" altLang="zh-CN" dirty="0"/>
              <a:t>0</a:t>
            </a:r>
            <a:r>
              <a:rPr kumimoji="1" lang="en-US" altLang="zh-Hans" dirty="0"/>
              <a:t>00000001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05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9C63C0A-24DF-594D-BDD1-DB4BC45CB2CC}"/>
              </a:ext>
            </a:extLst>
          </p:cNvPr>
          <p:cNvGrpSpPr/>
          <p:nvPr/>
        </p:nvGrpSpPr>
        <p:grpSpPr>
          <a:xfrm>
            <a:off x="1868612" y="1689835"/>
            <a:ext cx="7441037" cy="4151879"/>
            <a:chOff x="1924369" y="1681042"/>
            <a:chExt cx="7441037" cy="4151879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D9FD2AF-F23F-4BD9-A69D-8AFDBE82DC5E}"/>
                </a:ext>
              </a:extLst>
            </p:cNvPr>
            <p:cNvSpPr/>
            <p:nvPr/>
          </p:nvSpPr>
          <p:spPr>
            <a:xfrm>
              <a:off x="2645545" y="1686756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EE0BAFA-C364-49BC-9EF7-25AEEF533B9E}"/>
                </a:ext>
              </a:extLst>
            </p:cNvPr>
            <p:cNvSpPr/>
            <p:nvPr/>
          </p:nvSpPr>
          <p:spPr>
            <a:xfrm>
              <a:off x="5434613" y="1686756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8F945F0-FF4D-465B-8EBE-B615BD6448B4}"/>
                </a:ext>
              </a:extLst>
            </p:cNvPr>
            <p:cNvSpPr/>
            <p:nvPr/>
          </p:nvSpPr>
          <p:spPr>
            <a:xfrm>
              <a:off x="8223681" y="1686756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94D101B-6240-4815-8552-04B45719CBE5}"/>
                </a:ext>
              </a:extLst>
            </p:cNvPr>
            <p:cNvSpPr/>
            <p:nvPr/>
          </p:nvSpPr>
          <p:spPr>
            <a:xfrm>
              <a:off x="2645545" y="3429000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DC3861A-83D9-4C70-AD1C-A585525387F4}"/>
                </a:ext>
              </a:extLst>
            </p:cNvPr>
            <p:cNvSpPr/>
            <p:nvPr/>
          </p:nvSpPr>
          <p:spPr>
            <a:xfrm>
              <a:off x="5434613" y="3429000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3512775-B2C1-4428-84C8-B2DFF283F87C}"/>
                </a:ext>
              </a:extLst>
            </p:cNvPr>
            <p:cNvSpPr/>
            <p:nvPr/>
          </p:nvSpPr>
          <p:spPr>
            <a:xfrm>
              <a:off x="8223681" y="3429000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0EF3C0A-9EBD-4EC2-BCD0-1C0F86553910}"/>
                </a:ext>
              </a:extLst>
            </p:cNvPr>
            <p:cNvSpPr/>
            <p:nvPr/>
          </p:nvSpPr>
          <p:spPr>
            <a:xfrm>
              <a:off x="2645545" y="5171244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0AE81C1-6A2B-4ED8-8C18-F928E50A7322}"/>
                </a:ext>
              </a:extLst>
            </p:cNvPr>
            <p:cNvSpPr/>
            <p:nvPr/>
          </p:nvSpPr>
          <p:spPr>
            <a:xfrm>
              <a:off x="5434613" y="5171244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</a:t>
              </a: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4AF6779-5A0C-4696-8277-2147F8DCEC52}"/>
                </a:ext>
              </a:extLst>
            </p:cNvPr>
            <p:cNvSpPr/>
            <p:nvPr/>
          </p:nvSpPr>
          <p:spPr>
            <a:xfrm>
              <a:off x="8223681" y="5171244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397568D-E1C0-48CC-9214-D2F023E6CB9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712" y="1816505"/>
              <a:ext cx="2295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CCE9BBEB-F59D-446C-AC5F-45B390CC08F6}"/>
                </a:ext>
              </a:extLst>
            </p:cNvPr>
            <p:cNvCxnSpPr>
              <a:cxnSpLocks/>
            </p:cNvCxnSpPr>
            <p:nvPr/>
          </p:nvCxnSpPr>
          <p:spPr>
            <a:xfrm>
              <a:off x="5927780" y="1816505"/>
              <a:ext cx="2295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51D3F8F7-6ED1-464D-8844-0D69B3579943}"/>
                </a:ext>
              </a:extLst>
            </p:cNvPr>
            <p:cNvCxnSpPr>
              <a:cxnSpLocks/>
            </p:cNvCxnSpPr>
            <p:nvPr/>
          </p:nvCxnSpPr>
          <p:spPr>
            <a:xfrm>
              <a:off x="3138712" y="3556070"/>
              <a:ext cx="2295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D315D73C-5242-4292-8EBE-2C1014FD267A}"/>
                </a:ext>
              </a:extLst>
            </p:cNvPr>
            <p:cNvCxnSpPr>
              <a:cxnSpLocks/>
            </p:cNvCxnSpPr>
            <p:nvPr/>
          </p:nvCxnSpPr>
          <p:spPr>
            <a:xfrm>
              <a:off x="5927780" y="3556070"/>
              <a:ext cx="2295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F36A7C8-A973-49F7-A442-CDD6789A16FC}"/>
                </a:ext>
              </a:extLst>
            </p:cNvPr>
            <p:cNvCxnSpPr>
              <a:cxnSpLocks/>
            </p:cNvCxnSpPr>
            <p:nvPr/>
          </p:nvCxnSpPr>
          <p:spPr>
            <a:xfrm>
              <a:off x="3138712" y="5329104"/>
              <a:ext cx="2295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73C56E9B-725A-44CC-9D73-11642969D1C0}"/>
                </a:ext>
              </a:extLst>
            </p:cNvPr>
            <p:cNvCxnSpPr>
              <a:cxnSpLocks/>
            </p:cNvCxnSpPr>
            <p:nvPr/>
          </p:nvCxnSpPr>
          <p:spPr>
            <a:xfrm>
              <a:off x="5927779" y="5329104"/>
              <a:ext cx="2295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EDFF748E-359B-4543-ACF3-11727B094D66}"/>
                </a:ext>
              </a:extLst>
            </p:cNvPr>
            <p:cNvCxnSpPr>
              <a:cxnSpLocks/>
            </p:cNvCxnSpPr>
            <p:nvPr/>
          </p:nvCxnSpPr>
          <p:spPr>
            <a:xfrm>
              <a:off x="2805343" y="2212758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FF3BB44E-BF5C-4EA4-8BE7-4393C77A6607}"/>
                </a:ext>
              </a:extLst>
            </p:cNvPr>
            <p:cNvCxnSpPr>
              <a:cxnSpLocks/>
            </p:cNvCxnSpPr>
            <p:nvPr/>
          </p:nvCxnSpPr>
          <p:spPr>
            <a:xfrm>
              <a:off x="2805343" y="3955002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6C85D820-FBC6-4571-97EC-FD0C36467511}"/>
                </a:ext>
              </a:extLst>
            </p:cNvPr>
            <p:cNvCxnSpPr>
              <a:cxnSpLocks/>
            </p:cNvCxnSpPr>
            <p:nvPr/>
          </p:nvCxnSpPr>
          <p:spPr>
            <a:xfrm>
              <a:off x="5585534" y="2212758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C2E57738-AC02-44CC-B09B-7062F80EE07A}"/>
                </a:ext>
              </a:extLst>
            </p:cNvPr>
            <p:cNvCxnSpPr>
              <a:cxnSpLocks/>
            </p:cNvCxnSpPr>
            <p:nvPr/>
          </p:nvCxnSpPr>
          <p:spPr>
            <a:xfrm>
              <a:off x="8346488" y="2212758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7C8364FC-44A3-42EB-9864-AC8835AFF3F8}"/>
                </a:ext>
              </a:extLst>
            </p:cNvPr>
            <p:cNvCxnSpPr>
              <a:cxnSpLocks/>
            </p:cNvCxnSpPr>
            <p:nvPr/>
          </p:nvCxnSpPr>
          <p:spPr>
            <a:xfrm>
              <a:off x="5585534" y="3955002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61E41408-253D-4023-B382-A4E2FA63BAE2}"/>
                </a:ext>
              </a:extLst>
            </p:cNvPr>
            <p:cNvCxnSpPr>
              <a:cxnSpLocks/>
            </p:cNvCxnSpPr>
            <p:nvPr/>
          </p:nvCxnSpPr>
          <p:spPr>
            <a:xfrm>
              <a:off x="8346488" y="3955002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6F638A2F-2370-4B1A-86F3-84165D5033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07184" y="1949773"/>
              <a:ext cx="22959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AE59A31B-29D3-4D89-9978-445B81CF9E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2016" y="1949773"/>
              <a:ext cx="22959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605B36E6-5D4C-4ADF-829D-3E07EF3865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2948" y="3683140"/>
              <a:ext cx="22959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A9DFC9F1-B33A-412D-95DA-3FB4A36646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27779" y="3683140"/>
              <a:ext cx="22959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639A4FA3-BF47-4AF1-B194-6312485587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2948" y="5456174"/>
              <a:ext cx="22959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ABA7CD80-E662-4D63-9691-697E7EE283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27779" y="5456174"/>
              <a:ext cx="22959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E3C9355C-3D9B-4E18-BD20-EB5166B6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10" y="2212758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9092F348-9D4A-416F-90A0-3BD1589860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10" y="3955002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D42F4CB7-C90D-4382-8C4D-A85A062FEB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578" y="2212757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646356BE-BAB1-4871-BC7E-D01D226B77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4859" y="2212757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C4B53C83-1AEC-4DB0-B6E2-BF12F2FDE8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578" y="3955002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B40874C6-860D-4704-8DAA-33724BB95C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4859" y="3955002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76914C30-9DD2-4548-8759-F05C714E606C}"/>
                </a:ext>
              </a:extLst>
            </p:cNvPr>
            <p:cNvCxnSpPr>
              <a:cxnSpLocks/>
            </p:cNvCxnSpPr>
            <p:nvPr/>
          </p:nvCxnSpPr>
          <p:spPr>
            <a:xfrm>
              <a:off x="3157720" y="2127083"/>
              <a:ext cx="2245365" cy="1237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AD0960C5-7B28-4ADB-9E99-D56FB65A0EC7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37" y="2152786"/>
              <a:ext cx="2245365" cy="1237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3D582025-FCFD-4A6E-A80E-08C1F102DCBF}"/>
                </a:ext>
              </a:extLst>
            </p:cNvPr>
            <p:cNvCxnSpPr>
              <a:cxnSpLocks/>
            </p:cNvCxnSpPr>
            <p:nvPr/>
          </p:nvCxnSpPr>
          <p:spPr>
            <a:xfrm>
              <a:off x="3157720" y="3807182"/>
              <a:ext cx="2245365" cy="1237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A2E834C4-D206-4AEE-A53B-195CF76303C2}"/>
                </a:ext>
              </a:extLst>
            </p:cNvPr>
            <p:cNvCxnSpPr>
              <a:cxnSpLocks/>
            </p:cNvCxnSpPr>
            <p:nvPr/>
          </p:nvCxnSpPr>
          <p:spPr>
            <a:xfrm>
              <a:off x="5912016" y="3848872"/>
              <a:ext cx="2245365" cy="1237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763D1A4-82E1-B44C-9010-5B768CF7D644}"/>
                </a:ext>
              </a:extLst>
            </p:cNvPr>
            <p:cNvSpPr txBox="1"/>
            <p:nvPr/>
          </p:nvSpPr>
          <p:spPr>
            <a:xfrm>
              <a:off x="1924369" y="1681042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CN" dirty="0"/>
                <a:t>0</a:t>
              </a:r>
              <a:r>
                <a:rPr kumimoji="1" lang="en-US" altLang="zh-Hans" dirty="0"/>
                <a:t>,0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7BD1C47-A739-064F-8C88-79159EF34204}"/>
                </a:ext>
              </a:extLst>
            </p:cNvPr>
            <p:cNvSpPr txBox="1"/>
            <p:nvPr/>
          </p:nvSpPr>
          <p:spPr>
            <a:xfrm>
              <a:off x="2876364" y="5445537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2,0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1CCDA7A-16EC-8D4B-B07E-D97AF89DE847}"/>
                </a:ext>
              </a:extLst>
            </p:cNvPr>
            <p:cNvSpPr txBox="1"/>
            <p:nvPr/>
          </p:nvSpPr>
          <p:spPr>
            <a:xfrm>
              <a:off x="2774813" y="3837149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1,0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3D88E90-5D71-3844-AEE7-62CE0557AD67}"/>
                </a:ext>
              </a:extLst>
            </p:cNvPr>
            <p:cNvSpPr txBox="1"/>
            <p:nvPr/>
          </p:nvSpPr>
          <p:spPr>
            <a:xfrm>
              <a:off x="5531940" y="2121589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0,1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D94E0F3E-F714-B047-875D-AF89FC807F3F}"/>
                </a:ext>
              </a:extLst>
            </p:cNvPr>
            <p:cNvSpPr txBox="1"/>
            <p:nvPr/>
          </p:nvSpPr>
          <p:spPr>
            <a:xfrm>
              <a:off x="5543451" y="3887959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1,1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E5D89F8B-E62F-8A44-8DFF-0F7F23004D87}"/>
                </a:ext>
              </a:extLst>
            </p:cNvPr>
            <p:cNvSpPr txBox="1"/>
            <p:nvPr/>
          </p:nvSpPr>
          <p:spPr>
            <a:xfrm>
              <a:off x="5665432" y="5463589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2,1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BD2B80A-8BD9-624A-BCCC-7C441A247A1D}"/>
                </a:ext>
              </a:extLst>
            </p:cNvPr>
            <p:cNvSpPr txBox="1"/>
            <p:nvPr/>
          </p:nvSpPr>
          <p:spPr>
            <a:xfrm>
              <a:off x="8351104" y="2121589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0,2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FC32C99-A495-D44B-8F33-FBB2F5583820}"/>
                </a:ext>
              </a:extLst>
            </p:cNvPr>
            <p:cNvSpPr txBox="1"/>
            <p:nvPr/>
          </p:nvSpPr>
          <p:spPr>
            <a:xfrm>
              <a:off x="8383448" y="3955002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1,2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109A327-78C5-3D40-8CC7-5869E511D760}"/>
                </a:ext>
              </a:extLst>
            </p:cNvPr>
            <p:cNvSpPr txBox="1"/>
            <p:nvPr/>
          </p:nvSpPr>
          <p:spPr>
            <a:xfrm>
              <a:off x="8383448" y="5456230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2,2</a:t>
              </a:r>
              <a:r>
                <a:rPr kumimoji="1" lang="zh-CN" altLang="en-US" dirty="0"/>
                <a:t>）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AF666FE-37B8-8747-BDD5-B9DD4409F596}"/>
              </a:ext>
            </a:extLst>
          </p:cNvPr>
          <p:cNvSpPr txBox="1"/>
          <p:nvPr/>
        </p:nvSpPr>
        <p:spPr>
          <a:xfrm>
            <a:off x="2262107" y="1303993"/>
            <a:ext cx="209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en-US" altLang="zh-Hans" dirty="0"/>
              <a:t>00000001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CF5EB5-E182-0246-854C-D212CF42532D}"/>
              </a:ext>
            </a:extLst>
          </p:cNvPr>
          <p:cNvSpPr/>
          <p:nvPr/>
        </p:nvSpPr>
        <p:spPr>
          <a:xfrm>
            <a:off x="5108658" y="1325382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en-US" altLang="zh-Hans" dirty="0"/>
              <a:t>00000010</a:t>
            </a:r>
            <a:endParaRPr kumimoji="1"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937AC17-AAF0-9A4E-A8E7-F7A650DDF6B0}"/>
              </a:ext>
            </a:extLst>
          </p:cNvPr>
          <p:cNvSpPr/>
          <p:nvPr/>
        </p:nvSpPr>
        <p:spPr>
          <a:xfrm>
            <a:off x="7790182" y="1301872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en-US" altLang="zh-Hans" dirty="0"/>
              <a:t>00000100</a:t>
            </a:r>
            <a:endParaRPr kumimoji="1"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E6D047B-8971-9D45-90ED-4C9C83AA314A}"/>
              </a:ext>
            </a:extLst>
          </p:cNvPr>
          <p:cNvSpPr/>
          <p:nvPr/>
        </p:nvSpPr>
        <p:spPr>
          <a:xfrm>
            <a:off x="2936746" y="3140615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en-US" altLang="zh-Hans" dirty="0"/>
              <a:t>00001000</a:t>
            </a:r>
            <a:endParaRPr kumimoji="1"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2F3BAE6-330D-1846-9EA9-911DF1D79A14}"/>
              </a:ext>
            </a:extLst>
          </p:cNvPr>
          <p:cNvSpPr/>
          <p:nvPr/>
        </p:nvSpPr>
        <p:spPr>
          <a:xfrm>
            <a:off x="5716467" y="3159852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en-US" altLang="zh-Hans" dirty="0"/>
              <a:t>00010000</a:t>
            </a:r>
            <a:endParaRPr kumimoji="1"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0DEC377-CE1D-9044-AD56-95DF2A4C5F22}"/>
              </a:ext>
            </a:extLst>
          </p:cNvPr>
          <p:cNvSpPr/>
          <p:nvPr/>
        </p:nvSpPr>
        <p:spPr>
          <a:xfrm>
            <a:off x="8522858" y="3135285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en-US" altLang="zh-Hans" dirty="0"/>
              <a:t>00100000</a:t>
            </a:r>
            <a:endParaRPr kumimoji="1"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C391537-7ED1-794A-A3F8-7D9135150E01}"/>
              </a:ext>
            </a:extLst>
          </p:cNvPr>
          <p:cNvSpPr/>
          <p:nvPr/>
        </p:nvSpPr>
        <p:spPr>
          <a:xfrm>
            <a:off x="2201687" y="5774258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en-US" altLang="zh-Hans" dirty="0"/>
              <a:t>01000000</a:t>
            </a:r>
            <a:endParaRPr kumimoji="1"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F5434F7-1F48-CF4A-9839-8D3A9BFF87DF}"/>
              </a:ext>
            </a:extLst>
          </p:cNvPr>
          <p:cNvSpPr/>
          <p:nvPr/>
        </p:nvSpPr>
        <p:spPr>
          <a:xfrm>
            <a:off x="4990755" y="5829175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en-US" altLang="zh-Hans" dirty="0"/>
              <a:t>10000000</a:t>
            </a:r>
            <a:endParaRPr kumimoji="1"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5C40208-95AF-884A-986C-D5C75881907E}"/>
              </a:ext>
            </a:extLst>
          </p:cNvPr>
          <p:cNvSpPr/>
          <p:nvPr/>
        </p:nvSpPr>
        <p:spPr>
          <a:xfrm>
            <a:off x="7779823" y="5799536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dirty="0"/>
              <a:t>100000000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DDC5DE-3D75-2645-BD14-608D9007D675}"/>
              </a:ext>
            </a:extLst>
          </p:cNvPr>
          <p:cNvSpPr/>
          <p:nvPr/>
        </p:nvSpPr>
        <p:spPr>
          <a:xfrm>
            <a:off x="9621986" y="423075"/>
            <a:ext cx="180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dirty="0"/>
              <a:t>used=</a:t>
            </a:r>
            <a:r>
              <a:rPr kumimoji="1" lang="en-US" altLang="zh-CN" dirty="0"/>
              <a:t>0</a:t>
            </a:r>
            <a:r>
              <a:rPr kumimoji="1" lang="en-US" altLang="zh-Hans" dirty="0"/>
              <a:t>00000011</a:t>
            </a:r>
            <a:endParaRPr kumimoji="1" lang="zh-CN" altLang="en-US" dirty="0"/>
          </a:p>
        </p:txBody>
      </p:sp>
      <p:sp>
        <p:nvSpPr>
          <p:cNvPr id="73" name="右箭头 72">
            <a:extLst>
              <a:ext uri="{FF2B5EF4-FFF2-40B4-BE49-F238E27FC236}">
                <a16:creationId xmlns:a16="http://schemas.microsoft.com/office/drawing/2014/main" id="{C18D1909-4A5F-5F47-A389-D5F34CA919A5}"/>
              </a:ext>
            </a:extLst>
          </p:cNvPr>
          <p:cNvSpPr/>
          <p:nvPr/>
        </p:nvSpPr>
        <p:spPr>
          <a:xfrm>
            <a:off x="3060930" y="1776412"/>
            <a:ext cx="2327429" cy="129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877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9C63C0A-24DF-594D-BDD1-DB4BC45CB2CC}"/>
              </a:ext>
            </a:extLst>
          </p:cNvPr>
          <p:cNvGrpSpPr/>
          <p:nvPr/>
        </p:nvGrpSpPr>
        <p:grpSpPr>
          <a:xfrm>
            <a:off x="1868612" y="1689835"/>
            <a:ext cx="7441037" cy="4151879"/>
            <a:chOff x="1924369" y="1681042"/>
            <a:chExt cx="7441037" cy="4151879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D9FD2AF-F23F-4BD9-A69D-8AFDBE82DC5E}"/>
                </a:ext>
              </a:extLst>
            </p:cNvPr>
            <p:cNvSpPr/>
            <p:nvPr/>
          </p:nvSpPr>
          <p:spPr>
            <a:xfrm>
              <a:off x="2645545" y="1686756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EE0BAFA-C364-49BC-9EF7-25AEEF533B9E}"/>
                </a:ext>
              </a:extLst>
            </p:cNvPr>
            <p:cNvSpPr/>
            <p:nvPr/>
          </p:nvSpPr>
          <p:spPr>
            <a:xfrm>
              <a:off x="5434613" y="1686756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8F945F0-FF4D-465B-8EBE-B615BD6448B4}"/>
                </a:ext>
              </a:extLst>
            </p:cNvPr>
            <p:cNvSpPr/>
            <p:nvPr/>
          </p:nvSpPr>
          <p:spPr>
            <a:xfrm>
              <a:off x="8223681" y="1686756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94D101B-6240-4815-8552-04B45719CBE5}"/>
                </a:ext>
              </a:extLst>
            </p:cNvPr>
            <p:cNvSpPr/>
            <p:nvPr/>
          </p:nvSpPr>
          <p:spPr>
            <a:xfrm>
              <a:off x="2645545" y="3429000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DC3861A-83D9-4C70-AD1C-A585525387F4}"/>
                </a:ext>
              </a:extLst>
            </p:cNvPr>
            <p:cNvSpPr/>
            <p:nvPr/>
          </p:nvSpPr>
          <p:spPr>
            <a:xfrm>
              <a:off x="5434613" y="3429000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3512775-B2C1-4428-84C8-B2DFF283F87C}"/>
                </a:ext>
              </a:extLst>
            </p:cNvPr>
            <p:cNvSpPr/>
            <p:nvPr/>
          </p:nvSpPr>
          <p:spPr>
            <a:xfrm>
              <a:off x="8223681" y="3429000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0EF3C0A-9EBD-4EC2-BCD0-1C0F86553910}"/>
                </a:ext>
              </a:extLst>
            </p:cNvPr>
            <p:cNvSpPr/>
            <p:nvPr/>
          </p:nvSpPr>
          <p:spPr>
            <a:xfrm>
              <a:off x="2645545" y="5171244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0AE81C1-6A2B-4ED8-8C18-F928E50A7322}"/>
                </a:ext>
              </a:extLst>
            </p:cNvPr>
            <p:cNvSpPr/>
            <p:nvPr/>
          </p:nvSpPr>
          <p:spPr>
            <a:xfrm>
              <a:off x="5434613" y="5171244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</a:t>
              </a: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4AF6779-5A0C-4696-8277-2147F8DCEC52}"/>
                </a:ext>
              </a:extLst>
            </p:cNvPr>
            <p:cNvSpPr/>
            <p:nvPr/>
          </p:nvSpPr>
          <p:spPr>
            <a:xfrm>
              <a:off x="8223681" y="5171244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397568D-E1C0-48CC-9214-D2F023E6CB9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712" y="1816505"/>
              <a:ext cx="2295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CCE9BBEB-F59D-446C-AC5F-45B390CC08F6}"/>
                </a:ext>
              </a:extLst>
            </p:cNvPr>
            <p:cNvCxnSpPr>
              <a:cxnSpLocks/>
            </p:cNvCxnSpPr>
            <p:nvPr/>
          </p:nvCxnSpPr>
          <p:spPr>
            <a:xfrm>
              <a:off x="5927780" y="1816505"/>
              <a:ext cx="2295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51D3F8F7-6ED1-464D-8844-0D69B3579943}"/>
                </a:ext>
              </a:extLst>
            </p:cNvPr>
            <p:cNvCxnSpPr>
              <a:cxnSpLocks/>
            </p:cNvCxnSpPr>
            <p:nvPr/>
          </p:nvCxnSpPr>
          <p:spPr>
            <a:xfrm>
              <a:off x="3138712" y="3556070"/>
              <a:ext cx="2295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D315D73C-5242-4292-8EBE-2C1014FD267A}"/>
                </a:ext>
              </a:extLst>
            </p:cNvPr>
            <p:cNvCxnSpPr>
              <a:cxnSpLocks/>
            </p:cNvCxnSpPr>
            <p:nvPr/>
          </p:nvCxnSpPr>
          <p:spPr>
            <a:xfrm>
              <a:off x="5927780" y="3556070"/>
              <a:ext cx="2295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F36A7C8-A973-49F7-A442-CDD6789A16FC}"/>
                </a:ext>
              </a:extLst>
            </p:cNvPr>
            <p:cNvCxnSpPr>
              <a:cxnSpLocks/>
            </p:cNvCxnSpPr>
            <p:nvPr/>
          </p:nvCxnSpPr>
          <p:spPr>
            <a:xfrm>
              <a:off x="3138712" y="5329104"/>
              <a:ext cx="2295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73C56E9B-725A-44CC-9D73-11642969D1C0}"/>
                </a:ext>
              </a:extLst>
            </p:cNvPr>
            <p:cNvCxnSpPr>
              <a:cxnSpLocks/>
            </p:cNvCxnSpPr>
            <p:nvPr/>
          </p:nvCxnSpPr>
          <p:spPr>
            <a:xfrm>
              <a:off x="5927779" y="5329104"/>
              <a:ext cx="2295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EDFF748E-359B-4543-ACF3-11727B094D66}"/>
                </a:ext>
              </a:extLst>
            </p:cNvPr>
            <p:cNvCxnSpPr>
              <a:cxnSpLocks/>
            </p:cNvCxnSpPr>
            <p:nvPr/>
          </p:nvCxnSpPr>
          <p:spPr>
            <a:xfrm>
              <a:off x="2805343" y="2212758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FF3BB44E-BF5C-4EA4-8BE7-4393C77A6607}"/>
                </a:ext>
              </a:extLst>
            </p:cNvPr>
            <p:cNvCxnSpPr>
              <a:cxnSpLocks/>
            </p:cNvCxnSpPr>
            <p:nvPr/>
          </p:nvCxnSpPr>
          <p:spPr>
            <a:xfrm>
              <a:off x="2805343" y="3955002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6C85D820-FBC6-4571-97EC-FD0C36467511}"/>
                </a:ext>
              </a:extLst>
            </p:cNvPr>
            <p:cNvCxnSpPr>
              <a:cxnSpLocks/>
            </p:cNvCxnSpPr>
            <p:nvPr/>
          </p:nvCxnSpPr>
          <p:spPr>
            <a:xfrm>
              <a:off x="5585534" y="2212758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C2E57738-AC02-44CC-B09B-7062F80EE07A}"/>
                </a:ext>
              </a:extLst>
            </p:cNvPr>
            <p:cNvCxnSpPr>
              <a:cxnSpLocks/>
            </p:cNvCxnSpPr>
            <p:nvPr/>
          </p:nvCxnSpPr>
          <p:spPr>
            <a:xfrm>
              <a:off x="8346488" y="2212758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7C8364FC-44A3-42EB-9864-AC8835AFF3F8}"/>
                </a:ext>
              </a:extLst>
            </p:cNvPr>
            <p:cNvCxnSpPr>
              <a:cxnSpLocks/>
            </p:cNvCxnSpPr>
            <p:nvPr/>
          </p:nvCxnSpPr>
          <p:spPr>
            <a:xfrm>
              <a:off x="5585534" y="3955002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61E41408-253D-4023-B382-A4E2FA63BAE2}"/>
                </a:ext>
              </a:extLst>
            </p:cNvPr>
            <p:cNvCxnSpPr>
              <a:cxnSpLocks/>
            </p:cNvCxnSpPr>
            <p:nvPr/>
          </p:nvCxnSpPr>
          <p:spPr>
            <a:xfrm>
              <a:off x="8346488" y="3955002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6F638A2F-2370-4B1A-86F3-84165D5033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07184" y="1949773"/>
              <a:ext cx="22959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AE59A31B-29D3-4D89-9978-445B81CF9E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2016" y="1949773"/>
              <a:ext cx="22959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605B36E6-5D4C-4ADF-829D-3E07EF3865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2948" y="3683140"/>
              <a:ext cx="22959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A9DFC9F1-B33A-412D-95DA-3FB4A36646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27779" y="3683140"/>
              <a:ext cx="22959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639A4FA3-BF47-4AF1-B194-6312485587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2948" y="5456174"/>
              <a:ext cx="22959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ABA7CD80-E662-4D63-9691-697E7EE283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27779" y="5456174"/>
              <a:ext cx="22959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E3C9355C-3D9B-4E18-BD20-EB5166B6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10" y="2212758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9092F348-9D4A-416F-90A0-3BD1589860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10" y="3955002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D42F4CB7-C90D-4382-8C4D-A85A062FEB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578" y="2212757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646356BE-BAB1-4871-BC7E-D01D226B77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4859" y="2212757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C4B53C83-1AEC-4DB0-B6E2-BF12F2FDE8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578" y="3955002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B40874C6-860D-4704-8DAA-33724BB95C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4859" y="3955002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76914C30-9DD2-4548-8759-F05C714E606C}"/>
                </a:ext>
              </a:extLst>
            </p:cNvPr>
            <p:cNvCxnSpPr>
              <a:cxnSpLocks/>
            </p:cNvCxnSpPr>
            <p:nvPr/>
          </p:nvCxnSpPr>
          <p:spPr>
            <a:xfrm>
              <a:off x="3157720" y="2127083"/>
              <a:ext cx="2245365" cy="1237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AD0960C5-7B28-4ADB-9E99-D56FB65A0EC7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37" y="2152786"/>
              <a:ext cx="2245365" cy="1237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3D582025-FCFD-4A6E-A80E-08C1F102DCBF}"/>
                </a:ext>
              </a:extLst>
            </p:cNvPr>
            <p:cNvCxnSpPr>
              <a:cxnSpLocks/>
            </p:cNvCxnSpPr>
            <p:nvPr/>
          </p:nvCxnSpPr>
          <p:spPr>
            <a:xfrm>
              <a:off x="3157720" y="3807182"/>
              <a:ext cx="2245365" cy="1237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A2E834C4-D206-4AEE-A53B-195CF76303C2}"/>
                </a:ext>
              </a:extLst>
            </p:cNvPr>
            <p:cNvCxnSpPr>
              <a:cxnSpLocks/>
            </p:cNvCxnSpPr>
            <p:nvPr/>
          </p:nvCxnSpPr>
          <p:spPr>
            <a:xfrm>
              <a:off x="5912016" y="3848872"/>
              <a:ext cx="2245365" cy="1237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763D1A4-82E1-B44C-9010-5B768CF7D644}"/>
                </a:ext>
              </a:extLst>
            </p:cNvPr>
            <p:cNvSpPr txBox="1"/>
            <p:nvPr/>
          </p:nvSpPr>
          <p:spPr>
            <a:xfrm>
              <a:off x="1924369" y="1681042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CN" dirty="0"/>
                <a:t>0</a:t>
              </a:r>
              <a:r>
                <a:rPr kumimoji="1" lang="en-US" altLang="zh-Hans" dirty="0"/>
                <a:t>,0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7BD1C47-A739-064F-8C88-79159EF34204}"/>
                </a:ext>
              </a:extLst>
            </p:cNvPr>
            <p:cNvSpPr txBox="1"/>
            <p:nvPr/>
          </p:nvSpPr>
          <p:spPr>
            <a:xfrm>
              <a:off x="2876364" y="5445537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2,0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1CCDA7A-16EC-8D4B-B07E-D97AF89DE847}"/>
                </a:ext>
              </a:extLst>
            </p:cNvPr>
            <p:cNvSpPr txBox="1"/>
            <p:nvPr/>
          </p:nvSpPr>
          <p:spPr>
            <a:xfrm>
              <a:off x="2774813" y="3837149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1,0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3D88E90-5D71-3844-AEE7-62CE0557AD67}"/>
                </a:ext>
              </a:extLst>
            </p:cNvPr>
            <p:cNvSpPr txBox="1"/>
            <p:nvPr/>
          </p:nvSpPr>
          <p:spPr>
            <a:xfrm>
              <a:off x="5531940" y="2121589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0,1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D94E0F3E-F714-B047-875D-AF89FC807F3F}"/>
                </a:ext>
              </a:extLst>
            </p:cNvPr>
            <p:cNvSpPr txBox="1"/>
            <p:nvPr/>
          </p:nvSpPr>
          <p:spPr>
            <a:xfrm>
              <a:off x="5543451" y="3887959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1,1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E5D89F8B-E62F-8A44-8DFF-0F7F23004D87}"/>
                </a:ext>
              </a:extLst>
            </p:cNvPr>
            <p:cNvSpPr txBox="1"/>
            <p:nvPr/>
          </p:nvSpPr>
          <p:spPr>
            <a:xfrm>
              <a:off x="5665432" y="5463589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2,1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BD2B80A-8BD9-624A-BCCC-7C441A247A1D}"/>
                </a:ext>
              </a:extLst>
            </p:cNvPr>
            <p:cNvSpPr txBox="1"/>
            <p:nvPr/>
          </p:nvSpPr>
          <p:spPr>
            <a:xfrm>
              <a:off x="8351104" y="2121589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0,2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FC32C99-A495-D44B-8F33-FBB2F5583820}"/>
                </a:ext>
              </a:extLst>
            </p:cNvPr>
            <p:cNvSpPr txBox="1"/>
            <p:nvPr/>
          </p:nvSpPr>
          <p:spPr>
            <a:xfrm>
              <a:off x="8383448" y="3955002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1,2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109A327-78C5-3D40-8CC7-5869E511D760}"/>
                </a:ext>
              </a:extLst>
            </p:cNvPr>
            <p:cNvSpPr txBox="1"/>
            <p:nvPr/>
          </p:nvSpPr>
          <p:spPr>
            <a:xfrm>
              <a:off x="8383448" y="5456230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2,2</a:t>
              </a:r>
              <a:r>
                <a:rPr kumimoji="1" lang="zh-CN" altLang="en-US" dirty="0"/>
                <a:t>）</a:t>
              </a:r>
            </a:p>
          </p:txBody>
        </p:sp>
      </p:grpSp>
      <p:sp>
        <p:nvSpPr>
          <p:cNvPr id="67" name="右箭头 66">
            <a:extLst>
              <a:ext uri="{FF2B5EF4-FFF2-40B4-BE49-F238E27FC236}">
                <a16:creationId xmlns:a16="http://schemas.microsoft.com/office/drawing/2014/main" id="{E274C683-8429-F449-8A77-7449C9BE4C29}"/>
              </a:ext>
            </a:extLst>
          </p:cNvPr>
          <p:cNvSpPr/>
          <p:nvPr/>
        </p:nvSpPr>
        <p:spPr>
          <a:xfrm rot="3143195">
            <a:off x="2204158" y="3655193"/>
            <a:ext cx="3971249" cy="134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468604E-5639-A74D-9A40-662E3275E84F}"/>
              </a:ext>
            </a:extLst>
          </p:cNvPr>
          <p:cNvSpPr/>
          <p:nvPr/>
        </p:nvSpPr>
        <p:spPr>
          <a:xfrm>
            <a:off x="4970974" y="5871498"/>
            <a:ext cx="180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dirty="0"/>
              <a:t>used=</a:t>
            </a:r>
            <a:r>
              <a:rPr kumimoji="1" lang="en-US" altLang="zh-CN" dirty="0"/>
              <a:t>0</a:t>
            </a:r>
            <a:r>
              <a:rPr kumimoji="1" lang="en-US" altLang="zh-Hans" dirty="0"/>
              <a:t>10000001</a:t>
            </a:r>
            <a:endParaRPr kumimoji="1" lang="zh-CN" altLang="en-US" dirty="0"/>
          </a:p>
        </p:txBody>
      </p:sp>
      <p:sp>
        <p:nvSpPr>
          <p:cNvPr id="68" name="右箭头 67">
            <a:extLst>
              <a:ext uri="{FF2B5EF4-FFF2-40B4-BE49-F238E27FC236}">
                <a16:creationId xmlns:a16="http://schemas.microsoft.com/office/drawing/2014/main" id="{4E245E61-F685-4B4B-9B42-BAF3F9A6CC0B}"/>
              </a:ext>
            </a:extLst>
          </p:cNvPr>
          <p:cNvSpPr/>
          <p:nvPr/>
        </p:nvSpPr>
        <p:spPr>
          <a:xfrm rot="13956191">
            <a:off x="2303823" y="3535947"/>
            <a:ext cx="3971249" cy="1344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AE27E7-CAB1-6B46-9B57-8C13CCD8BC0A}"/>
              </a:ext>
            </a:extLst>
          </p:cNvPr>
          <p:cNvSpPr txBox="1"/>
          <p:nvPr/>
        </p:nvSpPr>
        <p:spPr>
          <a:xfrm>
            <a:off x="8873566" y="901968"/>
            <a:ext cx="2931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dirty="0"/>
              <a:t>8-&gt;1</a:t>
            </a:r>
            <a:endParaRPr kumimoji="1" lang="en-US" altLang="zh-CN" dirty="0"/>
          </a:p>
          <a:p>
            <a:r>
              <a:rPr kumimoji="1" lang="en-US" altLang="zh-CN" dirty="0"/>
              <a:t>0</a:t>
            </a:r>
            <a:r>
              <a:rPr kumimoji="1" lang="en-US" altLang="zh-Hans" dirty="0"/>
              <a:t>00000001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&amp;</a:t>
            </a:r>
            <a:r>
              <a:rPr kumimoji="1" lang="zh-Hans" altLang="en-US" dirty="0"/>
              <a:t> </a:t>
            </a:r>
            <a:r>
              <a:rPr kumimoji="1" lang="en-US" altLang="zh-CN" dirty="0"/>
              <a:t>0</a:t>
            </a:r>
            <a:r>
              <a:rPr kumimoji="1" lang="en-US" altLang="zh-Hans" dirty="0"/>
              <a:t>10000001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!=0</a:t>
            </a:r>
          </a:p>
          <a:p>
            <a:r>
              <a:rPr kumimoji="1" lang="en-US" altLang="zh-Hans" dirty="0"/>
              <a:t>Invalid!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Has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visited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before.</a:t>
            </a:r>
          </a:p>
          <a:p>
            <a:endParaRPr kumimoji="1" lang="en-US" altLang="zh-Hans" dirty="0"/>
          </a:p>
          <a:p>
            <a:r>
              <a:rPr kumimoji="1" lang="en-US" altLang="zh-Hans" dirty="0"/>
              <a:t>8-&gt;5</a:t>
            </a:r>
            <a:endParaRPr kumimoji="1" lang="en-US" altLang="zh-CN" dirty="0"/>
          </a:p>
          <a:p>
            <a:r>
              <a:rPr kumimoji="1" lang="en-US" altLang="zh-CN" dirty="0"/>
              <a:t>0</a:t>
            </a:r>
            <a:r>
              <a:rPr kumimoji="1" lang="en-US" altLang="zh-Hans" dirty="0"/>
              <a:t>00010000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&amp;</a:t>
            </a:r>
            <a:r>
              <a:rPr kumimoji="1" lang="zh-Hans" altLang="en-US" dirty="0"/>
              <a:t> </a:t>
            </a:r>
            <a:r>
              <a:rPr kumimoji="1" lang="en-US" altLang="zh-CN" dirty="0"/>
              <a:t>0</a:t>
            </a:r>
            <a:r>
              <a:rPr kumimoji="1" lang="en-US" altLang="zh-Hans" dirty="0"/>
              <a:t>10000001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=0</a:t>
            </a:r>
          </a:p>
          <a:p>
            <a:r>
              <a:rPr kumimoji="1" lang="en-US" altLang="zh-CN" dirty="0"/>
              <a:t>V</a:t>
            </a:r>
            <a:r>
              <a:rPr kumimoji="1" lang="en-US" altLang="zh-Hans" dirty="0"/>
              <a:t>alid! Hasn’t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visited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before.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86C4767-32DA-E84D-9824-58F5BCD6848F}"/>
              </a:ext>
            </a:extLst>
          </p:cNvPr>
          <p:cNvSpPr/>
          <p:nvPr/>
        </p:nvSpPr>
        <p:spPr>
          <a:xfrm>
            <a:off x="2231650" y="1288029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en-US" altLang="zh-Hans" dirty="0"/>
              <a:t>00000001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9113D01-B894-C24E-BA23-08B4AF804EA0}"/>
              </a:ext>
            </a:extLst>
          </p:cNvPr>
          <p:cNvSpPr/>
          <p:nvPr/>
        </p:nvSpPr>
        <p:spPr>
          <a:xfrm>
            <a:off x="5773781" y="3096642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en-US" altLang="zh-Hans" dirty="0"/>
              <a:t>00010000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64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9C63C0A-24DF-594D-BDD1-DB4BC45CB2CC}"/>
              </a:ext>
            </a:extLst>
          </p:cNvPr>
          <p:cNvGrpSpPr/>
          <p:nvPr/>
        </p:nvGrpSpPr>
        <p:grpSpPr>
          <a:xfrm>
            <a:off x="1868612" y="1689835"/>
            <a:ext cx="7441037" cy="4151879"/>
            <a:chOff x="1924369" y="1681042"/>
            <a:chExt cx="7441037" cy="4151879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D9FD2AF-F23F-4BD9-A69D-8AFDBE82DC5E}"/>
                </a:ext>
              </a:extLst>
            </p:cNvPr>
            <p:cNvSpPr/>
            <p:nvPr/>
          </p:nvSpPr>
          <p:spPr>
            <a:xfrm>
              <a:off x="2645545" y="1686756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EE0BAFA-C364-49BC-9EF7-25AEEF533B9E}"/>
                </a:ext>
              </a:extLst>
            </p:cNvPr>
            <p:cNvSpPr/>
            <p:nvPr/>
          </p:nvSpPr>
          <p:spPr>
            <a:xfrm>
              <a:off x="5434613" y="1686756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8F945F0-FF4D-465B-8EBE-B615BD6448B4}"/>
                </a:ext>
              </a:extLst>
            </p:cNvPr>
            <p:cNvSpPr/>
            <p:nvPr/>
          </p:nvSpPr>
          <p:spPr>
            <a:xfrm>
              <a:off x="8223681" y="1686756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94D101B-6240-4815-8552-04B45719CBE5}"/>
                </a:ext>
              </a:extLst>
            </p:cNvPr>
            <p:cNvSpPr/>
            <p:nvPr/>
          </p:nvSpPr>
          <p:spPr>
            <a:xfrm>
              <a:off x="2645545" y="3429000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DC3861A-83D9-4C70-AD1C-A585525387F4}"/>
                </a:ext>
              </a:extLst>
            </p:cNvPr>
            <p:cNvSpPr/>
            <p:nvPr/>
          </p:nvSpPr>
          <p:spPr>
            <a:xfrm>
              <a:off x="5434613" y="3429000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3512775-B2C1-4428-84C8-B2DFF283F87C}"/>
                </a:ext>
              </a:extLst>
            </p:cNvPr>
            <p:cNvSpPr/>
            <p:nvPr/>
          </p:nvSpPr>
          <p:spPr>
            <a:xfrm>
              <a:off x="8223681" y="3429000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0EF3C0A-9EBD-4EC2-BCD0-1C0F86553910}"/>
                </a:ext>
              </a:extLst>
            </p:cNvPr>
            <p:cNvSpPr/>
            <p:nvPr/>
          </p:nvSpPr>
          <p:spPr>
            <a:xfrm>
              <a:off x="2645545" y="5171244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0AE81C1-6A2B-4ED8-8C18-F928E50A7322}"/>
                </a:ext>
              </a:extLst>
            </p:cNvPr>
            <p:cNvSpPr/>
            <p:nvPr/>
          </p:nvSpPr>
          <p:spPr>
            <a:xfrm>
              <a:off x="5434613" y="5171244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</a:t>
              </a: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4AF6779-5A0C-4696-8277-2147F8DCEC52}"/>
                </a:ext>
              </a:extLst>
            </p:cNvPr>
            <p:cNvSpPr/>
            <p:nvPr/>
          </p:nvSpPr>
          <p:spPr>
            <a:xfrm>
              <a:off x="8223681" y="5171244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397568D-E1C0-48CC-9214-D2F023E6CB9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712" y="1816505"/>
              <a:ext cx="2295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CCE9BBEB-F59D-446C-AC5F-45B390CC08F6}"/>
                </a:ext>
              </a:extLst>
            </p:cNvPr>
            <p:cNvCxnSpPr>
              <a:cxnSpLocks/>
            </p:cNvCxnSpPr>
            <p:nvPr/>
          </p:nvCxnSpPr>
          <p:spPr>
            <a:xfrm>
              <a:off x="5927780" y="1816505"/>
              <a:ext cx="2295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51D3F8F7-6ED1-464D-8844-0D69B3579943}"/>
                </a:ext>
              </a:extLst>
            </p:cNvPr>
            <p:cNvCxnSpPr>
              <a:cxnSpLocks/>
            </p:cNvCxnSpPr>
            <p:nvPr/>
          </p:nvCxnSpPr>
          <p:spPr>
            <a:xfrm>
              <a:off x="3138712" y="3556070"/>
              <a:ext cx="2295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D315D73C-5242-4292-8EBE-2C1014FD267A}"/>
                </a:ext>
              </a:extLst>
            </p:cNvPr>
            <p:cNvCxnSpPr>
              <a:cxnSpLocks/>
            </p:cNvCxnSpPr>
            <p:nvPr/>
          </p:nvCxnSpPr>
          <p:spPr>
            <a:xfrm>
              <a:off x="5927780" y="3556070"/>
              <a:ext cx="2295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F36A7C8-A973-49F7-A442-CDD6789A16FC}"/>
                </a:ext>
              </a:extLst>
            </p:cNvPr>
            <p:cNvCxnSpPr>
              <a:cxnSpLocks/>
            </p:cNvCxnSpPr>
            <p:nvPr/>
          </p:nvCxnSpPr>
          <p:spPr>
            <a:xfrm>
              <a:off x="3138712" y="5329104"/>
              <a:ext cx="2295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73C56E9B-725A-44CC-9D73-11642969D1C0}"/>
                </a:ext>
              </a:extLst>
            </p:cNvPr>
            <p:cNvCxnSpPr>
              <a:cxnSpLocks/>
            </p:cNvCxnSpPr>
            <p:nvPr/>
          </p:nvCxnSpPr>
          <p:spPr>
            <a:xfrm>
              <a:off x="5927779" y="5329104"/>
              <a:ext cx="2295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EDFF748E-359B-4543-ACF3-11727B094D66}"/>
                </a:ext>
              </a:extLst>
            </p:cNvPr>
            <p:cNvCxnSpPr>
              <a:cxnSpLocks/>
            </p:cNvCxnSpPr>
            <p:nvPr/>
          </p:nvCxnSpPr>
          <p:spPr>
            <a:xfrm>
              <a:off x="2805343" y="2212758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FF3BB44E-BF5C-4EA4-8BE7-4393C77A6607}"/>
                </a:ext>
              </a:extLst>
            </p:cNvPr>
            <p:cNvCxnSpPr>
              <a:cxnSpLocks/>
            </p:cNvCxnSpPr>
            <p:nvPr/>
          </p:nvCxnSpPr>
          <p:spPr>
            <a:xfrm>
              <a:off x="2805343" y="3955002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6C85D820-FBC6-4571-97EC-FD0C36467511}"/>
                </a:ext>
              </a:extLst>
            </p:cNvPr>
            <p:cNvCxnSpPr>
              <a:cxnSpLocks/>
            </p:cNvCxnSpPr>
            <p:nvPr/>
          </p:nvCxnSpPr>
          <p:spPr>
            <a:xfrm>
              <a:off x="5585534" y="2212758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C2E57738-AC02-44CC-B09B-7062F80EE07A}"/>
                </a:ext>
              </a:extLst>
            </p:cNvPr>
            <p:cNvCxnSpPr>
              <a:cxnSpLocks/>
            </p:cNvCxnSpPr>
            <p:nvPr/>
          </p:nvCxnSpPr>
          <p:spPr>
            <a:xfrm>
              <a:off x="8346488" y="2212758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7C8364FC-44A3-42EB-9864-AC8835AFF3F8}"/>
                </a:ext>
              </a:extLst>
            </p:cNvPr>
            <p:cNvCxnSpPr>
              <a:cxnSpLocks/>
            </p:cNvCxnSpPr>
            <p:nvPr/>
          </p:nvCxnSpPr>
          <p:spPr>
            <a:xfrm>
              <a:off x="5585534" y="3955002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61E41408-253D-4023-B382-A4E2FA63BAE2}"/>
                </a:ext>
              </a:extLst>
            </p:cNvPr>
            <p:cNvCxnSpPr>
              <a:cxnSpLocks/>
            </p:cNvCxnSpPr>
            <p:nvPr/>
          </p:nvCxnSpPr>
          <p:spPr>
            <a:xfrm>
              <a:off x="8346488" y="3955002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6F638A2F-2370-4B1A-86F3-84165D5033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07184" y="1949773"/>
              <a:ext cx="22959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AE59A31B-29D3-4D89-9978-445B81CF9E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2016" y="1949773"/>
              <a:ext cx="22959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605B36E6-5D4C-4ADF-829D-3E07EF3865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2948" y="3683140"/>
              <a:ext cx="22959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A9DFC9F1-B33A-412D-95DA-3FB4A36646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27779" y="3683140"/>
              <a:ext cx="22959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639A4FA3-BF47-4AF1-B194-6312485587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2948" y="5456174"/>
              <a:ext cx="22959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ABA7CD80-E662-4D63-9691-697E7EE283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27779" y="5456174"/>
              <a:ext cx="22959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E3C9355C-3D9B-4E18-BD20-EB5166B6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10" y="2212758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9092F348-9D4A-416F-90A0-3BD1589860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10" y="3955002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D42F4CB7-C90D-4382-8C4D-A85A062FEB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578" y="2212757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646356BE-BAB1-4871-BC7E-D01D226B77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4859" y="2212757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C4B53C83-1AEC-4DB0-B6E2-BF12F2FDE8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578" y="3955002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B40874C6-860D-4704-8DAA-33724BB95C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4859" y="3955002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76914C30-9DD2-4548-8759-F05C714E606C}"/>
                </a:ext>
              </a:extLst>
            </p:cNvPr>
            <p:cNvCxnSpPr>
              <a:cxnSpLocks/>
            </p:cNvCxnSpPr>
            <p:nvPr/>
          </p:nvCxnSpPr>
          <p:spPr>
            <a:xfrm>
              <a:off x="3157720" y="2127083"/>
              <a:ext cx="2245365" cy="1237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AD0960C5-7B28-4ADB-9E99-D56FB65A0EC7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37" y="2152786"/>
              <a:ext cx="2245365" cy="1237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3D582025-FCFD-4A6E-A80E-08C1F102DCBF}"/>
                </a:ext>
              </a:extLst>
            </p:cNvPr>
            <p:cNvCxnSpPr>
              <a:cxnSpLocks/>
            </p:cNvCxnSpPr>
            <p:nvPr/>
          </p:nvCxnSpPr>
          <p:spPr>
            <a:xfrm>
              <a:off x="3157720" y="3807182"/>
              <a:ext cx="2245365" cy="1237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A2E834C4-D206-4AEE-A53B-195CF76303C2}"/>
                </a:ext>
              </a:extLst>
            </p:cNvPr>
            <p:cNvCxnSpPr>
              <a:cxnSpLocks/>
            </p:cNvCxnSpPr>
            <p:nvPr/>
          </p:nvCxnSpPr>
          <p:spPr>
            <a:xfrm>
              <a:off x="5912016" y="3848872"/>
              <a:ext cx="2245365" cy="1237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763D1A4-82E1-B44C-9010-5B768CF7D644}"/>
                </a:ext>
              </a:extLst>
            </p:cNvPr>
            <p:cNvSpPr txBox="1"/>
            <p:nvPr/>
          </p:nvSpPr>
          <p:spPr>
            <a:xfrm>
              <a:off x="1924369" y="1681042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CN" dirty="0"/>
                <a:t>0</a:t>
              </a:r>
              <a:r>
                <a:rPr kumimoji="1" lang="en-US" altLang="zh-Hans" dirty="0"/>
                <a:t>,0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7BD1C47-A739-064F-8C88-79159EF34204}"/>
                </a:ext>
              </a:extLst>
            </p:cNvPr>
            <p:cNvSpPr txBox="1"/>
            <p:nvPr/>
          </p:nvSpPr>
          <p:spPr>
            <a:xfrm>
              <a:off x="2876364" y="5445537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2,0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1CCDA7A-16EC-8D4B-B07E-D97AF89DE847}"/>
                </a:ext>
              </a:extLst>
            </p:cNvPr>
            <p:cNvSpPr txBox="1"/>
            <p:nvPr/>
          </p:nvSpPr>
          <p:spPr>
            <a:xfrm>
              <a:off x="2774813" y="3837149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1,0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3D88E90-5D71-3844-AEE7-62CE0557AD67}"/>
                </a:ext>
              </a:extLst>
            </p:cNvPr>
            <p:cNvSpPr txBox="1"/>
            <p:nvPr/>
          </p:nvSpPr>
          <p:spPr>
            <a:xfrm>
              <a:off x="5531940" y="2121589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0,1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D94E0F3E-F714-B047-875D-AF89FC807F3F}"/>
                </a:ext>
              </a:extLst>
            </p:cNvPr>
            <p:cNvSpPr txBox="1"/>
            <p:nvPr/>
          </p:nvSpPr>
          <p:spPr>
            <a:xfrm>
              <a:off x="5543451" y="3887959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1,1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E5D89F8B-E62F-8A44-8DFF-0F7F23004D87}"/>
                </a:ext>
              </a:extLst>
            </p:cNvPr>
            <p:cNvSpPr txBox="1"/>
            <p:nvPr/>
          </p:nvSpPr>
          <p:spPr>
            <a:xfrm>
              <a:off x="5665432" y="5463589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2,1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BD2B80A-8BD9-624A-BCCC-7C441A247A1D}"/>
                </a:ext>
              </a:extLst>
            </p:cNvPr>
            <p:cNvSpPr txBox="1"/>
            <p:nvPr/>
          </p:nvSpPr>
          <p:spPr>
            <a:xfrm>
              <a:off x="8351104" y="2121589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0,2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FC32C99-A495-D44B-8F33-FBB2F5583820}"/>
                </a:ext>
              </a:extLst>
            </p:cNvPr>
            <p:cNvSpPr txBox="1"/>
            <p:nvPr/>
          </p:nvSpPr>
          <p:spPr>
            <a:xfrm>
              <a:off x="8383448" y="3955002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1,2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109A327-78C5-3D40-8CC7-5869E511D760}"/>
                </a:ext>
              </a:extLst>
            </p:cNvPr>
            <p:cNvSpPr txBox="1"/>
            <p:nvPr/>
          </p:nvSpPr>
          <p:spPr>
            <a:xfrm>
              <a:off x="8383448" y="5456230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2,2</a:t>
              </a:r>
              <a:r>
                <a:rPr kumimoji="1" lang="zh-CN" altLang="en-US" dirty="0"/>
                <a:t>）</a:t>
              </a:r>
            </a:p>
          </p:txBody>
        </p:sp>
      </p:grpSp>
      <p:sp>
        <p:nvSpPr>
          <p:cNvPr id="29" name="右箭头 28">
            <a:extLst>
              <a:ext uri="{FF2B5EF4-FFF2-40B4-BE49-F238E27FC236}">
                <a16:creationId xmlns:a16="http://schemas.microsoft.com/office/drawing/2014/main" id="{E53A305E-7475-A041-B714-4A5BD9FDA56D}"/>
              </a:ext>
            </a:extLst>
          </p:cNvPr>
          <p:cNvSpPr/>
          <p:nvPr/>
        </p:nvSpPr>
        <p:spPr>
          <a:xfrm rot="1959308">
            <a:off x="2596592" y="3536204"/>
            <a:ext cx="6087215" cy="1620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F262AA7-B0BF-BE42-A49B-5B33A6751A64}"/>
              </a:ext>
            </a:extLst>
          </p:cNvPr>
          <p:cNvSpPr/>
          <p:nvPr/>
        </p:nvSpPr>
        <p:spPr>
          <a:xfrm>
            <a:off x="8690729" y="5151677"/>
            <a:ext cx="180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dirty="0"/>
              <a:t>used=100000001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350770E-E8CC-1046-B4B5-E8E529CF2FFA}"/>
              </a:ext>
            </a:extLst>
          </p:cNvPr>
          <p:cNvSpPr/>
          <p:nvPr/>
        </p:nvSpPr>
        <p:spPr>
          <a:xfrm>
            <a:off x="7672570" y="526639"/>
            <a:ext cx="444455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dirty="0"/>
              <a:t>((</a:t>
            </a:r>
            <a:r>
              <a:rPr lang="en" altLang="zh-CN" dirty="0"/>
              <a:t>(i1+i2) % 2) ==1 || </a:t>
            </a:r>
            <a:r>
              <a:rPr lang="en-US" altLang="zh-Hans" dirty="0"/>
              <a:t>(</a:t>
            </a:r>
            <a:r>
              <a:rPr lang="en" altLang="zh-CN" dirty="0"/>
              <a:t>(j1+j2) % 2)==1</a:t>
            </a:r>
            <a:r>
              <a:rPr lang="en-US" altLang="zh-Hans" dirty="0"/>
              <a:t>)==0</a:t>
            </a:r>
            <a:br>
              <a:rPr lang="en" altLang="zh-CN" dirty="0"/>
            </a:br>
            <a:r>
              <a:rPr kumimoji="1" lang="en-US" altLang="zh-Hans" dirty="0"/>
              <a:t>There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middle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node.</a:t>
            </a:r>
          </a:p>
          <a:p>
            <a:endParaRPr kumimoji="1" lang="en-US" altLang="zh-Hans" dirty="0"/>
          </a:p>
          <a:p>
            <a:r>
              <a:rPr lang="en" altLang="zh-CN" dirty="0"/>
              <a:t>used &amp; (1 &lt;&lt; ((i1+i2) / 2 * 3 + (j1+j2) / 2))!=0</a:t>
            </a:r>
          </a:p>
          <a:p>
            <a:r>
              <a:rPr kumimoji="1" lang="zh-Hans" altLang="en-US" dirty="0"/>
              <a:t>                     </a:t>
            </a:r>
            <a:r>
              <a:rPr kumimoji="1" lang="en-US" altLang="zh-Hans" dirty="0"/>
              <a:t>Invalid!</a:t>
            </a:r>
            <a:endParaRPr kumimoji="1" lang="zh-CN" altLang="en-US" dirty="0"/>
          </a:p>
        </p:txBody>
      </p:sp>
      <p:sp>
        <p:nvSpPr>
          <p:cNvPr id="6" name="椭圆形标注 5">
            <a:extLst>
              <a:ext uri="{FF2B5EF4-FFF2-40B4-BE49-F238E27FC236}">
                <a16:creationId xmlns:a16="http://schemas.microsoft.com/office/drawing/2014/main" id="{063765E3-E879-7547-ACD9-5642C3858332}"/>
              </a:ext>
            </a:extLst>
          </p:cNvPr>
          <p:cNvSpPr/>
          <p:nvPr/>
        </p:nvSpPr>
        <p:spPr>
          <a:xfrm>
            <a:off x="8690729" y="105574"/>
            <a:ext cx="683173" cy="38888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8" name="椭圆形标注 67">
            <a:extLst>
              <a:ext uri="{FF2B5EF4-FFF2-40B4-BE49-F238E27FC236}">
                <a16:creationId xmlns:a16="http://schemas.microsoft.com/office/drawing/2014/main" id="{F940276A-47B2-6346-B2F5-4ED122C8ADAD}"/>
              </a:ext>
            </a:extLst>
          </p:cNvPr>
          <p:cNvSpPr/>
          <p:nvPr/>
        </p:nvSpPr>
        <p:spPr>
          <a:xfrm>
            <a:off x="10444569" y="96419"/>
            <a:ext cx="683173" cy="38888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905C10-343B-414C-BE1D-A647D2C47EE6}"/>
              </a:ext>
            </a:extLst>
          </p:cNvPr>
          <p:cNvSpPr/>
          <p:nvPr/>
        </p:nvSpPr>
        <p:spPr>
          <a:xfrm>
            <a:off x="5686627" y="3203960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dirty="0"/>
              <a:t>000010000</a:t>
            </a:r>
            <a:endParaRPr kumimoji="1" lang="zh-CN" altLang="en-US" dirty="0"/>
          </a:p>
        </p:txBody>
      </p:sp>
      <p:sp>
        <p:nvSpPr>
          <p:cNvPr id="70" name="椭圆形标注 69">
            <a:extLst>
              <a:ext uri="{FF2B5EF4-FFF2-40B4-BE49-F238E27FC236}">
                <a16:creationId xmlns:a16="http://schemas.microsoft.com/office/drawing/2014/main" id="{CF612AAD-3B6F-6949-8C44-EF331B2E92DE}"/>
              </a:ext>
            </a:extLst>
          </p:cNvPr>
          <p:cNvSpPr/>
          <p:nvPr/>
        </p:nvSpPr>
        <p:spPr>
          <a:xfrm>
            <a:off x="11316928" y="932361"/>
            <a:ext cx="683173" cy="38888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C0EE5C-FBE3-1B4E-86C8-8114E3087A12}"/>
              </a:ext>
            </a:extLst>
          </p:cNvPr>
          <p:cNvSpPr/>
          <p:nvPr/>
        </p:nvSpPr>
        <p:spPr>
          <a:xfrm>
            <a:off x="9217415" y="1102352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dirty="0"/>
              <a:t>000010000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15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9C63C0A-24DF-594D-BDD1-DB4BC45CB2CC}"/>
              </a:ext>
            </a:extLst>
          </p:cNvPr>
          <p:cNvGrpSpPr/>
          <p:nvPr/>
        </p:nvGrpSpPr>
        <p:grpSpPr>
          <a:xfrm>
            <a:off x="1868612" y="1689835"/>
            <a:ext cx="7441037" cy="4151879"/>
            <a:chOff x="1924369" y="1681042"/>
            <a:chExt cx="7441037" cy="4151879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D9FD2AF-F23F-4BD9-A69D-8AFDBE82DC5E}"/>
                </a:ext>
              </a:extLst>
            </p:cNvPr>
            <p:cNvSpPr/>
            <p:nvPr/>
          </p:nvSpPr>
          <p:spPr>
            <a:xfrm>
              <a:off x="2645545" y="1686756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EE0BAFA-C364-49BC-9EF7-25AEEF533B9E}"/>
                </a:ext>
              </a:extLst>
            </p:cNvPr>
            <p:cNvSpPr/>
            <p:nvPr/>
          </p:nvSpPr>
          <p:spPr>
            <a:xfrm>
              <a:off x="5434613" y="1686756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8F945F0-FF4D-465B-8EBE-B615BD6448B4}"/>
                </a:ext>
              </a:extLst>
            </p:cNvPr>
            <p:cNvSpPr/>
            <p:nvPr/>
          </p:nvSpPr>
          <p:spPr>
            <a:xfrm>
              <a:off x="8223681" y="1686756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94D101B-6240-4815-8552-04B45719CBE5}"/>
                </a:ext>
              </a:extLst>
            </p:cNvPr>
            <p:cNvSpPr/>
            <p:nvPr/>
          </p:nvSpPr>
          <p:spPr>
            <a:xfrm>
              <a:off x="2645545" y="3429000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DC3861A-83D9-4C70-AD1C-A585525387F4}"/>
                </a:ext>
              </a:extLst>
            </p:cNvPr>
            <p:cNvSpPr/>
            <p:nvPr/>
          </p:nvSpPr>
          <p:spPr>
            <a:xfrm>
              <a:off x="5434613" y="3429000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3512775-B2C1-4428-84C8-B2DFF283F87C}"/>
                </a:ext>
              </a:extLst>
            </p:cNvPr>
            <p:cNvSpPr/>
            <p:nvPr/>
          </p:nvSpPr>
          <p:spPr>
            <a:xfrm>
              <a:off x="8223681" y="3429000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0EF3C0A-9EBD-4EC2-BCD0-1C0F86553910}"/>
                </a:ext>
              </a:extLst>
            </p:cNvPr>
            <p:cNvSpPr/>
            <p:nvPr/>
          </p:nvSpPr>
          <p:spPr>
            <a:xfrm>
              <a:off x="2645545" y="5171244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0AE81C1-6A2B-4ED8-8C18-F928E50A7322}"/>
                </a:ext>
              </a:extLst>
            </p:cNvPr>
            <p:cNvSpPr/>
            <p:nvPr/>
          </p:nvSpPr>
          <p:spPr>
            <a:xfrm>
              <a:off x="5434613" y="5171244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</a:t>
              </a: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4AF6779-5A0C-4696-8277-2147F8DCEC52}"/>
                </a:ext>
              </a:extLst>
            </p:cNvPr>
            <p:cNvSpPr/>
            <p:nvPr/>
          </p:nvSpPr>
          <p:spPr>
            <a:xfrm>
              <a:off x="8223681" y="5171244"/>
              <a:ext cx="461639" cy="461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397568D-E1C0-48CC-9214-D2F023E6CB9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712" y="1816505"/>
              <a:ext cx="2295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CCE9BBEB-F59D-446C-AC5F-45B390CC08F6}"/>
                </a:ext>
              </a:extLst>
            </p:cNvPr>
            <p:cNvCxnSpPr>
              <a:cxnSpLocks/>
            </p:cNvCxnSpPr>
            <p:nvPr/>
          </p:nvCxnSpPr>
          <p:spPr>
            <a:xfrm>
              <a:off x="5927780" y="1816505"/>
              <a:ext cx="2295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51D3F8F7-6ED1-464D-8844-0D69B3579943}"/>
                </a:ext>
              </a:extLst>
            </p:cNvPr>
            <p:cNvCxnSpPr>
              <a:cxnSpLocks/>
            </p:cNvCxnSpPr>
            <p:nvPr/>
          </p:nvCxnSpPr>
          <p:spPr>
            <a:xfrm>
              <a:off x="3138712" y="3556070"/>
              <a:ext cx="2295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D315D73C-5242-4292-8EBE-2C1014FD267A}"/>
                </a:ext>
              </a:extLst>
            </p:cNvPr>
            <p:cNvCxnSpPr>
              <a:cxnSpLocks/>
            </p:cNvCxnSpPr>
            <p:nvPr/>
          </p:nvCxnSpPr>
          <p:spPr>
            <a:xfrm>
              <a:off x="5927780" y="3556070"/>
              <a:ext cx="2295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F36A7C8-A973-49F7-A442-CDD6789A16FC}"/>
                </a:ext>
              </a:extLst>
            </p:cNvPr>
            <p:cNvCxnSpPr>
              <a:cxnSpLocks/>
            </p:cNvCxnSpPr>
            <p:nvPr/>
          </p:nvCxnSpPr>
          <p:spPr>
            <a:xfrm>
              <a:off x="3138712" y="5329104"/>
              <a:ext cx="2295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73C56E9B-725A-44CC-9D73-11642969D1C0}"/>
                </a:ext>
              </a:extLst>
            </p:cNvPr>
            <p:cNvCxnSpPr>
              <a:cxnSpLocks/>
            </p:cNvCxnSpPr>
            <p:nvPr/>
          </p:nvCxnSpPr>
          <p:spPr>
            <a:xfrm>
              <a:off x="5927779" y="5329104"/>
              <a:ext cx="2295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EDFF748E-359B-4543-ACF3-11727B094D66}"/>
                </a:ext>
              </a:extLst>
            </p:cNvPr>
            <p:cNvCxnSpPr>
              <a:cxnSpLocks/>
            </p:cNvCxnSpPr>
            <p:nvPr/>
          </p:nvCxnSpPr>
          <p:spPr>
            <a:xfrm>
              <a:off x="2805343" y="2212758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FF3BB44E-BF5C-4EA4-8BE7-4393C77A6607}"/>
                </a:ext>
              </a:extLst>
            </p:cNvPr>
            <p:cNvCxnSpPr>
              <a:cxnSpLocks/>
            </p:cNvCxnSpPr>
            <p:nvPr/>
          </p:nvCxnSpPr>
          <p:spPr>
            <a:xfrm>
              <a:off x="2805343" y="3955002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6C85D820-FBC6-4571-97EC-FD0C36467511}"/>
                </a:ext>
              </a:extLst>
            </p:cNvPr>
            <p:cNvCxnSpPr>
              <a:cxnSpLocks/>
            </p:cNvCxnSpPr>
            <p:nvPr/>
          </p:nvCxnSpPr>
          <p:spPr>
            <a:xfrm>
              <a:off x="5585534" y="2212758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C2E57738-AC02-44CC-B09B-7062F80EE07A}"/>
                </a:ext>
              </a:extLst>
            </p:cNvPr>
            <p:cNvCxnSpPr>
              <a:cxnSpLocks/>
            </p:cNvCxnSpPr>
            <p:nvPr/>
          </p:nvCxnSpPr>
          <p:spPr>
            <a:xfrm>
              <a:off x="8346488" y="2212758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7C8364FC-44A3-42EB-9864-AC8835AFF3F8}"/>
                </a:ext>
              </a:extLst>
            </p:cNvPr>
            <p:cNvCxnSpPr>
              <a:cxnSpLocks/>
            </p:cNvCxnSpPr>
            <p:nvPr/>
          </p:nvCxnSpPr>
          <p:spPr>
            <a:xfrm>
              <a:off x="5585534" y="3955002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61E41408-253D-4023-B382-A4E2FA63BAE2}"/>
                </a:ext>
              </a:extLst>
            </p:cNvPr>
            <p:cNvCxnSpPr>
              <a:cxnSpLocks/>
            </p:cNvCxnSpPr>
            <p:nvPr/>
          </p:nvCxnSpPr>
          <p:spPr>
            <a:xfrm>
              <a:off x="8346488" y="3955002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6F638A2F-2370-4B1A-86F3-84165D5033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07184" y="1949773"/>
              <a:ext cx="22959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AE59A31B-29D3-4D89-9978-445B81CF9E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2016" y="1949773"/>
              <a:ext cx="22959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605B36E6-5D4C-4ADF-829D-3E07EF3865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2948" y="3683140"/>
              <a:ext cx="22959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A9DFC9F1-B33A-412D-95DA-3FB4A36646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27779" y="3683140"/>
              <a:ext cx="22959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639A4FA3-BF47-4AF1-B194-6312485587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2948" y="5456174"/>
              <a:ext cx="22959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ABA7CD80-E662-4D63-9691-697E7EE283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27779" y="5456174"/>
              <a:ext cx="22959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E3C9355C-3D9B-4E18-BD20-EB5166B6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10" y="2212758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9092F348-9D4A-416F-90A0-3BD1589860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10" y="3955002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D42F4CB7-C90D-4382-8C4D-A85A062FEB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578" y="2212757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646356BE-BAB1-4871-BC7E-D01D226B77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4859" y="2212757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C4B53C83-1AEC-4DB0-B6E2-BF12F2FDE8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578" y="3955002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B40874C6-860D-4704-8DAA-33724BB95C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4859" y="3955002"/>
              <a:ext cx="0" cy="115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76914C30-9DD2-4548-8759-F05C714E606C}"/>
                </a:ext>
              </a:extLst>
            </p:cNvPr>
            <p:cNvCxnSpPr>
              <a:cxnSpLocks/>
            </p:cNvCxnSpPr>
            <p:nvPr/>
          </p:nvCxnSpPr>
          <p:spPr>
            <a:xfrm>
              <a:off x="3157720" y="2127083"/>
              <a:ext cx="2245365" cy="1237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AD0960C5-7B28-4ADB-9E99-D56FB65A0EC7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37" y="2152786"/>
              <a:ext cx="2245365" cy="1237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3D582025-FCFD-4A6E-A80E-08C1F102DCBF}"/>
                </a:ext>
              </a:extLst>
            </p:cNvPr>
            <p:cNvCxnSpPr>
              <a:cxnSpLocks/>
            </p:cNvCxnSpPr>
            <p:nvPr/>
          </p:nvCxnSpPr>
          <p:spPr>
            <a:xfrm>
              <a:off x="3157720" y="3807182"/>
              <a:ext cx="2245365" cy="1237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A2E834C4-D206-4AEE-A53B-195CF76303C2}"/>
                </a:ext>
              </a:extLst>
            </p:cNvPr>
            <p:cNvCxnSpPr>
              <a:cxnSpLocks/>
            </p:cNvCxnSpPr>
            <p:nvPr/>
          </p:nvCxnSpPr>
          <p:spPr>
            <a:xfrm>
              <a:off x="5912016" y="3848872"/>
              <a:ext cx="2245365" cy="1237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763D1A4-82E1-B44C-9010-5B768CF7D644}"/>
                </a:ext>
              </a:extLst>
            </p:cNvPr>
            <p:cNvSpPr txBox="1"/>
            <p:nvPr/>
          </p:nvSpPr>
          <p:spPr>
            <a:xfrm>
              <a:off x="1924369" y="1681042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CN" dirty="0"/>
                <a:t>0</a:t>
              </a:r>
              <a:r>
                <a:rPr kumimoji="1" lang="en-US" altLang="zh-Hans" dirty="0"/>
                <a:t>,0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7BD1C47-A739-064F-8C88-79159EF34204}"/>
                </a:ext>
              </a:extLst>
            </p:cNvPr>
            <p:cNvSpPr txBox="1"/>
            <p:nvPr/>
          </p:nvSpPr>
          <p:spPr>
            <a:xfrm>
              <a:off x="2876364" y="5445537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2,0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1CCDA7A-16EC-8D4B-B07E-D97AF89DE847}"/>
                </a:ext>
              </a:extLst>
            </p:cNvPr>
            <p:cNvSpPr txBox="1"/>
            <p:nvPr/>
          </p:nvSpPr>
          <p:spPr>
            <a:xfrm>
              <a:off x="2774813" y="3837149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1,0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3D88E90-5D71-3844-AEE7-62CE0557AD67}"/>
                </a:ext>
              </a:extLst>
            </p:cNvPr>
            <p:cNvSpPr txBox="1"/>
            <p:nvPr/>
          </p:nvSpPr>
          <p:spPr>
            <a:xfrm>
              <a:off x="5531940" y="2121589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0,1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D94E0F3E-F714-B047-875D-AF89FC807F3F}"/>
                </a:ext>
              </a:extLst>
            </p:cNvPr>
            <p:cNvSpPr txBox="1"/>
            <p:nvPr/>
          </p:nvSpPr>
          <p:spPr>
            <a:xfrm>
              <a:off x="5543451" y="3887959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1,1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E5D89F8B-E62F-8A44-8DFF-0F7F23004D87}"/>
                </a:ext>
              </a:extLst>
            </p:cNvPr>
            <p:cNvSpPr txBox="1"/>
            <p:nvPr/>
          </p:nvSpPr>
          <p:spPr>
            <a:xfrm>
              <a:off x="5665432" y="5463589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2,1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BD2B80A-8BD9-624A-BCCC-7C441A247A1D}"/>
                </a:ext>
              </a:extLst>
            </p:cNvPr>
            <p:cNvSpPr txBox="1"/>
            <p:nvPr/>
          </p:nvSpPr>
          <p:spPr>
            <a:xfrm>
              <a:off x="8351104" y="2121589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0,2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FC32C99-A495-D44B-8F33-FBB2F5583820}"/>
                </a:ext>
              </a:extLst>
            </p:cNvPr>
            <p:cNvSpPr txBox="1"/>
            <p:nvPr/>
          </p:nvSpPr>
          <p:spPr>
            <a:xfrm>
              <a:off x="8383448" y="3955002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1,2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109A327-78C5-3D40-8CC7-5869E511D760}"/>
                </a:ext>
              </a:extLst>
            </p:cNvPr>
            <p:cNvSpPr txBox="1"/>
            <p:nvPr/>
          </p:nvSpPr>
          <p:spPr>
            <a:xfrm>
              <a:off x="8383448" y="5456230"/>
              <a:ext cx="98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Hans" dirty="0"/>
                <a:t>2,2</a:t>
              </a:r>
              <a:r>
                <a:rPr kumimoji="1" lang="zh-CN" altLang="en-US" dirty="0"/>
                <a:t>）</a:t>
              </a:r>
            </a:p>
          </p:txBody>
        </p:sp>
      </p:grpSp>
      <p:sp>
        <p:nvSpPr>
          <p:cNvPr id="25" name="右箭头 24">
            <a:extLst>
              <a:ext uri="{FF2B5EF4-FFF2-40B4-BE49-F238E27FC236}">
                <a16:creationId xmlns:a16="http://schemas.microsoft.com/office/drawing/2014/main" id="{82CD1456-5C85-1840-8F61-4E7FC87FA1E1}"/>
              </a:ext>
            </a:extLst>
          </p:cNvPr>
          <p:cNvSpPr/>
          <p:nvPr/>
        </p:nvSpPr>
        <p:spPr>
          <a:xfrm rot="1851455">
            <a:off x="2912497" y="2713230"/>
            <a:ext cx="2647781" cy="166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D72CF9E-3452-A245-8EB8-EA8BD6EDB45E}"/>
              </a:ext>
            </a:extLst>
          </p:cNvPr>
          <p:cNvSpPr/>
          <p:nvPr/>
        </p:nvSpPr>
        <p:spPr>
          <a:xfrm>
            <a:off x="5644025" y="3187660"/>
            <a:ext cx="180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dirty="0"/>
              <a:t>used=</a:t>
            </a:r>
            <a:r>
              <a:rPr kumimoji="1" lang="en-US" altLang="zh-CN" dirty="0"/>
              <a:t>0</a:t>
            </a:r>
            <a:r>
              <a:rPr kumimoji="1" lang="en-US" altLang="zh-Hans" dirty="0"/>
              <a:t>00010001</a:t>
            </a:r>
            <a:endParaRPr kumimoji="1"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F262AA7-B0BF-BE42-A49B-5B33A6751A64}"/>
              </a:ext>
            </a:extLst>
          </p:cNvPr>
          <p:cNvSpPr/>
          <p:nvPr/>
        </p:nvSpPr>
        <p:spPr>
          <a:xfrm>
            <a:off x="8690729" y="5151677"/>
            <a:ext cx="1854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dirty="0"/>
              <a:t>used=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 </a:t>
            </a:r>
            <a:r>
              <a:rPr lang="en-US" altLang="zh-Hans" dirty="0">
                <a:latin typeface="Nunito"/>
              </a:rPr>
              <a:t>100110001</a:t>
            </a:r>
            <a:endParaRPr kumimoji="1"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A8821E9-7453-E543-BDDD-677C79D0CBFC}"/>
              </a:ext>
            </a:extLst>
          </p:cNvPr>
          <p:cNvSpPr/>
          <p:nvPr/>
        </p:nvSpPr>
        <p:spPr>
          <a:xfrm>
            <a:off x="7672570" y="768284"/>
            <a:ext cx="43275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en-US" altLang="zh-Hans" dirty="0"/>
          </a:p>
          <a:p>
            <a:r>
              <a:rPr lang="en" altLang="zh-CN" dirty="0"/>
              <a:t>used &amp; (1 &lt;&lt; ((i1+i2) / 2 * 3 + (j1+j2) / 2))!=0</a:t>
            </a:r>
          </a:p>
          <a:p>
            <a:r>
              <a:rPr kumimoji="1" lang="zh-Hans" altLang="en-US" dirty="0"/>
              <a:t>             </a:t>
            </a:r>
            <a:r>
              <a:rPr kumimoji="1" lang="en-US" altLang="zh-Hans" dirty="0"/>
              <a:t>Middle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node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visited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before,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Valid!</a:t>
            </a:r>
            <a:endParaRPr kumimoji="1" lang="zh-CN" altLang="en-US" dirty="0"/>
          </a:p>
        </p:txBody>
      </p:sp>
      <p:sp>
        <p:nvSpPr>
          <p:cNvPr id="71" name="椭圆形标注 70">
            <a:extLst>
              <a:ext uri="{FF2B5EF4-FFF2-40B4-BE49-F238E27FC236}">
                <a16:creationId xmlns:a16="http://schemas.microsoft.com/office/drawing/2014/main" id="{CF8C039C-5FEF-6C41-BB5E-20F91C4A9011}"/>
              </a:ext>
            </a:extLst>
          </p:cNvPr>
          <p:cNvSpPr/>
          <p:nvPr/>
        </p:nvSpPr>
        <p:spPr>
          <a:xfrm>
            <a:off x="11316928" y="440158"/>
            <a:ext cx="683173" cy="38888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/>
              <a:t>!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7" name="右箭头 66">
            <a:extLst>
              <a:ext uri="{FF2B5EF4-FFF2-40B4-BE49-F238E27FC236}">
                <a16:creationId xmlns:a16="http://schemas.microsoft.com/office/drawing/2014/main" id="{B3B38FFA-1626-1A4A-A74F-2E8C7E061EE3}"/>
              </a:ext>
            </a:extLst>
          </p:cNvPr>
          <p:cNvSpPr/>
          <p:nvPr/>
        </p:nvSpPr>
        <p:spPr>
          <a:xfrm>
            <a:off x="5856259" y="3546813"/>
            <a:ext cx="2280137" cy="144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右箭头 71">
            <a:extLst>
              <a:ext uri="{FF2B5EF4-FFF2-40B4-BE49-F238E27FC236}">
                <a16:creationId xmlns:a16="http://schemas.microsoft.com/office/drawing/2014/main" id="{924EB498-6E64-9748-9AAE-B5943D16A3C5}"/>
              </a:ext>
            </a:extLst>
          </p:cNvPr>
          <p:cNvSpPr/>
          <p:nvPr/>
        </p:nvSpPr>
        <p:spPr>
          <a:xfrm rot="5400000">
            <a:off x="7774185" y="4457458"/>
            <a:ext cx="1160525" cy="155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3" name="右箭头 72">
            <a:extLst>
              <a:ext uri="{FF2B5EF4-FFF2-40B4-BE49-F238E27FC236}">
                <a16:creationId xmlns:a16="http://schemas.microsoft.com/office/drawing/2014/main" id="{6955DF9E-ABB5-D04C-9F88-E905DE97B2B8}"/>
              </a:ext>
            </a:extLst>
          </p:cNvPr>
          <p:cNvSpPr/>
          <p:nvPr/>
        </p:nvSpPr>
        <p:spPr>
          <a:xfrm rot="10800000">
            <a:off x="5856258" y="5326652"/>
            <a:ext cx="2280137" cy="144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右箭头 73">
            <a:extLst>
              <a:ext uri="{FF2B5EF4-FFF2-40B4-BE49-F238E27FC236}">
                <a16:creationId xmlns:a16="http://schemas.microsoft.com/office/drawing/2014/main" id="{5CF2776F-37B3-9743-8080-921E01328232}"/>
              </a:ext>
            </a:extLst>
          </p:cNvPr>
          <p:cNvSpPr/>
          <p:nvPr/>
        </p:nvSpPr>
        <p:spPr>
          <a:xfrm rot="16200000">
            <a:off x="4132544" y="3554421"/>
            <a:ext cx="2990667" cy="196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F07442-4202-8F48-A7E9-58472BB9C45E}"/>
              </a:ext>
            </a:extLst>
          </p:cNvPr>
          <p:cNvSpPr/>
          <p:nvPr/>
        </p:nvSpPr>
        <p:spPr>
          <a:xfrm>
            <a:off x="2029235" y="1213084"/>
            <a:ext cx="180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dirty="0"/>
              <a:t>used=</a:t>
            </a:r>
            <a:r>
              <a:rPr kumimoji="1" lang="en-US" altLang="zh-CN" dirty="0"/>
              <a:t>0</a:t>
            </a:r>
            <a:r>
              <a:rPr kumimoji="1" lang="en-US" altLang="zh-Hans" dirty="0"/>
              <a:t>00000001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147C6E-6D4F-4D40-8B69-581160C5C296}"/>
              </a:ext>
            </a:extLst>
          </p:cNvPr>
          <p:cNvSpPr/>
          <p:nvPr/>
        </p:nvSpPr>
        <p:spPr>
          <a:xfrm>
            <a:off x="8743318" y="3359130"/>
            <a:ext cx="180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dirty="0">
                <a:latin typeface="Nunito"/>
              </a:rPr>
              <a:t>used=000110001</a:t>
            </a:r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3FDCCCD-8241-404A-86FE-A5C7B844EEBA}"/>
              </a:ext>
            </a:extLst>
          </p:cNvPr>
          <p:cNvSpPr/>
          <p:nvPr/>
        </p:nvSpPr>
        <p:spPr>
          <a:xfrm>
            <a:off x="4798481" y="5770776"/>
            <a:ext cx="1854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dirty="0"/>
              <a:t>used=</a:t>
            </a:r>
            <a:r>
              <a:rPr lang="en-US" altLang="zh-Hans" dirty="0">
                <a:solidFill>
                  <a:srgbClr val="494949"/>
                </a:solidFill>
                <a:latin typeface="Nunito"/>
              </a:rPr>
              <a:t> </a:t>
            </a:r>
            <a:r>
              <a:rPr lang="en-US" altLang="zh-Hans" dirty="0">
                <a:latin typeface="Nunito"/>
              </a:rPr>
              <a:t>110110001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A5C665-6DF7-7A45-A191-CCDA2A15DE6E}"/>
              </a:ext>
            </a:extLst>
          </p:cNvPr>
          <p:cNvSpPr/>
          <p:nvPr/>
        </p:nvSpPr>
        <p:spPr>
          <a:xfrm>
            <a:off x="7446121" y="760269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dirty="0">
                <a:latin typeface="Nunito"/>
              </a:rPr>
              <a:t>110110001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E2C34A-2E80-704A-9704-3915A0C5BC0F}"/>
              </a:ext>
            </a:extLst>
          </p:cNvPr>
          <p:cNvSpPr/>
          <p:nvPr/>
        </p:nvSpPr>
        <p:spPr>
          <a:xfrm>
            <a:off x="7491722" y="1793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Hans" dirty="0"/>
              <a:t>((</a:t>
            </a:r>
            <a:r>
              <a:rPr lang="en" altLang="zh-CN" dirty="0"/>
              <a:t>(i1+i2) % 2) ==1 || </a:t>
            </a:r>
            <a:r>
              <a:rPr lang="en-US" altLang="zh-Hans" dirty="0"/>
              <a:t>(</a:t>
            </a:r>
            <a:r>
              <a:rPr lang="en" altLang="zh-CN" dirty="0"/>
              <a:t>(j1+j2) % 2)==1</a:t>
            </a:r>
            <a:r>
              <a:rPr lang="en-US" altLang="zh-Hans" dirty="0"/>
              <a:t>))==0</a:t>
            </a:r>
            <a:br>
              <a:rPr lang="en" altLang="zh-CN" dirty="0"/>
            </a:br>
            <a:r>
              <a:rPr kumimoji="1" lang="en-US" altLang="zh-Hans" dirty="0"/>
              <a:t>There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middle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node.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47FD4E-65B4-D049-BEB9-53E431727E9B}"/>
              </a:ext>
            </a:extLst>
          </p:cNvPr>
          <p:cNvSpPr/>
          <p:nvPr/>
        </p:nvSpPr>
        <p:spPr>
          <a:xfrm>
            <a:off x="9346945" y="709424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en-US" altLang="zh-Hans" dirty="0"/>
              <a:t>00010000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18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393</Words>
  <Application>Microsoft Macintosh PowerPoint</Application>
  <PresentationFormat>宽屏</PresentationFormat>
  <Paragraphs>170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Nunito</vt:lpstr>
      <vt:lpstr>Office 主题​​</vt:lpstr>
      <vt:lpstr>A smart way demo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TX</dc:creator>
  <cp:lastModifiedBy>Xinyu Lyu</cp:lastModifiedBy>
  <cp:revision>21</cp:revision>
  <dcterms:created xsi:type="dcterms:W3CDTF">2018-05-05T19:36:45Z</dcterms:created>
  <dcterms:modified xsi:type="dcterms:W3CDTF">2018-05-06T16:13:50Z</dcterms:modified>
</cp:coreProperties>
</file>