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1DF5-3896-4E12-9F5A-3405D2A3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92D2-3BA5-45AF-AE6B-24B067C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E24B-BC8B-494A-AC61-032BB29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DDE8-8C88-488C-A033-0993D91C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82B6-007C-4015-BD85-F66749F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3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4A96-20D5-48B3-8561-C7E80D4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5DE0-4288-454F-9648-1C365D7A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1561-6C52-46EA-BFD5-06D0C189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B28-04B7-436C-B693-3ECB99FA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992E-2651-47FF-A644-CC74E425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2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F82F2-5CFD-41FD-A6FD-3C19ACB0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224F8-A9CF-49D4-AA61-A3D46FFC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CFB4-F175-47B8-A460-D0185F3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DFB0-8C4A-404D-A67A-D5053760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7624-DAA7-4D96-98A8-024F3D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1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FEC-CD72-4E04-AC81-C0CF0AA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D92B-3945-4E19-BEA2-CE0E41F6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5D31-6AA8-4D5D-A7E3-6F5FC2BB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0A8-B2B2-4321-B25B-C334BC9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D62B-9ED4-4E6E-A9A9-CD8413FD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4590-B933-42BD-88B1-062DF61C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90B2-9A3E-4BE3-8B6E-670BAFE5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3767-E1BD-4D23-B0D9-BA753FE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3FF3-7FE4-4835-8707-B854F4A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948A-7298-4080-9D13-92D04FB8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7CB5-78F2-4125-95DC-9B930EED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CFB-0DE5-4FAC-A3D3-270B79A7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0DF33-8D21-4CDC-9ECF-7E2EAF2E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D321-3BB3-4BC5-92CC-9C1E36E7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718F-CD3F-4BEA-8B30-255BD91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7B32-7707-482D-9491-DA4F1E8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8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B21-80C2-4F52-9A67-396BF0A1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4D75-B710-4695-A3EA-3657B8CA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1387-C5B0-4A97-942B-8183A163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B3E39-E7E6-4265-ADBA-61687499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A32A-6F3A-4DB1-9AE0-D1A0E5F7D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9DB0-6A03-4754-A231-5B82A9D9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AB74E-87FD-48CA-975B-236BD8A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B0108-8FB1-48D3-A320-CB2B38DC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59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BD4E-4FBC-4386-A3C3-C8F25222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342D9-0004-403A-89CC-1AB2D2AD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4AEC5-CE4C-4A22-AE34-C7C93E3B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81980-552C-47B3-99A3-C031411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F5AF-C4CC-4442-B2C6-22FC60D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730DF-3E92-473B-A797-73277E7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0165D-D7D2-4A4F-9919-FF16F0B7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4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F56D-2837-4706-9F4A-480E4886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3273-7714-492F-99E9-0DECBE0C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4F5E-5021-46EF-B849-971F875D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AF07-9A53-425F-AF74-0C115D8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AA20E-018A-4CFC-8800-9BF20C3A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159BD-7FB9-4EF0-9B92-914DC4F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F82-5CF5-49E9-9D1B-CB42D68E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3D85-88A0-4D63-979E-923F2929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9C0E-4789-472E-A0FD-F7A20D46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F221-3E08-4B79-A738-3000557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F60C2-9684-43E1-920F-BEF5502F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1044-CC88-43EF-9A16-4F652FB6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EFFB2-1279-4673-8F88-95ACC9E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626B-CF54-41F5-8BAB-9090C97A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5669-460C-4D74-9027-0BE9735D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3B53-96C0-412F-9206-014883FDD824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7FB-9E66-4A0D-B75F-6134201A7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636B-45AF-438C-A94C-F17C10B1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F7035E-27C2-432B-A4FF-FCD517DE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8E735EF4-4BF8-47BF-8B0B-575A9148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Liu</dc:creator>
  <cp:lastModifiedBy>Ronnie Liu</cp:lastModifiedBy>
  <cp:revision>1</cp:revision>
  <dcterms:created xsi:type="dcterms:W3CDTF">2021-12-20T21:56:40Z</dcterms:created>
  <dcterms:modified xsi:type="dcterms:W3CDTF">2021-12-20T21:57:22Z</dcterms:modified>
</cp:coreProperties>
</file>