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19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124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5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17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81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69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500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223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89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319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482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17A4-6143-4423-94B5-0576D4B04B3D}" type="datetimeFigureOut">
              <a:rPr lang="fr-CA" smtClean="0"/>
              <a:t>2018-10-11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3402-058F-47E7-870E-78CC14EE79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100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1.jpe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718220" y="618186"/>
            <a:ext cx="25757" cy="525458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493136" y="3387143"/>
            <a:ext cx="6450168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34554" y="1197734"/>
            <a:ext cx="4767331" cy="437881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15613" y="5503434"/>
            <a:ext cx="4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0070C0"/>
                </a:solidFill>
              </a:rPr>
              <a:t>x</a:t>
            </a:r>
            <a:endParaRPr lang="fr-CA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9307" y="3202476"/>
            <a:ext cx="4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6552" y="235975"/>
            <a:ext cx="4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0070C0"/>
                </a:solidFill>
              </a:rPr>
              <a:t>y</a:t>
            </a:r>
            <a:endParaRPr lang="fr-CA" b="1" dirty="0">
              <a:solidFill>
                <a:srgbClr val="0070C0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16320" y="2935378"/>
            <a:ext cx="1429557" cy="687945"/>
          </a:xfrm>
          <a:prstGeom prst="cube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corde</a:t>
            </a:r>
            <a:endParaRPr lang="fr-CA" dirty="0"/>
          </a:p>
        </p:txBody>
      </p:sp>
      <p:cxnSp>
        <p:nvCxnSpPr>
          <p:cNvPr id="14" name="Straight Arrow Connector 13"/>
          <p:cNvCxnSpPr>
            <a:stCxn id="12" idx="5"/>
          </p:cNvCxnSpPr>
          <p:nvPr/>
        </p:nvCxnSpPr>
        <p:spPr>
          <a:xfrm>
            <a:off x="6445877" y="3193357"/>
            <a:ext cx="2497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09307" y="2935378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𝒂𝒓𝒄𝒉𝒆𝒕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307" y="2935378"/>
                <a:ext cx="924601" cy="402931"/>
              </a:xfrm>
              <a:prstGeom prst="rect">
                <a:avLst/>
              </a:prstGeom>
              <a:blipFill rotWithShape="0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6233375" y="1970469"/>
            <a:ext cx="1017431" cy="96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6662" y="1507503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62" y="1507503"/>
                <a:ext cx="924601" cy="402931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3926447" y="3636204"/>
            <a:ext cx="1505217" cy="1408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08715" y="4588072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15" y="4588072"/>
                <a:ext cx="924601" cy="402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archet violon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3" b="44862"/>
          <a:stretch/>
        </p:blipFill>
        <p:spPr bwMode="auto">
          <a:xfrm>
            <a:off x="2653048" y="2614111"/>
            <a:ext cx="4205487" cy="4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sition main archet violon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51359">
            <a:off x="5771400" y="1991403"/>
            <a:ext cx="1072828" cy="9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5718220" y="1068241"/>
            <a:ext cx="25757" cy="1867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69363" y="747208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63" y="747208"/>
                <a:ext cx="924601" cy="4029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2" idx="3"/>
          </p:cNvCxnSpPr>
          <p:nvPr/>
        </p:nvCxnSpPr>
        <p:spPr>
          <a:xfrm>
            <a:off x="5645105" y="3623323"/>
            <a:ext cx="7963" cy="1608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64854" y="5047729"/>
                <a:ext cx="924601" cy="435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54" y="5047729"/>
                <a:ext cx="924601" cy="435568"/>
              </a:xfrm>
              <a:prstGeom prst="rect">
                <a:avLst/>
              </a:prstGeom>
              <a:blipFill rotWithShape="0">
                <a:blip r:embed="rId8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5848391" y="3636204"/>
            <a:ext cx="0" cy="57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43977" y="4252150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𝒎𝒂𝒊𝒏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77" y="4252150"/>
                <a:ext cx="924601" cy="402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>
            <a:off x="3760634" y="3193357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009356" y="2929045"/>
                <a:ext cx="924601" cy="41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356" y="2929045"/>
                <a:ext cx="924601" cy="410946"/>
              </a:xfrm>
              <a:prstGeom prst="rect">
                <a:avLst/>
              </a:prstGeom>
              <a:blipFill rotWithShape="0"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7592633" y="2376673"/>
            <a:ext cx="728193" cy="3562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107052" y="2327031"/>
                <a:ext cx="92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52" y="2327031"/>
                <a:ext cx="92460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91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718220" y="618186"/>
            <a:ext cx="25757" cy="525458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493136" y="3387143"/>
            <a:ext cx="6450168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34554" y="1197734"/>
            <a:ext cx="4767331" cy="437881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15613" y="5503434"/>
            <a:ext cx="4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0070C0"/>
                </a:solidFill>
              </a:rPr>
              <a:t>x</a:t>
            </a:r>
            <a:endParaRPr lang="fr-CA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9307" y="3202476"/>
            <a:ext cx="4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6552" y="235975"/>
            <a:ext cx="4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0070C0"/>
                </a:solidFill>
              </a:rPr>
              <a:t>y</a:t>
            </a:r>
            <a:endParaRPr lang="fr-CA" b="1" dirty="0">
              <a:solidFill>
                <a:srgbClr val="0070C0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16320" y="2935378"/>
            <a:ext cx="1429557" cy="687945"/>
          </a:xfrm>
          <a:prstGeom prst="cube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corde</a:t>
            </a:r>
            <a:endParaRPr lang="fr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49404" y="3258054"/>
            <a:ext cx="2466916" cy="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5378" y="3001010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𝒂𝒓𝒄𝒉𝒆𝒕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78" y="3001010"/>
                <a:ext cx="924601" cy="402931"/>
              </a:xfrm>
              <a:prstGeom prst="rect">
                <a:avLst/>
              </a:prstGeom>
              <a:blipFill rotWithShape="0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6233375" y="1970469"/>
            <a:ext cx="1017431" cy="96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6662" y="1507503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62" y="1507503"/>
                <a:ext cx="924601" cy="402931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3926447" y="3636204"/>
            <a:ext cx="1505217" cy="1408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08715" y="4588072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15" y="4588072"/>
                <a:ext cx="924601" cy="402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archet violon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3" b="44862"/>
          <a:stretch/>
        </p:blipFill>
        <p:spPr bwMode="auto">
          <a:xfrm>
            <a:off x="5512160" y="2614111"/>
            <a:ext cx="4205487" cy="4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sition main archet violon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51359">
            <a:off x="8630512" y="1991403"/>
            <a:ext cx="1072828" cy="9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5718220" y="1068241"/>
            <a:ext cx="25757" cy="1867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69363" y="747208"/>
                <a:ext cx="92460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63" y="747208"/>
                <a:ext cx="924601" cy="4029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2" idx="3"/>
          </p:cNvCxnSpPr>
          <p:nvPr/>
        </p:nvCxnSpPr>
        <p:spPr>
          <a:xfrm>
            <a:off x="5645105" y="3623323"/>
            <a:ext cx="7963" cy="1608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64854" y="5047729"/>
                <a:ext cx="924601" cy="435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54" y="5047729"/>
                <a:ext cx="924601" cy="435568"/>
              </a:xfrm>
              <a:prstGeom prst="rect">
                <a:avLst/>
              </a:prstGeom>
              <a:blipFill rotWithShape="0">
                <a:blip r:embed="rId8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6445877" y="3064871"/>
            <a:ext cx="1721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990535" y="2791530"/>
                <a:ext cx="924601" cy="41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35" y="2791530"/>
                <a:ext cx="924601" cy="410946"/>
              </a:xfrm>
              <a:prstGeom prst="rect">
                <a:avLst/>
              </a:prstGeom>
              <a:blipFill rotWithShape="0">
                <a:blip r:embed="rId9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flipH="1">
            <a:off x="3502979" y="2350601"/>
            <a:ext cx="951965" cy="3562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 flipH="1">
                <a:off x="3747367" y="2078834"/>
                <a:ext cx="470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47367" y="2078834"/>
                <a:ext cx="4703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5848391" y="3636204"/>
            <a:ext cx="0" cy="951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43977" y="4551544"/>
                <a:ext cx="924601" cy="40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𝒎𝒂𝒊𝒏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CA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77" y="4551544"/>
                <a:ext cx="924601" cy="4029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0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rchet viol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3" b="44862"/>
          <a:stretch/>
        </p:blipFill>
        <p:spPr bwMode="auto">
          <a:xfrm rot="983776">
            <a:off x="2408350" y="1751226"/>
            <a:ext cx="6851746" cy="7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12366" y="3785471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Talon</a:t>
            </a:r>
            <a:endParaRPr lang="fr-C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9618" y="1933758"/>
            <a:ext cx="15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Pointe (tête)</a:t>
            </a:r>
            <a:endParaRPr lang="fr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06349" y="1310580"/>
            <a:ext cx="127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Baguette</a:t>
            </a:r>
            <a:endParaRPr lang="fr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05583" y="2881802"/>
            <a:ext cx="17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Mèche de crins</a:t>
            </a:r>
            <a:endParaRPr lang="fr-CA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36270" y="1672693"/>
            <a:ext cx="946598" cy="156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</p:cNvCxnSpPr>
          <p:nvPr/>
        </p:nvCxnSpPr>
        <p:spPr>
          <a:xfrm flipH="1" flipV="1">
            <a:off x="8435662" y="3092226"/>
            <a:ext cx="514586" cy="69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52181" y="2534072"/>
            <a:ext cx="991168" cy="402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03834" y="1495246"/>
            <a:ext cx="452245" cy="435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 flipH="1">
            <a:off x="7547788" y="2861732"/>
            <a:ext cx="1014877" cy="1702030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Cube 1"/>
          <p:cNvSpPr/>
          <p:nvPr/>
        </p:nvSpPr>
        <p:spPr>
          <a:xfrm>
            <a:off x="1207760" y="4046608"/>
            <a:ext cx="8397560" cy="517154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Isosceles Triangle 2"/>
          <p:cNvSpPr/>
          <p:nvPr/>
        </p:nvSpPr>
        <p:spPr>
          <a:xfrm>
            <a:off x="3122141" y="3830595"/>
            <a:ext cx="214183" cy="3377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Isosceles Triangle 3"/>
          <p:cNvSpPr/>
          <p:nvPr/>
        </p:nvSpPr>
        <p:spPr>
          <a:xfrm>
            <a:off x="9164595" y="3830595"/>
            <a:ext cx="214183" cy="3377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>
            <a:off x="3229233" y="3830595"/>
            <a:ext cx="60424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515881" y="3825560"/>
            <a:ext cx="193589" cy="190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 rot="17812345" flipV="1">
            <a:off x="9460730" y="4072880"/>
            <a:ext cx="192680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reeform 9"/>
          <p:cNvSpPr/>
          <p:nvPr/>
        </p:nvSpPr>
        <p:spPr>
          <a:xfrm rot="343655">
            <a:off x="9259329" y="3838033"/>
            <a:ext cx="486033" cy="149081"/>
          </a:xfrm>
          <a:custGeom>
            <a:avLst/>
            <a:gdLst>
              <a:gd name="connsiteX0" fmla="*/ 0 w 486033"/>
              <a:gd name="connsiteY0" fmla="*/ 25514 h 149081"/>
              <a:gd name="connsiteX1" fmla="*/ 420130 w 486033"/>
              <a:gd name="connsiteY1" fmla="*/ 9038 h 149081"/>
              <a:gd name="connsiteX2" fmla="*/ 486033 w 486033"/>
              <a:gd name="connsiteY2" fmla="*/ 149081 h 14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33" h="149081">
                <a:moveTo>
                  <a:pt x="0" y="25514"/>
                </a:moveTo>
                <a:cubicBezTo>
                  <a:pt x="169562" y="6978"/>
                  <a:pt x="339125" y="-11557"/>
                  <a:pt x="420130" y="9038"/>
                </a:cubicBezTo>
                <a:cubicBezTo>
                  <a:pt x="501136" y="29633"/>
                  <a:pt x="479168" y="113384"/>
                  <a:pt x="486033" y="149081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Straight Connector 10"/>
          <p:cNvCxnSpPr>
            <a:endCxn id="10" idx="2"/>
          </p:cNvCxnSpPr>
          <p:nvPr/>
        </p:nvCxnSpPr>
        <p:spPr>
          <a:xfrm flipH="1" flipV="1">
            <a:off x="9736710" y="4010995"/>
            <a:ext cx="14878" cy="552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9681843" y="4355985"/>
            <a:ext cx="213463" cy="1181215"/>
          </a:xfrm>
          <a:custGeom>
            <a:avLst/>
            <a:gdLst>
              <a:gd name="connsiteX0" fmla="*/ 0 w 290434"/>
              <a:gd name="connsiteY0" fmla="*/ 153014 h 1389147"/>
              <a:gd name="connsiteX1" fmla="*/ 186266 w 290434"/>
              <a:gd name="connsiteY1" fmla="*/ 614 h 1389147"/>
              <a:gd name="connsiteX2" fmla="*/ 287866 w 290434"/>
              <a:gd name="connsiteY2" fmla="*/ 203814 h 1389147"/>
              <a:gd name="connsiteX3" fmla="*/ 84666 w 290434"/>
              <a:gd name="connsiteY3" fmla="*/ 339281 h 1389147"/>
              <a:gd name="connsiteX4" fmla="*/ 101600 w 290434"/>
              <a:gd name="connsiteY4" fmla="*/ 491681 h 1389147"/>
              <a:gd name="connsiteX5" fmla="*/ 118533 w 290434"/>
              <a:gd name="connsiteY5" fmla="*/ 1389147 h 138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4" h="1389147">
                <a:moveTo>
                  <a:pt x="0" y="153014"/>
                </a:moveTo>
                <a:cubicBezTo>
                  <a:pt x="69144" y="72580"/>
                  <a:pt x="138288" y="-7853"/>
                  <a:pt x="186266" y="614"/>
                </a:cubicBezTo>
                <a:cubicBezTo>
                  <a:pt x="234244" y="9081"/>
                  <a:pt x="304799" y="147369"/>
                  <a:pt x="287866" y="203814"/>
                </a:cubicBezTo>
                <a:cubicBezTo>
                  <a:pt x="270933" y="260259"/>
                  <a:pt x="115710" y="291303"/>
                  <a:pt x="84666" y="339281"/>
                </a:cubicBezTo>
                <a:cubicBezTo>
                  <a:pt x="53622" y="387259"/>
                  <a:pt x="95956" y="316703"/>
                  <a:pt x="101600" y="491681"/>
                </a:cubicBezTo>
                <a:cubicBezTo>
                  <a:pt x="107245" y="666659"/>
                  <a:pt x="118533" y="1389147"/>
                  <a:pt x="118533" y="1389147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Flowchart: Magnetic Disk 14"/>
          <p:cNvSpPr/>
          <p:nvPr/>
        </p:nvSpPr>
        <p:spPr>
          <a:xfrm>
            <a:off x="9423363" y="5537200"/>
            <a:ext cx="730422" cy="541866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26" name="Picture 2" descr="RÃ©sultats de recherche d'images pour Â«Â camÃ©ra vue de droiteÂ Â»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29" y="3171891"/>
            <a:ext cx="1147633" cy="1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be 15"/>
          <p:cNvSpPr/>
          <p:nvPr/>
        </p:nvSpPr>
        <p:spPr>
          <a:xfrm flipH="1">
            <a:off x="7787633" y="3107265"/>
            <a:ext cx="1014877" cy="1702030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Cube 18"/>
          <p:cNvSpPr/>
          <p:nvPr/>
        </p:nvSpPr>
        <p:spPr>
          <a:xfrm flipH="1">
            <a:off x="7746443" y="3478880"/>
            <a:ext cx="45719" cy="567728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Oval 16"/>
          <p:cNvSpPr/>
          <p:nvPr/>
        </p:nvSpPr>
        <p:spPr>
          <a:xfrm>
            <a:off x="8295071" y="4046608"/>
            <a:ext cx="267594" cy="309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 rot="20672388">
            <a:off x="8538838" y="4139762"/>
            <a:ext cx="136917" cy="13390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Freeform 24"/>
          <p:cNvSpPr/>
          <p:nvPr/>
        </p:nvSpPr>
        <p:spPr>
          <a:xfrm>
            <a:off x="3122141" y="5445211"/>
            <a:ext cx="5791149" cy="718799"/>
          </a:xfrm>
          <a:custGeom>
            <a:avLst/>
            <a:gdLst>
              <a:gd name="connsiteX0" fmla="*/ 4242487 w 4349528"/>
              <a:gd name="connsiteY0" fmla="*/ 0 h 718799"/>
              <a:gd name="connsiteX1" fmla="*/ 4316627 w 4349528"/>
              <a:gd name="connsiteY1" fmla="*/ 411892 h 718799"/>
              <a:gd name="connsiteX2" fmla="*/ 3772930 w 4349528"/>
              <a:gd name="connsiteY2" fmla="*/ 477794 h 718799"/>
              <a:gd name="connsiteX3" fmla="*/ 2825579 w 4349528"/>
              <a:gd name="connsiteY3" fmla="*/ 345989 h 718799"/>
              <a:gd name="connsiteX4" fmla="*/ 2141838 w 4349528"/>
              <a:gd name="connsiteY4" fmla="*/ 716692 h 718799"/>
              <a:gd name="connsiteX5" fmla="*/ 0 w 4349528"/>
              <a:gd name="connsiteY5" fmla="*/ 148281 h 7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9528" h="718799">
                <a:moveTo>
                  <a:pt x="4242487" y="0"/>
                </a:moveTo>
                <a:cubicBezTo>
                  <a:pt x="4318686" y="166130"/>
                  <a:pt x="4394886" y="332260"/>
                  <a:pt x="4316627" y="411892"/>
                </a:cubicBezTo>
                <a:cubicBezTo>
                  <a:pt x="4238368" y="491524"/>
                  <a:pt x="4021438" y="488778"/>
                  <a:pt x="3772930" y="477794"/>
                </a:cubicBezTo>
                <a:cubicBezTo>
                  <a:pt x="3524422" y="466810"/>
                  <a:pt x="3097428" y="306173"/>
                  <a:pt x="2825579" y="345989"/>
                </a:cubicBezTo>
                <a:cubicBezTo>
                  <a:pt x="2553730" y="385805"/>
                  <a:pt x="2612768" y="749643"/>
                  <a:pt x="2141838" y="716692"/>
                </a:cubicBezTo>
                <a:cubicBezTo>
                  <a:pt x="1670908" y="683741"/>
                  <a:pt x="0" y="148281"/>
                  <a:pt x="0" y="14828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30" name="Picture 6" descr="RÃ©sultats de recherche d'images pour Â«Â labquestÂ Â»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2" y="4945902"/>
            <a:ext cx="2556302" cy="14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s de recherche d'images pour Â«Â chronomÃ¨treÂ Â»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83" y="4870504"/>
            <a:ext cx="1758850" cy="17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archet violon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3" b="44862"/>
          <a:stretch/>
        </p:blipFill>
        <p:spPr bwMode="auto">
          <a:xfrm rot="3431861">
            <a:off x="3884325" y="3549861"/>
            <a:ext cx="4685177" cy="5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mage result for position main archet violon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4480">
            <a:off x="6896932" y="4532972"/>
            <a:ext cx="1072828" cy="9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042657" y="2147326"/>
            <a:ext cx="21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Isolateur en bois</a:t>
            </a:r>
            <a:endParaRPr lang="fr-CA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15122" y="3454837"/>
            <a:ext cx="365245" cy="2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88292" y="3101841"/>
            <a:ext cx="15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Corde</a:t>
            </a:r>
            <a:endParaRPr lang="fr-CA" b="1" dirty="0"/>
          </a:p>
        </p:txBody>
      </p:sp>
      <p:cxnSp>
        <p:nvCxnSpPr>
          <p:cNvPr id="39" name="Straight Arrow Connector 38"/>
          <p:cNvCxnSpPr>
            <a:endCxn id="18" idx="0"/>
          </p:cNvCxnSpPr>
          <p:nvPr/>
        </p:nvCxnSpPr>
        <p:spPr>
          <a:xfrm flipH="1">
            <a:off x="7928367" y="2575493"/>
            <a:ext cx="1006513" cy="28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43375" y="6110088"/>
            <a:ext cx="21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Micro </a:t>
            </a:r>
            <a:r>
              <a:rPr lang="fr-CA" b="1" i="1" dirty="0" smtClean="0"/>
              <a:t>Vernier</a:t>
            </a:r>
            <a:endParaRPr lang="fr-CA" b="1" i="1" dirty="0"/>
          </a:p>
        </p:txBody>
      </p:sp>
      <p:cxnSp>
        <p:nvCxnSpPr>
          <p:cNvPr id="42" name="Straight Arrow Connector 41"/>
          <p:cNvCxnSpPr>
            <a:stCxn id="41" idx="0"/>
          </p:cNvCxnSpPr>
          <p:nvPr/>
        </p:nvCxnSpPr>
        <p:spPr>
          <a:xfrm flipH="1" flipV="1">
            <a:off x="8515915" y="5030248"/>
            <a:ext cx="16741" cy="107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17973" y="6347058"/>
            <a:ext cx="21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Interface </a:t>
            </a:r>
            <a:r>
              <a:rPr lang="fr-CA" b="1" i="1" dirty="0" smtClean="0"/>
              <a:t>Lab Quest</a:t>
            </a:r>
            <a:endParaRPr lang="fr-CA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53664" y="3682813"/>
            <a:ext cx="21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Point d’ancrage</a:t>
            </a:r>
            <a:endParaRPr lang="fr-CA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47175" y="4813162"/>
            <a:ext cx="21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Masses fendues</a:t>
            </a:r>
            <a:endParaRPr lang="fr-CA" b="1" i="1" dirty="0"/>
          </a:p>
        </p:txBody>
      </p:sp>
      <p:cxnSp>
        <p:nvCxnSpPr>
          <p:cNvPr id="48" name="Straight Arrow Connector 47"/>
          <p:cNvCxnSpPr>
            <a:stCxn id="46" idx="2"/>
          </p:cNvCxnSpPr>
          <p:nvPr/>
        </p:nvCxnSpPr>
        <p:spPr>
          <a:xfrm flipH="1">
            <a:off x="10022799" y="4052145"/>
            <a:ext cx="1020146" cy="456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15" idx="4"/>
          </p:cNvCxnSpPr>
          <p:nvPr/>
        </p:nvCxnSpPr>
        <p:spPr>
          <a:xfrm flipH="1">
            <a:off x="10153785" y="5182494"/>
            <a:ext cx="882671" cy="625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66194" y="4176645"/>
            <a:ext cx="15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Banc gradué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17562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131781"/>
            <a:ext cx="8390468" cy="4761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042657" y="2147326"/>
            <a:ext cx="21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Isolateur en bois</a:t>
            </a:r>
            <a:endParaRPr lang="fr-CA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38901" y="3781168"/>
            <a:ext cx="702287" cy="20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4685" y="3514559"/>
            <a:ext cx="15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Corde</a:t>
            </a:r>
            <a:endParaRPr lang="fr-CA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17113" y="2516658"/>
            <a:ext cx="963276" cy="1015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3673" y="2516658"/>
            <a:ext cx="21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Règle à 46 cm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16367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Ronnie Xinyu Liu</dc:creator>
  <cp:lastModifiedBy>Ronnie Xinyu Liu</cp:lastModifiedBy>
  <cp:revision>9</cp:revision>
  <dcterms:created xsi:type="dcterms:W3CDTF">2018-10-11T15:12:24Z</dcterms:created>
  <dcterms:modified xsi:type="dcterms:W3CDTF">2018-10-12T02:50:29Z</dcterms:modified>
</cp:coreProperties>
</file>