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F6B8DE-FC29-BCB9-0DE0-DEA55C93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45" y="619694"/>
            <a:ext cx="4782796" cy="30742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462A6D-5408-4CFE-8C9D-6198C95D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45" y="3693919"/>
            <a:ext cx="4782796" cy="288750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90910E1-3926-8398-4FA2-33C4A5F1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619694"/>
            <a:ext cx="5489249" cy="5961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CE9482-07D7-13C6-20A2-829D6B9C1BD3}"/>
              </a:ext>
            </a:extLst>
          </p:cNvPr>
          <p:cNvSpPr txBox="1"/>
          <p:nvPr/>
        </p:nvSpPr>
        <p:spPr>
          <a:xfrm>
            <a:off x="820394" y="247598"/>
            <a:ext cx="54892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b="1" dirty="0"/>
              <a:t>RLKIT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96096-1280-F55B-4235-A79098D2F59D}"/>
              </a:ext>
            </a:extLst>
          </p:cNvPr>
          <p:cNvSpPr txBox="1"/>
          <p:nvPr/>
        </p:nvSpPr>
        <p:spPr>
          <a:xfrm>
            <a:off x="6309643" y="249809"/>
            <a:ext cx="478279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b="1" dirty="0"/>
              <a:t>DOODAD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194365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A1C32"/>
      </a:dk2>
      <a:lt2>
        <a:srgbClr val="F0F3F3"/>
      </a:lt2>
      <a:accent1>
        <a:srgbClr val="C34D58"/>
      </a:accent1>
      <a:accent2>
        <a:srgbClr val="B13B78"/>
      </a:accent2>
      <a:accent3>
        <a:srgbClr val="C34DBB"/>
      </a:accent3>
      <a:accent4>
        <a:srgbClr val="883BB1"/>
      </a:accent4>
      <a:accent5>
        <a:srgbClr val="684DC3"/>
      </a:accent5>
      <a:accent6>
        <a:srgbClr val="3B50B1"/>
      </a:accent6>
      <a:hlink>
        <a:srgbClr val="8154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Liu</dc:creator>
  <cp:lastModifiedBy>Ronnie Liu</cp:lastModifiedBy>
  <cp:revision>1</cp:revision>
  <dcterms:created xsi:type="dcterms:W3CDTF">2022-07-26T02:58:37Z</dcterms:created>
  <dcterms:modified xsi:type="dcterms:W3CDTF">2022-07-26T03:02:30Z</dcterms:modified>
</cp:coreProperties>
</file>