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51" autoAdjust="0"/>
  </p:normalViewPr>
  <p:slideViewPr>
    <p:cSldViewPr snapToGrid="0">
      <p:cViewPr varScale="1">
        <p:scale>
          <a:sx n="80" d="100"/>
          <a:sy n="80" d="100"/>
        </p:scale>
        <p:origin x="17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BC540-E387-4CE4-83F8-896A4B718637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49B25-42C9-4396-A6EF-94E3DE4D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9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build-essential</a:t>
            </a:r>
            <a:r>
              <a:rPr lang="zh-CN" altLang="en-US" dirty="0"/>
              <a:t>、</a:t>
            </a:r>
            <a:r>
              <a:rPr lang="en-US" altLang="zh-CN" dirty="0"/>
              <a:t>libx11-dev</a:t>
            </a:r>
            <a:r>
              <a:rPr lang="zh-CN" altLang="en-US" dirty="0"/>
              <a:t>、</a:t>
            </a:r>
            <a:r>
              <a:rPr lang="en-US" altLang="zh-CN" dirty="0" err="1"/>
              <a:t>libxrandr</a:t>
            </a:r>
            <a:r>
              <a:rPr lang="en-US" altLang="zh-CN" dirty="0"/>
              <a:t>-dev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9B25-42C9-4396-A6EF-94E3DE4DCC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9B25-42C9-4396-A6EF-94E3DE4DCC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0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9B25-42C9-4396-A6EF-94E3DE4DCC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4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9B25-42C9-4396-A6EF-94E3DE4DCC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7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5C74B-9895-40FE-AA95-4B51A68B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12281E-943A-4784-BF5D-83A3B2B85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E32E6-3DA9-4394-A363-BD1A022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65A77-DEB3-4DA1-B770-CB542C57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F1E25-6138-4E65-A913-D4F8F417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F10DA-2028-4EB6-BE61-CF73ADD5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C5C111-616F-4465-A6F1-5A1E8D02B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0948C-559D-41BF-8522-0B6837B0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D1647-D57C-4ED4-A451-EA5DEB24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91A58-0CE7-4C84-91A3-410DF25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788057-DA96-4BC0-98F7-A2EE6DA0D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F0319-DAED-42A5-8A12-676353F3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1B304-3EB7-44D5-9918-6F053143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DF57C-F90E-43CE-8A3A-7927D5D2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370AC-9A92-4EB6-886B-CF097B88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2195-CD8D-49E4-A24F-862B9C7C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CAB08-650D-486D-B8A1-7C420F80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F1E8E-089E-4ED6-941C-278BEAF8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E3C11-2351-41E6-A59B-DB3457B5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16366-66B2-4EBF-AB34-4E2FB5FA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215F5-3D30-4044-B353-4604C632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B2719-02A6-4308-ADB7-FF8A36E1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C00C-7832-49DC-8D08-6DDB02F1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A61F7-99B4-407D-8526-D346EC8B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D0A85-B1E1-4979-A936-B823B254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837A-349D-44EA-A1BF-6DC5D291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E7308-4939-4D5E-A4EF-5B85A5BC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D9B48-8472-4E7C-A5AB-D8B5FD0C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C6CB2-A59D-4AB2-8D3F-C019A270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30D59-8402-4C21-BE2F-1A10756A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73BCC-CAE5-4BEF-8C81-CAB35C86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47D2-A6C5-4623-8A98-57A5B17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7FB5E-86CF-4623-85C2-97EB756E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260D6-F5C4-4BED-B821-0206B0457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21AFA-E7C5-44FB-ABF8-C6A7B4302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BB7EE-A848-4E5A-95BE-911BB8B6A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2CDA0-F612-460C-91A7-7775D1F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B3E1CE-03AF-4C75-AFE6-2000F9B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7F9C3-6203-4B3B-AA31-5085F795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61411-3685-4513-8529-BB3A59B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80EA8-B791-4324-A2F7-917A2E82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9CBD9-E6D5-498F-9933-D9495081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44CDA9-0950-4CE0-B771-F17987C4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E6B63-C8E4-4AEB-88EC-4B9F26C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3D449-04CB-4DD1-A6B8-ED5D0072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BCAD9C-608F-44A9-8228-AD0D748B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6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D4FF-918D-43BF-B1CA-525A01A1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E6F53-758B-4C0B-A116-770E5DC5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7E5CD-589F-4ED7-9712-08F10964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72424-484C-495F-9F9D-9066AC3F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3D1D0-F82D-46CE-AFE5-F9F4D760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E3A5C-EEBA-4E9E-87F6-03A85294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B0B88-5D1F-4E41-A489-1233F684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CC5029-372C-4758-AB1C-A8E33D1B4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54594-BD2E-42D8-A44B-568E4159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94627-9273-4413-B331-E870D1F8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B227F-A1EF-48A4-81F5-2F062DD7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B9AB1-D3DD-4F25-8869-579FB106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3D48D-52DA-4F01-BCC3-A6873888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46BD6-6750-4143-9BEF-E82DDD38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3316A-CE7E-4CE0-879E-AEEB9AF3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5147-F97B-4EBA-AB40-38BB0E6DA11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D2AC8-B910-4157-919C-64DF416F1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4D63C-DA8D-4E5B-A8CB-90016F818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C5D4-86F5-4B33-8BDA-4166C2C1F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3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yyuu.gitbooks.io/ucore_os_docs/" TargetMode="External"/><Relationship Id="rId2" Type="http://schemas.openxmlformats.org/officeDocument/2006/relationships/hyperlink" Target="https://github.com/yy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dos.csail.mit.edu/6.828/2008/readings/i386/toc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bochs/files/bochs/2.6.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1E14C-79C5-4733-978F-8345F8016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zh-CN" altLang="en-US" dirty="0"/>
              <a:t>操作系统原理课程设计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57B01-3D32-4B9C-BEEB-146851686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010"/>
            <a:ext cx="9144000" cy="1443789"/>
          </a:xfrm>
        </p:spPr>
        <p:txBody>
          <a:bodyPr/>
          <a:lstStyle/>
          <a:p>
            <a:r>
              <a:rPr lang="zh-CN" altLang="en-US" dirty="0"/>
              <a:t>参考资料和环境安装</a:t>
            </a:r>
            <a:endParaRPr lang="en-US" altLang="zh-CN" dirty="0"/>
          </a:p>
          <a:p>
            <a:r>
              <a:rPr lang="en-US" altLang="zh-CN" dirty="0"/>
              <a:t>2021/3/1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1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6275-E585-49DC-8BA5-0845068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18A75-E53C-45AA-B204-BFB68501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Orange’s </a:t>
            </a:r>
            <a:r>
              <a:rPr lang="zh-CN" altLang="en-US" dirty="0"/>
              <a:t>一个操作系统的实现（自己动手写操作系统），于渊，电子工业出版社，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随书源码：</a:t>
            </a:r>
            <a:r>
              <a:rPr lang="en-US" altLang="zh-CN" dirty="0">
                <a:hlinkClick r:id="rId2"/>
              </a:rPr>
              <a:t>https://github.com/yyu/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其它可参考的资料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Intel 64 and IA-32 Architectures Software Developer Manuals, Intel Press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 0.11</a:t>
            </a:r>
            <a:endParaRPr lang="en-US" altLang="zh-CN" dirty="0">
              <a:hlinkClick r:id="rId3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3"/>
              </a:rPr>
              <a:t>https://chyyuu.gitbooks.io/ucore_os_docs/</a:t>
            </a:r>
            <a:r>
              <a:rPr lang="en-US" altLang="zh-CN" dirty="0"/>
              <a:t> 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汇编语言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http://www.ibm.com/developerworks/cn/linux/l-assembly/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386</a:t>
            </a:r>
            <a:r>
              <a:rPr lang="zh-CN" altLang="en-US" dirty="0"/>
              <a:t>编程基础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https://pdos.csail.mit.edu/6.828/2008/readings/i386/toc.htm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54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6275-E585-49DC-8BA5-0845068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18A75-E53C-45AA-B204-BFB68501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VirtualBox</a:t>
            </a:r>
            <a:r>
              <a:rPr lang="zh-CN" altLang="en-US" dirty="0"/>
              <a:t>或</a:t>
            </a:r>
            <a:r>
              <a:rPr lang="en-US" altLang="zh-CN" dirty="0"/>
              <a:t>VMWare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Ubuntu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安装</a:t>
            </a:r>
            <a:r>
              <a:rPr lang="en-US" altLang="zh-CN" dirty="0" err="1"/>
              <a:t>gcc</a:t>
            </a:r>
            <a:r>
              <a:rPr lang="zh-CN" altLang="en-US" dirty="0"/>
              <a:t>：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build-essential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安装</a:t>
            </a:r>
            <a:r>
              <a:rPr lang="en-US" altLang="zh-CN" dirty="0" err="1"/>
              <a:t>nasm</a:t>
            </a:r>
            <a:r>
              <a:rPr lang="zh-CN" altLang="en-US" dirty="0"/>
              <a:t>：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nasm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Bochs</a:t>
            </a:r>
            <a:r>
              <a:rPr lang="zh-CN" altLang="en-US" dirty="0"/>
              <a:t>下载：源码安装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http://bochs.sourceforge.net/getcurrent.html</a:t>
            </a:r>
            <a:endParaRPr lang="en-US" altLang="zh-CN" dirty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hlinkClick r:id="rId2"/>
              </a:rPr>
              <a:t>https://sourceforge.net/projects/bochs/files/bochs/2.6.11/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6275-E585-49DC-8BA5-0845068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18A75-E53C-45AA-B204-BFB68501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2561"/>
            <a:ext cx="10784305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Bochs</a:t>
            </a:r>
            <a:r>
              <a:rPr lang="zh-CN" altLang="en-US" dirty="0"/>
              <a:t>编译步骤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./configure</a:t>
            </a:r>
            <a:r>
              <a:rPr lang="zh-CN" altLang="en-US" dirty="0"/>
              <a:t> </a:t>
            </a:r>
            <a:r>
              <a:rPr lang="en-US" altLang="zh-CN" dirty="0"/>
              <a:t>--with-</a:t>
            </a:r>
            <a:r>
              <a:rPr lang="en-US" altLang="zh-CN" dirty="0" err="1"/>
              <a:t>sdl</a:t>
            </a:r>
            <a:r>
              <a:rPr lang="en-US" altLang="zh-CN" dirty="0"/>
              <a:t> --enable-</a:t>
            </a:r>
            <a:r>
              <a:rPr lang="en-US" altLang="zh-CN" dirty="0" err="1"/>
              <a:t>disasm</a:t>
            </a:r>
            <a:r>
              <a:rPr lang="en-US" altLang="zh-CN" dirty="0"/>
              <a:t> --enable-debugger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make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>
              <a:lnSpc>
                <a:spcPct val="100000"/>
              </a:lnSpc>
            </a:pPr>
            <a:r>
              <a:rPr lang="en-US" altLang="zh-CN" dirty="0" err="1"/>
              <a:t>Bochs</a:t>
            </a:r>
            <a:r>
              <a:rPr lang="zh-CN" altLang="en-US" dirty="0"/>
              <a:t>编译注意事项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需要预先安装</a:t>
            </a:r>
            <a:r>
              <a:rPr lang="en-US" altLang="zh-CN" dirty="0">
                <a:solidFill>
                  <a:srgbClr val="FF0000"/>
                </a:solidFill>
              </a:rPr>
              <a:t>libsdl1.2-dev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bximage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vgabios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修改</a:t>
            </a:r>
            <a:r>
              <a:rPr lang="en-US" altLang="zh-CN" dirty="0" err="1">
                <a:solidFill>
                  <a:srgbClr val="FF0000"/>
                </a:solidFill>
              </a:rPr>
              <a:t>bochsrc</a:t>
            </a:r>
            <a:r>
              <a:rPr lang="zh-CN" altLang="en-US" dirty="0"/>
              <a:t>中部分内容：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修改</a:t>
            </a:r>
            <a:r>
              <a:rPr lang="en-US" altLang="zh-CN" dirty="0" err="1"/>
              <a:t>romimage</a:t>
            </a:r>
            <a:r>
              <a:rPr lang="zh-CN" altLang="en-US" dirty="0"/>
              <a:t>、</a:t>
            </a:r>
            <a:r>
              <a:rPr lang="en-US" altLang="zh-CN" dirty="0" err="1"/>
              <a:t>vgaromimage</a:t>
            </a:r>
            <a:r>
              <a:rPr lang="zh-CN" altLang="en-US" dirty="0"/>
              <a:t>对应的文件位置，以你的实际安装位置为准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注释掉</a:t>
            </a:r>
            <a:r>
              <a:rPr lang="en-US" altLang="zh-CN" dirty="0" err="1"/>
              <a:t>keyboard_mapping</a:t>
            </a:r>
            <a:r>
              <a:rPr lang="zh-CN" altLang="en-US" dirty="0"/>
              <a:t>一行（如有）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增加</a:t>
            </a:r>
            <a:r>
              <a:rPr lang="en-US" altLang="zh-CN" dirty="0" err="1"/>
              <a:t>display_library</a:t>
            </a:r>
            <a:r>
              <a:rPr lang="en-US" altLang="zh-CN" dirty="0"/>
              <a:t>: </a:t>
            </a:r>
            <a:r>
              <a:rPr lang="en-US" altLang="zh-CN" dirty="0" err="1"/>
              <a:t>sdl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21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B740-93F7-46AF-9836-BB236F87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一段简单代码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7BCD7-60BC-44B9-A7CF-042408D1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BB638B-47E0-4B1B-AF90-68A465A9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69" y="935054"/>
            <a:ext cx="5965968" cy="57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5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1EC9-894B-44D2-9014-FC3798B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CFE03-88D9-4AA7-926B-A59BFFF2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051"/>
            <a:ext cx="10515600" cy="51987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当计算机加电后，一般会执行系统初始化软件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完成基本</a:t>
            </a:r>
            <a:r>
              <a:rPr lang="en-US" altLang="zh-CN" dirty="0"/>
              <a:t>IO</a:t>
            </a:r>
            <a:r>
              <a:rPr lang="zh-CN" altLang="en-US" dirty="0"/>
              <a:t>初始化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初始化硬件设备、建立系统的内存空间映射图</a:t>
            </a:r>
            <a:r>
              <a:rPr lang="en-US" altLang="zh-CN" dirty="0"/>
              <a:t>è</a:t>
            </a:r>
            <a:r>
              <a:rPr lang="zh-CN" altLang="en-US" dirty="0"/>
              <a:t>使得机器进入一个适合</a:t>
            </a:r>
            <a:r>
              <a:rPr lang="en-US" altLang="zh-CN" dirty="0"/>
              <a:t>OS</a:t>
            </a:r>
            <a:r>
              <a:rPr lang="zh-CN" altLang="en-US" dirty="0"/>
              <a:t>内核工作的状态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引导加载功能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引导加载程序把操作系统内核映像加载到</a:t>
            </a:r>
            <a:r>
              <a:rPr lang="en-US" altLang="zh-CN" dirty="0"/>
              <a:t>RAM</a:t>
            </a:r>
            <a:r>
              <a:rPr lang="zh-CN" altLang="en-US" dirty="0"/>
              <a:t>中，并将系统控制权传递给它。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PC</a:t>
            </a:r>
            <a:r>
              <a:rPr lang="zh-CN" altLang="en-US" dirty="0"/>
              <a:t>机：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根据工业规范，计算机启动后，</a:t>
            </a:r>
            <a:r>
              <a:rPr lang="en-US" altLang="zh-CN" dirty="0"/>
              <a:t>CPU</a:t>
            </a:r>
            <a:r>
              <a:rPr lang="zh-CN" altLang="en-US" dirty="0"/>
              <a:t>会执行从一个特定地址开始执行系统初始化指令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PC</a:t>
            </a:r>
            <a:r>
              <a:rPr lang="zh-CN" altLang="en-US" dirty="0"/>
              <a:t>中固化的初始化软件：</a:t>
            </a:r>
            <a:r>
              <a:rPr lang="en-US" altLang="zh-CN" dirty="0"/>
              <a:t>BIOS/EFI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PC</a:t>
            </a:r>
            <a:r>
              <a:rPr lang="zh-CN" altLang="en-US" dirty="0"/>
              <a:t>中</a:t>
            </a:r>
            <a:r>
              <a:rPr lang="en-US" altLang="zh-CN" dirty="0"/>
              <a:t>NV</a:t>
            </a:r>
            <a:r>
              <a:rPr lang="zh-CN" altLang="en-US" dirty="0"/>
              <a:t>上存储的软件，</a:t>
            </a:r>
            <a:r>
              <a:rPr lang="en-US" altLang="zh-CN" dirty="0"/>
              <a:t>OS Boot Loader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Intel 80386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Step1: </a:t>
            </a:r>
            <a:r>
              <a:rPr lang="zh-CN" altLang="en-US" dirty="0"/>
              <a:t>计算机加电后，</a:t>
            </a:r>
            <a:r>
              <a:rPr lang="en-US" altLang="zh-CN" dirty="0"/>
              <a:t>CPU</a:t>
            </a:r>
            <a:r>
              <a:rPr lang="zh-CN" altLang="en-US" dirty="0"/>
              <a:t>从物理地址</a:t>
            </a:r>
            <a:r>
              <a:rPr lang="en-US" altLang="zh-CN" dirty="0"/>
              <a:t>0xFFFFFFF0</a:t>
            </a:r>
            <a:r>
              <a:rPr lang="zh-CN" altLang="en-US" dirty="0"/>
              <a:t>开始执行。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Step2: </a:t>
            </a:r>
            <a:r>
              <a:rPr lang="zh-CN" altLang="en-US" dirty="0"/>
              <a:t>在</a:t>
            </a:r>
            <a:r>
              <a:rPr lang="en-US" altLang="zh-CN" dirty="0"/>
              <a:t>0xFFFFFFF0</a:t>
            </a:r>
            <a:r>
              <a:rPr lang="zh-CN" altLang="en-US" dirty="0"/>
              <a:t>这里只是存放了一条跳转指令，通过跳转指令跳到</a:t>
            </a:r>
            <a:r>
              <a:rPr lang="en-US" altLang="zh-CN" dirty="0"/>
              <a:t>BIOS</a:t>
            </a:r>
            <a:r>
              <a:rPr lang="zh-CN" altLang="en-US" dirty="0"/>
              <a:t>例行程序起始点。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Step3: BIOS</a:t>
            </a:r>
            <a:r>
              <a:rPr lang="zh-CN" altLang="en-US" dirty="0"/>
              <a:t>做完计算机硬件自检和初始化后，会选择一个启动设备（例如软盘、硬盘、光盘等），并且读取该设备的第一扇区</a:t>
            </a:r>
            <a:r>
              <a:rPr lang="en-US" altLang="zh-CN" dirty="0"/>
              <a:t>(</a:t>
            </a:r>
            <a:r>
              <a:rPr lang="zh-CN" altLang="en-US" dirty="0"/>
              <a:t>即主引导扇区或启动扇区</a:t>
            </a:r>
            <a:r>
              <a:rPr lang="en-US" altLang="zh-CN" dirty="0"/>
              <a:t>)</a:t>
            </a:r>
            <a:r>
              <a:rPr lang="zh-CN" altLang="en-US" dirty="0"/>
              <a:t>到内存一个特定的地址</a:t>
            </a:r>
            <a:r>
              <a:rPr lang="en-US" altLang="zh-CN" dirty="0">
                <a:solidFill>
                  <a:srgbClr val="FF0000"/>
                </a:solidFill>
              </a:rPr>
              <a:t>0x7c00</a:t>
            </a:r>
            <a:r>
              <a:rPr lang="zh-CN" altLang="en-US" dirty="0"/>
              <a:t>处，然后</a:t>
            </a:r>
            <a:r>
              <a:rPr lang="en-US" altLang="zh-CN" dirty="0"/>
              <a:t>CPU</a:t>
            </a:r>
            <a:r>
              <a:rPr lang="zh-CN" altLang="en-US" dirty="0"/>
              <a:t>控制权会转移到那个地址继续执行。至此</a:t>
            </a:r>
            <a:r>
              <a:rPr lang="en-US" altLang="zh-CN" dirty="0"/>
              <a:t>BIOS</a:t>
            </a:r>
            <a:r>
              <a:rPr lang="zh-CN" altLang="en-US" dirty="0"/>
              <a:t>的初始化工作做完了，进一步的工作交给了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bootloader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033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08079-D30B-4B57-A741-1DE7E75C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制作一个可启动的软盘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BB3F7-0282-42BF-A199-3A9CE066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编译源码</a:t>
            </a:r>
          </a:p>
          <a:p>
            <a:pPr lvl="1"/>
            <a:r>
              <a:rPr lang="en-US" altLang="zh-CN" dirty="0" err="1"/>
              <a:t>nasm</a:t>
            </a:r>
            <a:r>
              <a:rPr lang="en-US" altLang="zh-CN" dirty="0"/>
              <a:t> boot.asm –o </a:t>
            </a:r>
            <a:r>
              <a:rPr lang="en-US" altLang="zh-CN" dirty="0" err="1"/>
              <a:t>boot.bin</a:t>
            </a:r>
            <a:r>
              <a:rPr lang="en-US" altLang="zh-CN" dirty="0"/>
              <a:t> </a:t>
            </a:r>
            <a:r>
              <a:rPr lang="zh-CN" altLang="en-US" dirty="0"/>
              <a:t>（生成引导文件）</a:t>
            </a:r>
          </a:p>
          <a:p>
            <a:pPr lvl="1"/>
            <a:r>
              <a:rPr lang="en-US" altLang="zh-CN" dirty="0" err="1"/>
              <a:t>nasm</a:t>
            </a:r>
            <a:r>
              <a:rPr lang="en-US" altLang="zh-CN" dirty="0"/>
              <a:t> boot.asm –o boot.com (</a:t>
            </a:r>
            <a:r>
              <a:rPr lang="zh-CN" altLang="en-US" dirty="0"/>
              <a:t>生成</a:t>
            </a:r>
            <a:r>
              <a:rPr lang="en-US" altLang="zh-CN" dirty="0"/>
              <a:t>com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产生一张虚拟软驱</a:t>
            </a:r>
          </a:p>
          <a:p>
            <a:pPr lvl="1"/>
            <a:r>
              <a:rPr lang="en-US" altLang="zh-CN" dirty="0" err="1"/>
              <a:t>bximage</a:t>
            </a:r>
            <a:endParaRPr lang="en-US" altLang="zh-CN" dirty="0"/>
          </a:p>
          <a:p>
            <a:r>
              <a:rPr lang="zh-CN" altLang="en-US" dirty="0"/>
              <a:t>写引导盘</a:t>
            </a:r>
          </a:p>
          <a:p>
            <a:pPr lvl="1"/>
            <a:r>
              <a:rPr lang="en-US" altLang="zh-CN" dirty="0"/>
              <a:t>dd if=</a:t>
            </a:r>
            <a:r>
              <a:rPr lang="en-US" altLang="zh-CN" dirty="0" err="1"/>
              <a:t>boot.bin</a:t>
            </a:r>
            <a:r>
              <a:rPr lang="en-US" altLang="zh-CN" dirty="0"/>
              <a:t> of=</a:t>
            </a:r>
            <a:r>
              <a:rPr lang="en-US" altLang="zh-CN" dirty="0" err="1"/>
              <a:t>a.img</a:t>
            </a:r>
            <a:r>
              <a:rPr lang="en-US" altLang="zh-CN" dirty="0"/>
              <a:t> bs=512 count=1 conv=</a:t>
            </a:r>
            <a:r>
              <a:rPr lang="en-US" altLang="zh-CN" dirty="0" err="1"/>
              <a:t>notrunc</a:t>
            </a:r>
            <a:endParaRPr lang="en-US" altLang="zh-CN" dirty="0"/>
          </a:p>
          <a:p>
            <a:r>
              <a:rPr lang="zh-CN" altLang="en-US" dirty="0"/>
              <a:t>启动</a:t>
            </a:r>
          </a:p>
          <a:p>
            <a:pPr lvl="1"/>
            <a:r>
              <a:rPr lang="zh-CN" altLang="en-US" dirty="0"/>
              <a:t>修改</a:t>
            </a:r>
            <a:r>
              <a:rPr lang="en-US" altLang="zh-CN" dirty="0" err="1"/>
              <a:t>bochsrc</a:t>
            </a:r>
            <a:r>
              <a:rPr lang="zh-CN" altLang="en-US" dirty="0"/>
              <a:t>，</a:t>
            </a:r>
            <a:r>
              <a:rPr lang="en-US" altLang="zh-CN" dirty="0" err="1"/>
              <a:t>bochs</a:t>
            </a:r>
            <a:r>
              <a:rPr lang="en-US" altLang="zh-CN" dirty="0"/>
              <a:t> -f .</a:t>
            </a:r>
            <a:r>
              <a:rPr lang="en-US" altLang="zh-CN" dirty="0" err="1"/>
              <a:t>bochsrc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1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591ED-24F1-47F5-A89F-53C5D65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Bochs</a:t>
            </a:r>
            <a:r>
              <a:rPr lang="zh-CN" altLang="en-US" dirty="0"/>
              <a:t>的调试基本命令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6175B-1F9B-4E77-A65B-088BAE54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设置断点</a:t>
            </a:r>
            <a:r>
              <a:rPr lang="en-US" altLang="zh-CN" dirty="0"/>
              <a:t>b address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显示所有断点</a:t>
            </a:r>
            <a:r>
              <a:rPr lang="en-US" altLang="zh-CN" dirty="0"/>
              <a:t>info break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继续执行</a:t>
            </a:r>
            <a:r>
              <a:rPr lang="en-US" altLang="zh-CN" dirty="0"/>
              <a:t>c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单步执行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s</a:t>
            </a:r>
            <a:r>
              <a:rPr lang="zh-CN" altLang="en-US" dirty="0"/>
              <a:t>（可跳入函数）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n</a:t>
            </a:r>
            <a:r>
              <a:rPr lang="zh-CN" altLang="en-US" dirty="0"/>
              <a:t>（跳过函数内部）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反汇编命令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u </a:t>
            </a:r>
            <a:r>
              <a:rPr lang="zh-CN" altLang="en-US" dirty="0"/>
              <a:t>起始地址 终止地址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查看通用寄存器信息</a:t>
            </a:r>
            <a:r>
              <a:rPr lang="en-US" altLang="zh-CN" dirty="0"/>
              <a:t>r</a:t>
            </a:r>
            <a:r>
              <a:rPr lang="zh-CN" altLang="en-US" dirty="0"/>
              <a:t>，段寄存器</a:t>
            </a:r>
            <a:r>
              <a:rPr lang="en-US" altLang="zh-CN" dirty="0" err="1"/>
              <a:t>sreg</a:t>
            </a:r>
            <a:r>
              <a:rPr lang="zh-CN" altLang="en-US" dirty="0"/>
              <a:t>，控制寄存器</a:t>
            </a:r>
            <a:r>
              <a:rPr lang="en-US" altLang="zh-CN" dirty="0" err="1"/>
              <a:t>creg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5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FEE4-151A-48BE-B6D4-83F79C47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1D8B2-006E-432A-A4AA-44F9D842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认真阅读</a:t>
            </a:r>
            <a:r>
              <a:rPr lang="zh-CN" altLang="en-US" dirty="0"/>
              <a:t>章节（</a:t>
            </a:r>
            <a:r>
              <a:rPr lang="en-US" altLang="zh-CN" dirty="0"/>
              <a:t> Orange’s </a:t>
            </a:r>
            <a:r>
              <a:rPr lang="zh-CN" altLang="en-US" dirty="0"/>
              <a:t>）资料，在理解的基础上开始实验；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课程要求相关内容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保护模式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分页机制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中断与异常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建议理解</a:t>
            </a:r>
            <a:r>
              <a:rPr lang="en-US" altLang="zh-CN" dirty="0"/>
              <a:t>8259A</a:t>
            </a:r>
            <a:r>
              <a:rPr lang="zh-CN" altLang="en-US" dirty="0"/>
              <a:t>的原理，使用时钟中断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理解和重现第</a:t>
            </a:r>
            <a:r>
              <a:rPr lang="en-US" altLang="zh-CN" dirty="0"/>
              <a:t>4</a:t>
            </a:r>
            <a:r>
              <a:rPr lang="zh-CN" altLang="en-US" dirty="0"/>
              <a:t>章及以后的内容</a:t>
            </a:r>
            <a:r>
              <a:rPr lang="en-US" altLang="zh-CN" dirty="0"/>
              <a:t>(</a:t>
            </a:r>
            <a:r>
              <a:rPr lang="zh-CN" altLang="en-US" dirty="0"/>
              <a:t>不作课堂要求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内核</a:t>
            </a:r>
            <a:endParaRPr lang="en-US" altLang="zh-CN" dirty="0"/>
          </a:p>
          <a:p>
            <a:pPr lvl="1"/>
            <a:r>
              <a:rPr lang="zh-CN" altLang="en-US" dirty="0"/>
              <a:t>进程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</a:p>
          <a:p>
            <a:pPr lvl="1"/>
            <a:r>
              <a:rPr lang="zh-CN" altLang="en-US" dirty="0"/>
              <a:t>进程间通信</a:t>
            </a:r>
            <a:endParaRPr lang="en-US" altLang="zh-CN" dirty="0"/>
          </a:p>
          <a:p>
            <a:pPr lvl="1"/>
            <a:r>
              <a:rPr lang="zh-CN" altLang="en-US" dirty="0"/>
              <a:t>文件系统</a:t>
            </a:r>
            <a:endParaRPr lang="en-US" altLang="zh-CN" dirty="0"/>
          </a:p>
          <a:p>
            <a:pPr lvl="1"/>
            <a:r>
              <a:rPr lang="zh-CN" altLang="en-US" dirty="0"/>
              <a:t>内存管理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673</Words>
  <Application>Microsoft Office PowerPoint</Application>
  <PresentationFormat>宽屏</PresentationFormat>
  <Paragraphs>87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操作系统原理课程设计</vt:lpstr>
      <vt:lpstr>实验参考资料</vt:lpstr>
      <vt:lpstr>安装环境</vt:lpstr>
      <vt:lpstr>安装环境</vt:lpstr>
      <vt:lpstr>一段简单代码</vt:lpstr>
      <vt:lpstr>BIOS启动过程</vt:lpstr>
      <vt:lpstr>制作一个可启动的软盘</vt:lpstr>
      <vt:lpstr>Bochs的调试基本命令</vt:lpstr>
      <vt:lpstr>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wzqiang</dc:creator>
  <cp:lastModifiedBy>wzqiang</cp:lastModifiedBy>
  <cp:revision>35</cp:revision>
  <dcterms:created xsi:type="dcterms:W3CDTF">2021-02-19T04:39:05Z</dcterms:created>
  <dcterms:modified xsi:type="dcterms:W3CDTF">2021-03-01T10:28:10Z</dcterms:modified>
</cp:coreProperties>
</file>