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 id="2147483698" r:id="rId5"/>
  </p:sldMasterIdLst>
  <p:notesMasterIdLst>
    <p:notesMasterId r:id="rId20"/>
  </p:notesMasterIdLst>
  <p:sldIdLst>
    <p:sldId id="288" r:id="rId6"/>
    <p:sldId id="290" r:id="rId7"/>
    <p:sldId id="291" r:id="rId8"/>
    <p:sldId id="292" r:id="rId9"/>
    <p:sldId id="293" r:id="rId10"/>
    <p:sldId id="294" r:id="rId11"/>
    <p:sldId id="295" r:id="rId12"/>
    <p:sldId id="296" r:id="rId13"/>
    <p:sldId id="282" r:id="rId14"/>
    <p:sldId id="283" r:id="rId15"/>
    <p:sldId id="284" r:id="rId16"/>
    <p:sldId id="285" r:id="rId17"/>
    <p:sldId id="286" r:id="rId18"/>
    <p:sldId id="287"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3"/>
  <p:cmAuthor id="1" name="幸全" initials="幸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image" Target="../media/image1.jpe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tags" Target="../tags/tag74.xml"/><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image" Target="../media/image1.jpeg"/><Relationship Id="rId3" Type="http://schemas.openxmlformats.org/officeDocument/2006/relationships/tags" Target="../tags/tag70.xml"/><Relationship Id="rId2" Type="http://schemas.openxmlformats.org/officeDocument/2006/relationships/tags" Target="../tags/tag69.xml"/><Relationship Id="rId10" Type="http://schemas.openxmlformats.org/officeDocument/2006/relationships/tags" Target="../tags/tag76.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image" Target="../media/image1.jpeg"/><Relationship Id="rId2" Type="http://schemas.openxmlformats.org/officeDocument/2006/relationships/tags" Target="../tags/tag77.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image" Target="../media/image1.jpeg"/><Relationship Id="rId3" Type="http://schemas.openxmlformats.org/officeDocument/2006/relationships/tags" Target="../tags/tag84.xml"/><Relationship Id="rId2" Type="http://schemas.openxmlformats.org/officeDocument/2006/relationships/tags" Target="../tags/tag83.xml"/><Relationship Id="rId11" Type="http://schemas.openxmlformats.org/officeDocument/2006/relationships/tags" Target="../tags/tag91.xml"/><Relationship Id="rId10" Type="http://schemas.openxmlformats.org/officeDocument/2006/relationships/tags" Target="../tags/tag90.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image" Target="../media/image1.jpeg"/><Relationship Id="rId3" Type="http://schemas.openxmlformats.org/officeDocument/2006/relationships/tags" Target="../tags/tag93.xml"/><Relationship Id="rId2" Type="http://schemas.openxmlformats.org/officeDocument/2006/relationships/tags" Target="../tags/tag92.xml"/><Relationship Id="rId13" Type="http://schemas.openxmlformats.org/officeDocument/2006/relationships/tags" Target="../tags/tag102.xml"/><Relationship Id="rId12" Type="http://schemas.openxmlformats.org/officeDocument/2006/relationships/tags" Target="../tags/tag101.xml"/><Relationship Id="rId11" Type="http://schemas.openxmlformats.org/officeDocument/2006/relationships/tags" Target="../tags/tag100.xml"/><Relationship Id="rId10" Type="http://schemas.openxmlformats.org/officeDocument/2006/relationships/tags" Target="../tags/tag99.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9.xml"/><Relationship Id="rId8" Type="http://schemas.openxmlformats.org/officeDocument/2006/relationships/tags" Target="../tags/tag108.xml"/><Relationship Id="rId7" Type="http://schemas.openxmlformats.org/officeDocument/2006/relationships/tags" Target="../tags/tag107.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image" Target="../media/image2.jpeg"/><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9.xml"/><Relationship Id="rId8" Type="http://schemas.openxmlformats.org/officeDocument/2006/relationships/tags" Target="../tags/tag118.xml"/><Relationship Id="rId7" Type="http://schemas.openxmlformats.org/officeDocument/2006/relationships/tags" Target="../tags/tag117.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image" Target="../media/image1.jpeg"/><Relationship Id="rId3" Type="http://schemas.openxmlformats.org/officeDocument/2006/relationships/tags" Target="../tags/tag114.xml"/><Relationship Id="rId2" Type="http://schemas.openxmlformats.org/officeDocument/2006/relationships/tags" Target="../tags/tag113.xml"/><Relationship Id="rId11" Type="http://schemas.openxmlformats.org/officeDocument/2006/relationships/tags" Target="../tags/tag121.xml"/><Relationship Id="rId10" Type="http://schemas.openxmlformats.org/officeDocument/2006/relationships/tags" Target="../tags/tag120.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tags" Target="../tags/tag127.xml"/><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image" Target="../media/image1.jpeg"/><Relationship Id="rId3" Type="http://schemas.openxmlformats.org/officeDocument/2006/relationships/tags" Target="../tags/tag123.xml"/><Relationship Id="rId2" Type="http://schemas.openxmlformats.org/officeDocument/2006/relationships/tags" Target="../tags/tag122.xml"/><Relationship Id="rId10" Type="http://schemas.openxmlformats.org/officeDocument/2006/relationships/tags" Target="../tags/tag129.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36.xml"/><Relationship Id="rId8" Type="http://schemas.openxmlformats.org/officeDocument/2006/relationships/tags" Target="../tags/tag135.xml"/><Relationship Id="rId7" Type="http://schemas.openxmlformats.org/officeDocument/2006/relationships/tags" Target="../tags/tag134.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image" Target="../media/image1.jpeg"/><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42.xml"/><Relationship Id="rId7" Type="http://schemas.openxmlformats.org/officeDocument/2006/relationships/tags" Target="../tags/tag141.xml"/><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tags" Target="../tags/tag138.xml"/><Relationship Id="rId3" Type="http://schemas.openxmlformats.org/officeDocument/2006/relationships/image" Target="../media/image1.jpeg"/><Relationship Id="rId2" Type="http://schemas.openxmlformats.org/officeDocument/2006/relationships/tags" Target="../tags/tag137.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6" Type="http://schemas.openxmlformats.org/officeDocument/2006/relationships/tags" Target="../tags/tag146.xml"/><Relationship Id="rId5" Type="http://schemas.openxmlformats.org/officeDocument/2006/relationships/tags" Target="../tags/tag145.xml"/><Relationship Id="rId4" Type="http://schemas.openxmlformats.org/officeDocument/2006/relationships/tags" Target="../tags/tag144.xml"/><Relationship Id="rId3" Type="http://schemas.openxmlformats.org/officeDocument/2006/relationships/tags" Target="../tags/tag143.xml"/><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52.xml"/><Relationship Id="rId7" Type="http://schemas.openxmlformats.org/officeDocument/2006/relationships/tags" Target="../tags/tag151.xml"/><Relationship Id="rId6" Type="http://schemas.openxmlformats.org/officeDocument/2006/relationships/tags" Target="../tags/tag150.xml"/><Relationship Id="rId5" Type="http://schemas.openxmlformats.org/officeDocument/2006/relationships/tags" Target="../tags/tag149.xml"/><Relationship Id="rId4" Type="http://schemas.openxmlformats.org/officeDocument/2006/relationships/tags" Target="../tags/tag148.xml"/><Relationship Id="rId3" Type="http://schemas.openxmlformats.org/officeDocument/2006/relationships/tags" Target="../tags/tag147.xml"/><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9.xml"/><Relationship Id="rId8" Type="http://schemas.openxmlformats.org/officeDocument/2006/relationships/tags" Target="../tags/tag158.xml"/><Relationship Id="rId7" Type="http://schemas.openxmlformats.org/officeDocument/2006/relationships/tags" Target="../tags/tag157.xml"/><Relationship Id="rId6" Type="http://schemas.openxmlformats.org/officeDocument/2006/relationships/tags" Target="../tags/tag156.xml"/><Relationship Id="rId5" Type="http://schemas.openxmlformats.org/officeDocument/2006/relationships/tags" Target="../tags/tag155.xml"/><Relationship Id="rId4" Type="http://schemas.openxmlformats.org/officeDocument/2006/relationships/tags" Target="../tags/tag154.xml"/><Relationship Id="rId3" Type="http://schemas.openxmlformats.org/officeDocument/2006/relationships/tags" Target="../tags/tag153.xml"/><Relationship Id="rId2" Type="http://schemas.openxmlformats.org/officeDocument/2006/relationships/image" Target="../media/image3.jpeg"/><Relationship Id="rId10" Type="http://schemas.openxmlformats.org/officeDocument/2006/relationships/tags" Target="../tags/tag160.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7.xml"/><Relationship Id="rId8" Type="http://schemas.openxmlformats.org/officeDocument/2006/relationships/tags" Target="../tags/tag166.xml"/><Relationship Id="rId7" Type="http://schemas.openxmlformats.org/officeDocument/2006/relationships/tags" Target="../tags/tag165.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 Id="rId3" Type="http://schemas.openxmlformats.org/officeDocument/2006/relationships/tags" Target="../tags/tag161.xml"/><Relationship Id="rId2" Type="http://schemas.openxmlformats.org/officeDocument/2006/relationships/image" Target="../media/image3.jpeg"/><Relationship Id="rId10" Type="http://schemas.openxmlformats.org/officeDocument/2006/relationships/tags" Target="../tags/tag168.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5.xml"/><Relationship Id="rId8" Type="http://schemas.openxmlformats.org/officeDocument/2006/relationships/tags" Target="../tags/tag174.xml"/><Relationship Id="rId7" Type="http://schemas.openxmlformats.org/officeDocument/2006/relationships/tags" Target="../tags/tag173.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 Id="rId3" Type="http://schemas.openxmlformats.org/officeDocument/2006/relationships/tags" Target="../tags/tag169.xml"/><Relationship Id="rId2" Type="http://schemas.openxmlformats.org/officeDocument/2006/relationships/image" Target="../media/image3.jpeg"/><Relationship Id="rId10" Type="http://schemas.openxmlformats.org/officeDocument/2006/relationships/tags" Target="../tags/tag176.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3.xml"/><Relationship Id="rId8" Type="http://schemas.openxmlformats.org/officeDocument/2006/relationships/tags" Target="../tags/tag182.xml"/><Relationship Id="rId7" Type="http://schemas.openxmlformats.org/officeDocument/2006/relationships/tags" Target="../tags/tag181.xml"/><Relationship Id="rId6" Type="http://schemas.openxmlformats.org/officeDocument/2006/relationships/tags" Target="../tags/tag180.xml"/><Relationship Id="rId5" Type="http://schemas.openxmlformats.org/officeDocument/2006/relationships/tags" Target="../tags/tag179.xml"/><Relationship Id="rId4" Type="http://schemas.openxmlformats.org/officeDocument/2006/relationships/tags" Target="../tags/tag178.xml"/><Relationship Id="rId3" Type="http://schemas.openxmlformats.org/officeDocument/2006/relationships/tags" Target="../tags/tag177.xml"/><Relationship Id="rId2" Type="http://schemas.openxmlformats.org/officeDocument/2006/relationships/image" Target="../media/image3.jpeg"/><Relationship Id="rId12" Type="http://schemas.openxmlformats.org/officeDocument/2006/relationships/tags" Target="../tags/tag186.xml"/><Relationship Id="rId11" Type="http://schemas.openxmlformats.org/officeDocument/2006/relationships/tags" Target="../tags/tag185.xml"/><Relationship Id="rId10" Type="http://schemas.openxmlformats.org/officeDocument/2006/relationships/tags" Target="../tags/tag184.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192.xml"/><Relationship Id="rId7" Type="http://schemas.openxmlformats.org/officeDocument/2006/relationships/tags" Target="../tags/tag191.xml"/><Relationship Id="rId6" Type="http://schemas.openxmlformats.org/officeDocument/2006/relationships/tags" Target="../tags/tag190.xml"/><Relationship Id="rId5" Type="http://schemas.openxmlformats.org/officeDocument/2006/relationships/tags" Target="../tags/tag189.xml"/><Relationship Id="rId4" Type="http://schemas.openxmlformats.org/officeDocument/2006/relationships/tags" Target="../tags/tag188.xml"/><Relationship Id="rId3" Type="http://schemas.openxmlformats.org/officeDocument/2006/relationships/tags" Target="../tags/tag187.xml"/><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5" Type="http://schemas.openxmlformats.org/officeDocument/2006/relationships/tags" Target="../tags/tag201.xml"/><Relationship Id="rId4" Type="http://schemas.openxmlformats.org/officeDocument/2006/relationships/tags" Target="../tags/tag200.xml"/><Relationship Id="rId3" Type="http://schemas.openxmlformats.org/officeDocument/2006/relationships/image" Target="../media/image4.png"/><Relationship Id="rId2" Type="http://schemas.openxmlformats.org/officeDocument/2006/relationships/tags" Target="../tags/tag199.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tags" Target="../tags/tag203.xml"/><Relationship Id="rId3" Type="http://schemas.openxmlformats.org/officeDocument/2006/relationships/image" Target="../media/image5.png"/><Relationship Id="rId2" Type="http://schemas.openxmlformats.org/officeDocument/2006/relationships/tags" Target="../tags/tag202.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08.xml"/><Relationship Id="rId8" Type="http://schemas.openxmlformats.org/officeDocument/2006/relationships/tags" Target="../tags/tag207.xml"/><Relationship Id="rId7" Type="http://schemas.openxmlformats.org/officeDocument/2006/relationships/image" Target="../media/image6.png"/><Relationship Id="rId6" Type="http://schemas.openxmlformats.org/officeDocument/2006/relationships/tags" Target="../tags/tag206.xml"/><Relationship Id="rId5" Type="http://schemas.openxmlformats.org/officeDocument/2006/relationships/image" Target="../media/image5.png"/><Relationship Id="rId4" Type="http://schemas.openxmlformats.org/officeDocument/2006/relationships/tags" Target="../tags/tag205.xml"/><Relationship Id="rId3" Type="http://schemas.openxmlformats.org/officeDocument/2006/relationships/image" Target="../media/image7.png"/><Relationship Id="rId2" Type="http://schemas.openxmlformats.org/officeDocument/2006/relationships/tags" Target="../tags/tag204.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tags" Target="../tags/tag210.xml"/><Relationship Id="rId3" Type="http://schemas.openxmlformats.org/officeDocument/2006/relationships/image" Target="../media/image5.png"/><Relationship Id="rId2" Type="http://schemas.openxmlformats.org/officeDocument/2006/relationships/tags" Target="../tags/tag209.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tags" Target="../tags/tag212.xml"/><Relationship Id="rId3" Type="http://schemas.openxmlformats.org/officeDocument/2006/relationships/image" Target="../media/image5.png"/><Relationship Id="rId2" Type="http://schemas.openxmlformats.org/officeDocument/2006/relationships/tags" Target="../tags/tag211.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5" Type="http://schemas.openxmlformats.org/officeDocument/2006/relationships/image" Target="../media/image5.png"/><Relationship Id="rId4" Type="http://schemas.openxmlformats.org/officeDocument/2006/relationships/tags" Target="../tags/tag214.xml"/><Relationship Id="rId3" Type="http://schemas.openxmlformats.org/officeDocument/2006/relationships/image" Target="../media/image8.png"/><Relationship Id="rId2" Type="http://schemas.openxmlformats.org/officeDocument/2006/relationships/tags" Target="../tags/tag213.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tags" Target="../tags/tag216.xml"/><Relationship Id="rId3" Type="http://schemas.openxmlformats.org/officeDocument/2006/relationships/image" Target="../media/image5.png"/><Relationship Id="rId2" Type="http://schemas.openxmlformats.org/officeDocument/2006/relationships/tags" Target="../tags/tag215.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tags" Target="../tags/tag218.xml"/><Relationship Id="rId3" Type="http://schemas.openxmlformats.org/officeDocument/2006/relationships/image" Target="../media/image5.png"/><Relationship Id="rId2" Type="http://schemas.openxmlformats.org/officeDocument/2006/relationships/tags" Target="../tags/tag217.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tags" Target="../tags/tag220.xml"/><Relationship Id="rId3" Type="http://schemas.openxmlformats.org/officeDocument/2006/relationships/image" Target="../media/image5.png"/><Relationship Id="rId2" Type="http://schemas.openxmlformats.org/officeDocument/2006/relationships/tags" Target="../tags/tag219.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5" Type="http://schemas.openxmlformats.org/officeDocument/2006/relationships/tags" Target="../tags/tag223.xml"/><Relationship Id="rId4" Type="http://schemas.openxmlformats.org/officeDocument/2006/relationships/tags" Target="../tags/tag222.xml"/><Relationship Id="rId3" Type="http://schemas.openxmlformats.org/officeDocument/2006/relationships/image" Target="../media/image4.png"/><Relationship Id="rId2" Type="http://schemas.openxmlformats.org/officeDocument/2006/relationships/tags" Target="../tags/tag221.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29.xml"/><Relationship Id="rId8" Type="http://schemas.openxmlformats.org/officeDocument/2006/relationships/tags" Target="../tags/tag228.xml"/><Relationship Id="rId7" Type="http://schemas.openxmlformats.org/officeDocument/2006/relationships/tags" Target="../tags/tag227.xml"/><Relationship Id="rId6" Type="http://schemas.openxmlformats.org/officeDocument/2006/relationships/tags" Target="../tags/tag226.xml"/><Relationship Id="rId5" Type="http://schemas.openxmlformats.org/officeDocument/2006/relationships/image" Target="../media/image6.png"/><Relationship Id="rId4" Type="http://schemas.openxmlformats.org/officeDocument/2006/relationships/tags" Target="../tags/tag225.xml"/><Relationship Id="rId3" Type="http://schemas.openxmlformats.org/officeDocument/2006/relationships/image" Target="../media/image5.png"/><Relationship Id="rId2" Type="http://schemas.openxmlformats.org/officeDocument/2006/relationships/tags" Target="../tags/tag224.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35.xml"/><Relationship Id="rId8" Type="http://schemas.openxmlformats.org/officeDocument/2006/relationships/tags" Target="../tags/tag234.xml"/><Relationship Id="rId7" Type="http://schemas.openxmlformats.org/officeDocument/2006/relationships/tags" Target="../tags/tag233.xml"/><Relationship Id="rId6" Type="http://schemas.openxmlformats.org/officeDocument/2006/relationships/image" Target="../media/image6.png"/><Relationship Id="rId5" Type="http://schemas.openxmlformats.org/officeDocument/2006/relationships/tags" Target="../tags/tag232.xml"/><Relationship Id="rId4" Type="http://schemas.openxmlformats.org/officeDocument/2006/relationships/image" Target="../media/image5.png"/><Relationship Id="rId3" Type="http://schemas.openxmlformats.org/officeDocument/2006/relationships/tags" Target="../tags/tag231.xml"/><Relationship Id="rId2" Type="http://schemas.openxmlformats.org/officeDocument/2006/relationships/tags" Target="../tags/tag230.xml"/><Relationship Id="rId11" Type="http://schemas.openxmlformats.org/officeDocument/2006/relationships/tags" Target="../tags/tag237.xml"/><Relationship Id="rId10" Type="http://schemas.openxmlformats.org/officeDocument/2006/relationships/tags" Target="../tags/tag236.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243.xml"/><Relationship Id="rId8" Type="http://schemas.openxmlformats.org/officeDocument/2006/relationships/tags" Target="../tags/tag242.xml"/><Relationship Id="rId7" Type="http://schemas.openxmlformats.org/officeDocument/2006/relationships/tags" Target="../tags/tag241.xml"/><Relationship Id="rId6" Type="http://schemas.openxmlformats.org/officeDocument/2006/relationships/image" Target="../media/image6.png"/><Relationship Id="rId5" Type="http://schemas.openxmlformats.org/officeDocument/2006/relationships/tags" Target="../tags/tag240.xml"/><Relationship Id="rId4" Type="http://schemas.openxmlformats.org/officeDocument/2006/relationships/image" Target="../media/image5.png"/><Relationship Id="rId3" Type="http://schemas.openxmlformats.org/officeDocument/2006/relationships/tags" Target="../tags/tag239.xml"/><Relationship Id="rId2" Type="http://schemas.openxmlformats.org/officeDocument/2006/relationships/tags" Target="../tags/tag238.xml"/><Relationship Id="rId12" Type="http://schemas.openxmlformats.org/officeDocument/2006/relationships/tags" Target="../tags/tag246.xml"/><Relationship Id="rId11" Type="http://schemas.openxmlformats.org/officeDocument/2006/relationships/tags" Target="../tags/tag245.xml"/><Relationship Id="rId10" Type="http://schemas.openxmlformats.org/officeDocument/2006/relationships/tags" Target="../tags/tag244.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252.xml"/><Relationship Id="rId8" Type="http://schemas.openxmlformats.org/officeDocument/2006/relationships/tags" Target="../tags/tag251.xml"/><Relationship Id="rId7" Type="http://schemas.openxmlformats.org/officeDocument/2006/relationships/tags" Target="../tags/tag250.xml"/><Relationship Id="rId6" Type="http://schemas.openxmlformats.org/officeDocument/2006/relationships/image" Target="../media/image6.png"/><Relationship Id="rId5" Type="http://schemas.openxmlformats.org/officeDocument/2006/relationships/tags" Target="../tags/tag249.xml"/><Relationship Id="rId4" Type="http://schemas.openxmlformats.org/officeDocument/2006/relationships/image" Target="../media/image5.png"/><Relationship Id="rId3" Type="http://schemas.openxmlformats.org/officeDocument/2006/relationships/tags" Target="../tags/tag248.xml"/><Relationship Id="rId2" Type="http://schemas.openxmlformats.org/officeDocument/2006/relationships/tags" Target="../tags/tag247.xml"/><Relationship Id="rId12" Type="http://schemas.openxmlformats.org/officeDocument/2006/relationships/tags" Target="../tags/tag255.xml"/><Relationship Id="rId11" Type="http://schemas.openxmlformats.org/officeDocument/2006/relationships/tags" Target="../tags/tag254.xml"/><Relationship Id="rId10" Type="http://schemas.openxmlformats.org/officeDocument/2006/relationships/tags" Target="../tags/tag253.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261.xml"/><Relationship Id="rId8" Type="http://schemas.openxmlformats.org/officeDocument/2006/relationships/tags" Target="../tags/tag260.xml"/><Relationship Id="rId7" Type="http://schemas.openxmlformats.org/officeDocument/2006/relationships/tags" Target="../tags/tag259.xml"/><Relationship Id="rId6" Type="http://schemas.openxmlformats.org/officeDocument/2006/relationships/image" Target="../media/image6.png"/><Relationship Id="rId5" Type="http://schemas.openxmlformats.org/officeDocument/2006/relationships/tags" Target="../tags/tag258.xml"/><Relationship Id="rId4" Type="http://schemas.openxmlformats.org/officeDocument/2006/relationships/image" Target="../media/image5.png"/><Relationship Id="rId3" Type="http://schemas.openxmlformats.org/officeDocument/2006/relationships/tags" Target="../tags/tag257.xml"/><Relationship Id="rId2" Type="http://schemas.openxmlformats.org/officeDocument/2006/relationships/tags" Target="../tags/tag256.xml"/><Relationship Id="rId12" Type="http://schemas.openxmlformats.org/officeDocument/2006/relationships/tags" Target="../tags/tag264.xml"/><Relationship Id="rId11" Type="http://schemas.openxmlformats.org/officeDocument/2006/relationships/tags" Target="../tags/tag263.xml"/><Relationship Id="rId10" Type="http://schemas.openxmlformats.org/officeDocument/2006/relationships/tags" Target="../tags/tag262.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270.xml"/><Relationship Id="rId8" Type="http://schemas.openxmlformats.org/officeDocument/2006/relationships/tags" Target="../tags/tag269.xml"/><Relationship Id="rId7" Type="http://schemas.openxmlformats.org/officeDocument/2006/relationships/tags" Target="../tags/tag268.xml"/><Relationship Id="rId6" Type="http://schemas.openxmlformats.org/officeDocument/2006/relationships/image" Target="../media/image6.png"/><Relationship Id="rId5" Type="http://schemas.openxmlformats.org/officeDocument/2006/relationships/tags" Target="../tags/tag267.xml"/><Relationship Id="rId4" Type="http://schemas.openxmlformats.org/officeDocument/2006/relationships/image" Target="../media/image5.png"/><Relationship Id="rId3" Type="http://schemas.openxmlformats.org/officeDocument/2006/relationships/tags" Target="../tags/tag266.xml"/><Relationship Id="rId2" Type="http://schemas.openxmlformats.org/officeDocument/2006/relationships/tags" Target="../tags/tag265.xml"/><Relationship Id="rId14" Type="http://schemas.openxmlformats.org/officeDocument/2006/relationships/tags" Target="../tags/tag275.xml"/><Relationship Id="rId13" Type="http://schemas.openxmlformats.org/officeDocument/2006/relationships/tags" Target="../tags/tag274.xml"/><Relationship Id="rId12" Type="http://schemas.openxmlformats.org/officeDocument/2006/relationships/tags" Target="../tags/tag273.xml"/><Relationship Id="rId11" Type="http://schemas.openxmlformats.org/officeDocument/2006/relationships/tags" Target="../tags/tag272.xml"/><Relationship Id="rId10" Type="http://schemas.openxmlformats.org/officeDocument/2006/relationships/tags" Target="../tags/tag271.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281.xml"/><Relationship Id="rId8" Type="http://schemas.openxmlformats.org/officeDocument/2006/relationships/tags" Target="../tags/tag280.xml"/><Relationship Id="rId7" Type="http://schemas.openxmlformats.org/officeDocument/2006/relationships/tags" Target="../tags/tag279.xml"/><Relationship Id="rId6" Type="http://schemas.openxmlformats.org/officeDocument/2006/relationships/image" Target="../media/image10.png"/><Relationship Id="rId5" Type="http://schemas.openxmlformats.org/officeDocument/2006/relationships/tags" Target="../tags/tag278.xml"/><Relationship Id="rId4" Type="http://schemas.openxmlformats.org/officeDocument/2006/relationships/image" Target="../media/image9.png"/><Relationship Id="rId3" Type="http://schemas.openxmlformats.org/officeDocument/2006/relationships/tags" Target="../tags/tag277.xml"/><Relationship Id="rId2" Type="http://schemas.openxmlformats.org/officeDocument/2006/relationships/tags" Target="../tags/tag276.xml"/><Relationship Id="rId11" Type="http://schemas.openxmlformats.org/officeDocument/2006/relationships/tags" Target="../tags/tag283.xml"/><Relationship Id="rId10" Type="http://schemas.openxmlformats.org/officeDocument/2006/relationships/tags" Target="../tags/tag282.xml"/><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5" Type="http://schemas.openxmlformats.org/officeDocument/2006/relationships/tags" Target="../tags/tag289.xml"/><Relationship Id="rId4" Type="http://schemas.openxmlformats.org/officeDocument/2006/relationships/tags" Target="../tags/tag288.xml"/><Relationship Id="rId3" Type="http://schemas.openxmlformats.org/officeDocument/2006/relationships/image" Target="../media/image4.png"/><Relationship Id="rId2" Type="http://schemas.openxmlformats.org/officeDocument/2006/relationships/tags" Target="../tags/tag287.xml"/><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tags" Target="../tags/tag291.xml"/><Relationship Id="rId3" Type="http://schemas.openxmlformats.org/officeDocument/2006/relationships/image" Target="../media/image5.png"/><Relationship Id="rId2" Type="http://schemas.openxmlformats.org/officeDocument/2006/relationships/tags" Target="../tags/tag290.xml"/><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9" Type="http://schemas.openxmlformats.org/officeDocument/2006/relationships/tags" Target="../tags/tag296.xml"/><Relationship Id="rId8" Type="http://schemas.openxmlformats.org/officeDocument/2006/relationships/tags" Target="../tags/tag295.xml"/><Relationship Id="rId7" Type="http://schemas.openxmlformats.org/officeDocument/2006/relationships/image" Target="../media/image6.png"/><Relationship Id="rId6" Type="http://schemas.openxmlformats.org/officeDocument/2006/relationships/tags" Target="../tags/tag294.xml"/><Relationship Id="rId5" Type="http://schemas.openxmlformats.org/officeDocument/2006/relationships/image" Target="../media/image5.png"/><Relationship Id="rId4" Type="http://schemas.openxmlformats.org/officeDocument/2006/relationships/tags" Target="../tags/tag293.xml"/><Relationship Id="rId3" Type="http://schemas.openxmlformats.org/officeDocument/2006/relationships/image" Target="../media/image7.png"/><Relationship Id="rId2" Type="http://schemas.openxmlformats.org/officeDocument/2006/relationships/tags" Target="../tags/tag292.xml"/><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tags" Target="../tags/tag298.xml"/><Relationship Id="rId3" Type="http://schemas.openxmlformats.org/officeDocument/2006/relationships/image" Target="../media/image5.png"/><Relationship Id="rId2" Type="http://schemas.openxmlformats.org/officeDocument/2006/relationships/tags" Target="../tags/tag297.xml"/><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tags" Target="../tags/tag300.xml"/><Relationship Id="rId3" Type="http://schemas.openxmlformats.org/officeDocument/2006/relationships/image" Target="../media/image5.png"/><Relationship Id="rId2" Type="http://schemas.openxmlformats.org/officeDocument/2006/relationships/tags" Target="../tags/tag299.xml"/><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5" Type="http://schemas.openxmlformats.org/officeDocument/2006/relationships/image" Target="../media/image5.png"/><Relationship Id="rId4" Type="http://schemas.openxmlformats.org/officeDocument/2006/relationships/tags" Target="../tags/tag302.xml"/><Relationship Id="rId3" Type="http://schemas.openxmlformats.org/officeDocument/2006/relationships/image" Target="../media/image8.png"/><Relationship Id="rId2" Type="http://schemas.openxmlformats.org/officeDocument/2006/relationships/tags" Target="../tags/tag301.xml"/><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tags" Target="../tags/tag304.xml"/><Relationship Id="rId3" Type="http://schemas.openxmlformats.org/officeDocument/2006/relationships/image" Target="../media/image5.png"/><Relationship Id="rId2" Type="http://schemas.openxmlformats.org/officeDocument/2006/relationships/tags" Target="../tags/tag303.xml"/><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tags" Target="../tags/tag306.xml"/><Relationship Id="rId3" Type="http://schemas.openxmlformats.org/officeDocument/2006/relationships/image" Target="../media/image5.png"/><Relationship Id="rId2" Type="http://schemas.openxmlformats.org/officeDocument/2006/relationships/tags" Target="../tags/tag305.xml"/><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tags" Target="../tags/tag308.xml"/><Relationship Id="rId3" Type="http://schemas.openxmlformats.org/officeDocument/2006/relationships/image" Target="../media/image5.png"/><Relationship Id="rId2" Type="http://schemas.openxmlformats.org/officeDocument/2006/relationships/tags" Target="../tags/tag307.xml"/><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5" Type="http://schemas.openxmlformats.org/officeDocument/2006/relationships/tags" Target="../tags/tag311.xml"/><Relationship Id="rId4" Type="http://schemas.openxmlformats.org/officeDocument/2006/relationships/tags" Target="../tags/tag310.xml"/><Relationship Id="rId3" Type="http://schemas.openxmlformats.org/officeDocument/2006/relationships/image" Target="../media/image4.png"/><Relationship Id="rId2" Type="http://schemas.openxmlformats.org/officeDocument/2006/relationships/tags" Target="../tags/tag309.xml"/><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tags" Target="../tags/tag316.xml"/><Relationship Id="rId7" Type="http://schemas.openxmlformats.org/officeDocument/2006/relationships/tags" Target="../tags/tag315.xml"/><Relationship Id="rId6" Type="http://schemas.openxmlformats.org/officeDocument/2006/relationships/tags" Target="../tags/tag314.xml"/><Relationship Id="rId5" Type="http://schemas.openxmlformats.org/officeDocument/2006/relationships/image" Target="../media/image6.png"/><Relationship Id="rId4" Type="http://schemas.openxmlformats.org/officeDocument/2006/relationships/tags" Target="../tags/tag313.xml"/><Relationship Id="rId3" Type="http://schemas.openxmlformats.org/officeDocument/2006/relationships/image" Target="../media/image5.png"/><Relationship Id="rId2" Type="http://schemas.openxmlformats.org/officeDocument/2006/relationships/tags" Target="../tags/tag312.xml"/><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9" Type="http://schemas.openxmlformats.org/officeDocument/2006/relationships/tags" Target="../tags/tag323.xml"/><Relationship Id="rId8" Type="http://schemas.openxmlformats.org/officeDocument/2006/relationships/tags" Target="../tags/tag322.xml"/><Relationship Id="rId7" Type="http://schemas.openxmlformats.org/officeDocument/2006/relationships/tags" Target="../tags/tag321.xml"/><Relationship Id="rId6" Type="http://schemas.openxmlformats.org/officeDocument/2006/relationships/image" Target="../media/image6.png"/><Relationship Id="rId5" Type="http://schemas.openxmlformats.org/officeDocument/2006/relationships/tags" Target="../tags/tag320.xml"/><Relationship Id="rId4" Type="http://schemas.openxmlformats.org/officeDocument/2006/relationships/image" Target="../media/image5.png"/><Relationship Id="rId3" Type="http://schemas.openxmlformats.org/officeDocument/2006/relationships/tags" Target="../tags/tag319.xml"/><Relationship Id="rId2" Type="http://schemas.openxmlformats.org/officeDocument/2006/relationships/tags" Target="../tags/tag318.xml"/><Relationship Id="rId11" Type="http://schemas.openxmlformats.org/officeDocument/2006/relationships/tags" Target="../tags/tag325.xml"/><Relationship Id="rId10" Type="http://schemas.openxmlformats.org/officeDocument/2006/relationships/tags" Target="../tags/tag324.xml"/><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9" Type="http://schemas.openxmlformats.org/officeDocument/2006/relationships/tags" Target="../tags/tag331.xml"/><Relationship Id="rId8" Type="http://schemas.openxmlformats.org/officeDocument/2006/relationships/tags" Target="../tags/tag330.xml"/><Relationship Id="rId7" Type="http://schemas.openxmlformats.org/officeDocument/2006/relationships/tags" Target="../tags/tag329.xml"/><Relationship Id="rId6" Type="http://schemas.openxmlformats.org/officeDocument/2006/relationships/image" Target="../media/image6.png"/><Relationship Id="rId5" Type="http://schemas.openxmlformats.org/officeDocument/2006/relationships/tags" Target="../tags/tag328.xml"/><Relationship Id="rId4" Type="http://schemas.openxmlformats.org/officeDocument/2006/relationships/image" Target="../media/image5.png"/><Relationship Id="rId3" Type="http://schemas.openxmlformats.org/officeDocument/2006/relationships/tags" Target="../tags/tag327.xml"/><Relationship Id="rId2" Type="http://schemas.openxmlformats.org/officeDocument/2006/relationships/tags" Target="../tags/tag326.xml"/><Relationship Id="rId12" Type="http://schemas.openxmlformats.org/officeDocument/2006/relationships/tags" Target="../tags/tag334.xml"/><Relationship Id="rId11" Type="http://schemas.openxmlformats.org/officeDocument/2006/relationships/tags" Target="../tags/tag333.xml"/><Relationship Id="rId10" Type="http://schemas.openxmlformats.org/officeDocument/2006/relationships/tags" Target="../tags/tag332.xml"/><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9" Type="http://schemas.openxmlformats.org/officeDocument/2006/relationships/tags" Target="../tags/tag340.xml"/><Relationship Id="rId8" Type="http://schemas.openxmlformats.org/officeDocument/2006/relationships/tags" Target="../tags/tag339.xml"/><Relationship Id="rId7" Type="http://schemas.openxmlformats.org/officeDocument/2006/relationships/tags" Target="../tags/tag338.xml"/><Relationship Id="rId6" Type="http://schemas.openxmlformats.org/officeDocument/2006/relationships/image" Target="../media/image6.png"/><Relationship Id="rId5" Type="http://schemas.openxmlformats.org/officeDocument/2006/relationships/tags" Target="../tags/tag337.xml"/><Relationship Id="rId4" Type="http://schemas.openxmlformats.org/officeDocument/2006/relationships/image" Target="../media/image5.png"/><Relationship Id="rId3" Type="http://schemas.openxmlformats.org/officeDocument/2006/relationships/tags" Target="../tags/tag336.xml"/><Relationship Id="rId2" Type="http://schemas.openxmlformats.org/officeDocument/2006/relationships/tags" Target="../tags/tag335.xml"/><Relationship Id="rId12" Type="http://schemas.openxmlformats.org/officeDocument/2006/relationships/tags" Target="../tags/tag343.xml"/><Relationship Id="rId11" Type="http://schemas.openxmlformats.org/officeDocument/2006/relationships/tags" Target="../tags/tag342.xml"/><Relationship Id="rId10" Type="http://schemas.openxmlformats.org/officeDocument/2006/relationships/tags" Target="../tags/tag341.xml"/><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9" Type="http://schemas.openxmlformats.org/officeDocument/2006/relationships/tags" Target="../tags/tag349.xml"/><Relationship Id="rId8" Type="http://schemas.openxmlformats.org/officeDocument/2006/relationships/tags" Target="../tags/tag348.xml"/><Relationship Id="rId7" Type="http://schemas.openxmlformats.org/officeDocument/2006/relationships/tags" Target="../tags/tag347.xml"/><Relationship Id="rId6" Type="http://schemas.openxmlformats.org/officeDocument/2006/relationships/image" Target="../media/image6.png"/><Relationship Id="rId5" Type="http://schemas.openxmlformats.org/officeDocument/2006/relationships/tags" Target="../tags/tag346.xml"/><Relationship Id="rId4" Type="http://schemas.openxmlformats.org/officeDocument/2006/relationships/image" Target="../media/image5.png"/><Relationship Id="rId3" Type="http://schemas.openxmlformats.org/officeDocument/2006/relationships/tags" Target="../tags/tag345.xml"/><Relationship Id="rId2" Type="http://schemas.openxmlformats.org/officeDocument/2006/relationships/tags" Target="../tags/tag344.xml"/><Relationship Id="rId12" Type="http://schemas.openxmlformats.org/officeDocument/2006/relationships/tags" Target="../tags/tag352.xml"/><Relationship Id="rId11" Type="http://schemas.openxmlformats.org/officeDocument/2006/relationships/tags" Target="../tags/tag351.xml"/><Relationship Id="rId10" Type="http://schemas.openxmlformats.org/officeDocument/2006/relationships/tags" Target="../tags/tag350.xml"/><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9" Type="http://schemas.openxmlformats.org/officeDocument/2006/relationships/tags" Target="../tags/tag358.xml"/><Relationship Id="rId8" Type="http://schemas.openxmlformats.org/officeDocument/2006/relationships/tags" Target="../tags/tag357.xml"/><Relationship Id="rId7" Type="http://schemas.openxmlformats.org/officeDocument/2006/relationships/tags" Target="../tags/tag356.xml"/><Relationship Id="rId6" Type="http://schemas.openxmlformats.org/officeDocument/2006/relationships/image" Target="../media/image6.png"/><Relationship Id="rId5" Type="http://schemas.openxmlformats.org/officeDocument/2006/relationships/tags" Target="../tags/tag355.xml"/><Relationship Id="rId4" Type="http://schemas.openxmlformats.org/officeDocument/2006/relationships/image" Target="../media/image5.png"/><Relationship Id="rId3" Type="http://schemas.openxmlformats.org/officeDocument/2006/relationships/tags" Target="../tags/tag354.xml"/><Relationship Id="rId2" Type="http://schemas.openxmlformats.org/officeDocument/2006/relationships/tags" Target="../tags/tag353.xml"/><Relationship Id="rId14" Type="http://schemas.openxmlformats.org/officeDocument/2006/relationships/tags" Target="../tags/tag363.xml"/><Relationship Id="rId13" Type="http://schemas.openxmlformats.org/officeDocument/2006/relationships/tags" Target="../tags/tag362.xml"/><Relationship Id="rId12" Type="http://schemas.openxmlformats.org/officeDocument/2006/relationships/tags" Target="../tags/tag361.xml"/><Relationship Id="rId11" Type="http://schemas.openxmlformats.org/officeDocument/2006/relationships/tags" Target="../tags/tag360.xml"/><Relationship Id="rId10" Type="http://schemas.openxmlformats.org/officeDocument/2006/relationships/tags" Target="../tags/tag359.xml"/><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9" Type="http://schemas.openxmlformats.org/officeDocument/2006/relationships/tags" Target="../tags/tag369.xml"/><Relationship Id="rId8" Type="http://schemas.openxmlformats.org/officeDocument/2006/relationships/tags" Target="../tags/tag368.xml"/><Relationship Id="rId7" Type="http://schemas.openxmlformats.org/officeDocument/2006/relationships/tags" Target="../tags/tag367.xml"/><Relationship Id="rId6" Type="http://schemas.openxmlformats.org/officeDocument/2006/relationships/image" Target="../media/image10.png"/><Relationship Id="rId5" Type="http://schemas.openxmlformats.org/officeDocument/2006/relationships/tags" Target="../tags/tag366.xml"/><Relationship Id="rId4" Type="http://schemas.openxmlformats.org/officeDocument/2006/relationships/image" Target="../media/image9.png"/><Relationship Id="rId3" Type="http://schemas.openxmlformats.org/officeDocument/2006/relationships/tags" Target="../tags/tag365.xml"/><Relationship Id="rId2" Type="http://schemas.openxmlformats.org/officeDocument/2006/relationships/tags" Target="../tags/tag364.xml"/><Relationship Id="rId11" Type="http://schemas.openxmlformats.org/officeDocument/2006/relationships/tags" Target="../tags/tag371.xml"/><Relationship Id="rId10" Type="http://schemas.openxmlformats.org/officeDocument/2006/relationships/tags" Target="../tags/tag370.xml"/><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6" name="图片 5"/>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ctrTitle" hasCustomPrompt="1"/>
            <p:custDataLst>
              <p:tags r:id="rId4"/>
            </p:custDataLst>
          </p:nvPr>
        </p:nvSpPr>
        <p:spPr>
          <a:xfrm>
            <a:off x="2503200" y="2447730"/>
            <a:ext cx="7185600" cy="1198800"/>
          </a:xfrm>
        </p:spPr>
        <p:txBody>
          <a:bodyPr lIns="90000" tIns="46800" rIns="90000" bIns="46800" anchor="b" anchorCtr="0">
            <a:normAutofit/>
          </a:bodyPr>
          <a:lstStyle>
            <a:lvl1pPr algn="dist">
              <a:defRPr sz="7200" b="0" spc="600" baseline="0">
                <a:solidFill>
                  <a:schemeClr val="accent1"/>
                </a:solidFill>
                <a:latin typeface="微软雅黑" panose="020B0503020204020204" pitchFamily="34" charset="-122"/>
                <a:ea typeface="汉仪旗黑-85S" panose="00020600040101010101" pitchFamily="18" charset="-122"/>
              </a:defRPr>
            </a:lvl1pPr>
          </a:lstStyle>
          <a:p>
            <a:r>
              <a:rPr lang="zh-CN" altLang="en-US" dirty="0"/>
              <a:t>单击编辑标题</a:t>
            </a:r>
            <a:endParaRPr lang="zh-CN" altLang="en-US" dirty="0"/>
          </a:p>
        </p:txBody>
      </p:sp>
      <p:sp>
        <p:nvSpPr>
          <p:cNvPr id="3" name="副标题 2"/>
          <p:cNvSpPr>
            <a:spLocks noGrp="1"/>
          </p:cNvSpPr>
          <p:nvPr>
            <p:ph type="subTitle" idx="1" hasCustomPrompt="1"/>
            <p:custDataLst>
              <p:tags r:id="rId5"/>
            </p:custDataLst>
          </p:nvPr>
        </p:nvSpPr>
        <p:spPr>
          <a:xfrm>
            <a:off x="4031400" y="3819541"/>
            <a:ext cx="4129200" cy="502601"/>
          </a:xfrm>
        </p:spPr>
        <p:txBody>
          <a:bodyPr lIns="101600" tIns="38100" rIns="76200" bIns="38100">
            <a:normAutofit/>
          </a:bodyPr>
          <a:lstStyle>
            <a:lvl1pPr marL="0" indent="0" algn="ctr" eaLnBrk="1" fontAlgn="auto" latinLnBrk="0" hangingPunct="1">
              <a:lnSpc>
                <a:spcPct val="100000"/>
              </a:lnSpc>
              <a:buNone/>
              <a:defRPr sz="1400" u="none" strike="noStrike" kern="1200" cap="none" spc="200" normalizeH="0" baseline="0">
                <a:solidFill>
                  <a:schemeClr val="tx1">
                    <a:lumMod val="75000"/>
                    <a:lumOff val="25000"/>
                  </a:schemeClr>
                </a:solidFill>
                <a:uFillTx/>
                <a:latin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6"/>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7"/>
            </p:custDataLst>
          </p:nvPr>
        </p:nvSpPr>
        <p:spPr/>
        <p:txBody>
          <a:bodyPr/>
          <a:lstStyle>
            <a:lvl1pPr>
              <a:defRPr baseline="0">
                <a:latin typeface="Arial" panose="020B0604020202020204" pitchFamily="34" charset="0"/>
              </a:defRPr>
            </a:lvl1pPr>
          </a:lstStyle>
          <a:p>
            <a:endParaRPr lang="zh-CN" altLang="en-US" dirty="0"/>
          </a:p>
        </p:txBody>
      </p:sp>
      <p:sp>
        <p:nvSpPr>
          <p:cNvPr id="18" name="灯片编号占位符 17"/>
          <p:cNvSpPr>
            <a:spLocks noGrp="1"/>
          </p:cNvSpPr>
          <p:nvPr>
            <p:ph type="sldNum" sz="quarter" idx="12"/>
            <p:custDataLst>
              <p:tags r:id="rId8"/>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0" y="0"/>
            <a:ext cx="12192000" cy="6858000"/>
            <a:chOff x="0" y="0"/>
            <a:chExt cx="12192000" cy="6858000"/>
          </a:xfrm>
        </p:grpSpPr>
        <p:pic>
          <p:nvPicPr>
            <p:cNvPr id="11" name="图片 10"/>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矩形 11"/>
            <p:cNvSpPr/>
            <p:nvPr userDrawn="1">
              <p:custDataLst>
                <p:tags r:id="rId5"/>
              </p:custDataLst>
            </p:nvPr>
          </p:nvSpPr>
          <p:spPr>
            <a:xfrm>
              <a:off x="0" y="0"/>
              <a:ext cx="12192000" cy="6858000"/>
            </a:xfrm>
            <a:prstGeom prst="rect">
              <a:avLst/>
            </a:prstGeom>
            <a:solidFill>
              <a:schemeClr val="bg1">
                <a:alpha val="80000"/>
              </a:schemeClr>
            </a:solidFill>
            <a:ln w="101600">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latin typeface="微软雅黑" panose="020B0503020204020204" pitchFamily="34" charset="-122"/>
                <a:ea typeface="微软雅黑" panose="020B0503020204020204" pitchFamily="34" charset="-122"/>
                <a:cs typeface="Viner Hand ITC" panose="03070502030502020203" charset="0"/>
                <a:sym typeface="+mn-ea"/>
              </a:endParaRPr>
            </a:p>
          </p:txBody>
        </p:sp>
      </p:grpSp>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0" normalizeH="0" baseline="0" noProof="1" dirty="0">
                <a:solidFill>
                  <a:schemeClr val="tx1">
                    <a:lumMod val="75000"/>
                    <a:lumOff val="25000"/>
                  </a:schemeClr>
                </a:solidFill>
                <a:uFillTx/>
                <a:latin typeface="微软雅黑" panose="020B0503020204020204" pitchFamily="34" charset="-122"/>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7"/>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pitchFamily="34" charset="-122"/>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8"/>
            </p:custDataLst>
          </p:nvPr>
        </p:nvSpPr>
        <p:spPr/>
        <p:txBody>
          <a:bodyPr/>
          <a:lstStyle>
            <a:lvl1pPr>
              <a:defRPr u="none" strike="noStrike" kern="1200" cap="none" spc="0" normalizeH="0">
                <a:latin typeface="微软雅黑" panose="020B0503020204020204" pitchFamily="34" charset="-122"/>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lvl1pPr>
              <a:defRPr u="none" strike="noStrike" kern="1200" cap="none" spc="0" normalizeH="0">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a:lstStyle>
            <a:lvl1pPr>
              <a:defRPr u="none" strike="noStrike" kern="1200" cap="none" spc="0" normalizeH="0">
                <a:latin typeface="微软雅黑" panose="020B0503020204020204" pitchFamily="34" charset="-122"/>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图片 8"/>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hasCustomPrompt="1"/>
            <p:custDataLst>
              <p:tags r:id="rId4"/>
            </p:custDataLst>
          </p:nvPr>
        </p:nvSpPr>
        <p:spPr>
          <a:xfrm>
            <a:off x="2159000" y="2601738"/>
            <a:ext cx="7874000" cy="1076400"/>
          </a:xfrm>
        </p:spPr>
        <p:txBody>
          <a:bodyPr lIns="90000" tIns="46800" rIns="90000" bIns="46800" anchor="b" anchorCtr="0">
            <a:normAutofit/>
          </a:bodyPr>
          <a:lstStyle>
            <a:lvl1pPr algn="ctr">
              <a:defRPr sz="6400" b="0" u="none" strike="noStrike" kern="1200" cap="none" spc="800" normalizeH="0" baseline="0">
                <a:solidFill>
                  <a:schemeClr val="accent1"/>
                </a:solidFill>
                <a:uFillTx/>
                <a:latin typeface="微软雅黑" panose="020B0503020204020204" pitchFamily="34" charset="-122"/>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5"/>
            </p:custDataLst>
          </p:nvPr>
        </p:nvSpPr>
        <p:spPr>
          <a:xfrm>
            <a:off x="4031400" y="3819541"/>
            <a:ext cx="4129200" cy="531019"/>
          </a:xfrm>
        </p:spPr>
        <p:txBody>
          <a:bodyPr lIns="90000" tIns="46800" rIns="90000" bIns="46800">
            <a:normAutofit/>
          </a:bodyPr>
          <a:lstStyle>
            <a:lvl1pPr marL="0" indent="0" algn="ctr" eaLnBrk="1" fontAlgn="auto" latinLnBrk="0" hangingPunct="1">
              <a:lnSpc>
                <a:spcPct val="100000"/>
              </a:lnSpc>
              <a:buNone/>
              <a:defRPr kumimoji="0" lang="zh-CN" altLang="en-US" sz="1400" b="0" i="0" u="none" strike="noStrike" kern="1200" cap="none" spc="800" normalizeH="0" baseline="0" noProof="1">
                <a:solidFill>
                  <a:schemeClr val="tx1">
                    <a:lumMod val="75000"/>
                    <a:lumOff val="25000"/>
                  </a:schemeClr>
                </a:solidFill>
                <a:uFillTx/>
                <a:latin typeface="微软雅黑" panose="020B0503020204020204" pitchFamily="34" charset="-122"/>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6"/>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lvl1pPr>
              <a:defRPr baseline="0">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11" name="组合 10"/>
          <p:cNvGrpSpPr/>
          <p:nvPr userDrawn="1">
            <p:custDataLst>
              <p:tags r:id="rId2"/>
            </p:custDataLst>
          </p:nvPr>
        </p:nvGrpSpPr>
        <p:grpSpPr>
          <a:xfrm>
            <a:off x="0" y="0"/>
            <a:ext cx="12192000" cy="6858000"/>
            <a:chOff x="0" y="0"/>
            <a:chExt cx="12192000" cy="6858000"/>
          </a:xfrm>
        </p:grpSpPr>
        <p:pic>
          <p:nvPicPr>
            <p:cNvPr id="12" name="图片 11"/>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矩形 12"/>
            <p:cNvSpPr/>
            <p:nvPr userDrawn="1">
              <p:custDataLst>
                <p:tags r:id="rId5"/>
              </p:custDataLst>
            </p:nvPr>
          </p:nvSpPr>
          <p:spPr>
            <a:xfrm>
              <a:off x="0" y="0"/>
              <a:ext cx="12192000" cy="6858000"/>
            </a:xfrm>
            <a:prstGeom prst="rect">
              <a:avLst/>
            </a:prstGeom>
            <a:solidFill>
              <a:schemeClr val="bg1">
                <a:alpha val="80000"/>
              </a:schemeClr>
            </a:solidFill>
            <a:ln w="101600">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latin typeface="微软雅黑" panose="020B0503020204020204" pitchFamily="34" charset="-122"/>
                <a:ea typeface="微软雅黑" panose="020B0503020204020204" pitchFamily="34" charset="-122"/>
                <a:cs typeface="Viner Hand ITC" panose="03070502030502020203" charset="0"/>
                <a:sym typeface="+mn-ea"/>
              </a:endParaRPr>
            </a:p>
          </p:txBody>
        </p:sp>
      </p:grpSp>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0" normalizeH="0" baseline="0" noProof="1" dirty="0">
                <a:solidFill>
                  <a:schemeClr val="tx1">
                    <a:lumMod val="75000"/>
                    <a:lumOff val="25000"/>
                  </a:schemeClr>
                </a:solidFill>
                <a:uFillTx/>
                <a:latin typeface="微软雅黑" panose="020B0503020204020204" pitchFamily="34" charset="-122"/>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7"/>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pitchFamily="34" charset="-122"/>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8"/>
            </p:custDataLst>
          </p:nvPr>
        </p:nvSpPr>
        <p:spPr>
          <a:xfrm>
            <a:off x="6238877" y="952508"/>
            <a:ext cx="5283242" cy="5388907"/>
          </a:xfrm>
        </p:spPr>
        <p:txBody>
          <a:bodyPr>
            <a:noAutofit/>
          </a:bodyPr>
          <a:lstStyle>
            <a:lvl1pPr>
              <a:defRPr sz="1600" u="none" strike="noStrike" kern="1200" cap="none" spc="0" normalizeH="0">
                <a:solidFill>
                  <a:schemeClr val="tx1">
                    <a:lumMod val="75000"/>
                    <a:lumOff val="25000"/>
                  </a:schemeClr>
                </a:solidFill>
                <a:latin typeface="微软雅黑" panose="020B0503020204020204" pitchFamily="34" charset="-122"/>
                <a:ea typeface="微软雅黑" panose="020B0503020204020204" pitchFamily="34" charset="-122"/>
              </a:defRPr>
            </a:lvl1pPr>
            <a:lvl2pPr>
              <a:defRPr sz="1600" u="none" strike="noStrike" kern="1200" cap="none" spc="0" normalizeH="0">
                <a:solidFill>
                  <a:schemeClr val="tx1">
                    <a:lumMod val="75000"/>
                    <a:lumOff val="25000"/>
                  </a:schemeClr>
                </a:solidFill>
                <a:latin typeface="微软雅黑" panose="020B0503020204020204" pitchFamily="34" charset="-122"/>
                <a:ea typeface="微软雅黑" panose="020B0503020204020204" pitchFamily="34" charset="-122"/>
              </a:defRPr>
            </a:lvl2pPr>
            <a:lvl3pPr>
              <a:defRPr sz="1600" u="none" strike="noStrike" kern="1200" cap="none" spc="0" normalizeH="0">
                <a:solidFill>
                  <a:schemeClr val="tx1">
                    <a:lumMod val="75000"/>
                    <a:lumOff val="25000"/>
                  </a:schemeClr>
                </a:solidFill>
                <a:latin typeface="微软雅黑" panose="020B0503020204020204" pitchFamily="34" charset="-122"/>
                <a:ea typeface="微软雅黑" panose="020B0503020204020204" pitchFamily="34" charset="-122"/>
              </a:defRPr>
            </a:lvl3pPr>
            <a:lvl4pPr>
              <a:defRPr sz="1600" u="none" strike="noStrike" kern="1200" cap="none" spc="0" normalizeH="0">
                <a:solidFill>
                  <a:schemeClr val="tx1">
                    <a:lumMod val="75000"/>
                    <a:lumOff val="25000"/>
                  </a:schemeClr>
                </a:solidFill>
                <a:latin typeface="微软雅黑" panose="020B0503020204020204" pitchFamily="34" charset="-122"/>
                <a:ea typeface="微软雅黑" panose="020B0503020204020204" pitchFamily="34" charset="-122"/>
              </a:defRPr>
            </a:lvl4pPr>
            <a:lvl5pPr>
              <a:defRPr sz="1600" u="none" strike="noStrike" kern="1200" cap="none" spc="0" normalizeH="0">
                <a:solidFill>
                  <a:schemeClr val="tx1">
                    <a:lumMod val="75000"/>
                    <a:lumOff val="25000"/>
                  </a:schemeClr>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9"/>
            </p:custDataLst>
          </p:nvPr>
        </p:nvSpPr>
        <p:spPr/>
        <p:txBody>
          <a:bodyPr/>
          <a:lstStyle>
            <a:lvl1pPr>
              <a:defRPr u="none" strike="noStrike" kern="1200" cap="none" spc="0" normalizeH="0">
                <a:latin typeface="微软雅黑" panose="020B0503020204020204" pitchFamily="34" charset="-122"/>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0"/>
            </p:custDataLst>
          </p:nvPr>
        </p:nvSpPr>
        <p:spPr/>
        <p:txBody>
          <a:bodyPr/>
          <a:lstStyle>
            <a:lvl1pPr>
              <a:defRPr u="none" strike="noStrike" kern="1200" cap="none" spc="0" normalizeH="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12"/>
            <p:custDataLst>
              <p:tags r:id="rId11"/>
            </p:custDataLst>
          </p:nvPr>
        </p:nvSpPr>
        <p:spPr/>
        <p:txBody>
          <a:bodyPr/>
          <a:lstStyle>
            <a:lvl1pPr>
              <a:defRPr u="none" strike="noStrike" kern="1200" cap="none" spc="0" normalizeH="0">
                <a:latin typeface="微软雅黑" panose="020B0503020204020204" pitchFamily="34" charset="-122"/>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0" y="0"/>
            <a:ext cx="12192000" cy="6858000"/>
            <a:chOff x="0" y="0"/>
            <a:chExt cx="12192000" cy="6858000"/>
          </a:xfrm>
        </p:grpSpPr>
        <p:pic>
          <p:nvPicPr>
            <p:cNvPr id="14" name="图片 13"/>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矩形 14"/>
            <p:cNvSpPr/>
            <p:nvPr userDrawn="1">
              <p:custDataLst>
                <p:tags r:id="rId5"/>
              </p:custDataLst>
            </p:nvPr>
          </p:nvSpPr>
          <p:spPr>
            <a:xfrm>
              <a:off x="0" y="0"/>
              <a:ext cx="12192000" cy="6858000"/>
            </a:xfrm>
            <a:prstGeom prst="rect">
              <a:avLst/>
            </a:prstGeom>
            <a:solidFill>
              <a:schemeClr val="bg1">
                <a:alpha val="80000"/>
              </a:schemeClr>
            </a:solidFill>
            <a:ln w="101600">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latin typeface="微软雅黑" panose="020B0503020204020204" pitchFamily="34" charset="-122"/>
                <a:ea typeface="微软雅黑" panose="020B0503020204020204" pitchFamily="34" charset="-122"/>
                <a:cs typeface="Viner Hand ITC" panose="03070502030502020203" charset="0"/>
                <a:sym typeface="+mn-ea"/>
              </a:endParaRPr>
            </a:p>
          </p:txBody>
        </p:sp>
      </p:grpSp>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0" normalizeH="0" baseline="0" noProof="1" dirty="0">
                <a:solidFill>
                  <a:schemeClr val="tx1">
                    <a:lumMod val="75000"/>
                    <a:lumOff val="25000"/>
                  </a:schemeClr>
                </a:solidFill>
                <a:uFillTx/>
                <a:latin typeface="微软雅黑" panose="020B0503020204020204" pitchFamily="34" charset="-122"/>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7"/>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0" normalizeH="0" baseline="0">
                <a:solidFill>
                  <a:schemeClr val="tx1">
                    <a:lumMod val="75000"/>
                    <a:lumOff val="25000"/>
                  </a:schemeClr>
                </a:solidFill>
                <a:uFillTx/>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8"/>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pitchFamily="34" charset="-122"/>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9"/>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0" normalizeH="0" baseline="0" noProof="1" dirty="0">
                <a:solidFill>
                  <a:schemeClr val="tx1">
                    <a:lumMod val="75000"/>
                    <a:lumOff val="25000"/>
                  </a:schemeClr>
                </a:solidFill>
                <a:uFillTx/>
                <a:latin typeface="微软雅黑" panose="020B0503020204020204" pitchFamily="34" charset="-122"/>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0"/>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pitchFamily="34" charset="-122"/>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1"/>
            </p:custDataLst>
          </p:nvPr>
        </p:nvSpPr>
        <p:spPr/>
        <p:txBody>
          <a:bodyPr/>
          <a:lstStyle>
            <a:lvl1pPr>
              <a:defRPr u="none" strike="noStrike" kern="1200" cap="none" spc="0" normalizeH="0">
                <a:latin typeface="微软雅黑" panose="020B0503020204020204" pitchFamily="34" charset="-122"/>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2"/>
            </p:custDataLst>
          </p:nvPr>
        </p:nvSpPr>
        <p:spPr/>
        <p:txBody>
          <a:bodyPr/>
          <a:lstStyle>
            <a:lvl1pPr>
              <a:defRPr u="none" strike="noStrike" kern="1200" cap="none" spc="0" normalizeH="0">
                <a:latin typeface="微软雅黑" panose="020B0503020204020204" pitchFamily="34" charset="-122"/>
                <a:ea typeface="微软雅黑" panose="020B0503020204020204" pitchFamily="34" charset="-122"/>
              </a:defRPr>
            </a:lvl1pPr>
          </a:lstStyle>
          <a:p>
            <a:endParaRPr lang="zh-CN" altLang="en-US"/>
          </a:p>
        </p:txBody>
      </p:sp>
      <p:sp>
        <p:nvSpPr>
          <p:cNvPr id="9" name="灯片编号占位符 8"/>
          <p:cNvSpPr>
            <a:spLocks noGrp="1"/>
          </p:cNvSpPr>
          <p:nvPr>
            <p:ph type="sldNum" sz="quarter" idx="12"/>
            <p:custDataLst>
              <p:tags r:id="rId13"/>
            </p:custDataLst>
          </p:nvPr>
        </p:nvSpPr>
        <p:spPr/>
        <p:txBody>
          <a:bodyPr/>
          <a:lstStyle>
            <a:lvl1pPr>
              <a:defRPr u="none" strike="noStrike" kern="1200" cap="none" spc="0" normalizeH="0">
                <a:latin typeface="微软雅黑" panose="020B0503020204020204" pitchFamily="34" charset="-122"/>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任意多边形: 形状 5"/>
          <p:cNvSpPr/>
          <p:nvPr>
            <p:custDataLst>
              <p:tags r:id="rId2"/>
            </p:custDataLst>
          </p:nvPr>
        </p:nvSpPr>
        <p:spPr>
          <a:xfrm>
            <a:off x="2" y="0"/>
            <a:ext cx="7073321" cy="6858000"/>
          </a:xfrm>
          <a:custGeom>
            <a:avLst/>
            <a:gdLst>
              <a:gd name="connsiteX0" fmla="*/ 0 w 7073321"/>
              <a:gd name="connsiteY0" fmla="*/ 0 h 6858000"/>
              <a:gd name="connsiteX1" fmla="*/ 3362885 w 7073321"/>
              <a:gd name="connsiteY1" fmla="*/ 0 h 6858000"/>
              <a:gd name="connsiteX2" fmla="*/ 4634891 w 7073321"/>
              <a:gd name="connsiteY2" fmla="*/ 0 h 6858000"/>
              <a:gd name="connsiteX3" fmla="*/ 7073321 w 7073321"/>
              <a:gd name="connsiteY3" fmla="*/ 6858000 h 6858000"/>
              <a:gd name="connsiteX4" fmla="*/ 3362885 w 7073321"/>
              <a:gd name="connsiteY4" fmla="*/ 6858000 h 6858000"/>
              <a:gd name="connsiteX5" fmla="*/ 2171151 w 7073321"/>
              <a:gd name="connsiteY5" fmla="*/ 6858000 h 6858000"/>
              <a:gd name="connsiteX6" fmla="*/ 0 w 707332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73321" h="6858000">
                <a:moveTo>
                  <a:pt x="0" y="0"/>
                </a:moveTo>
                <a:lnTo>
                  <a:pt x="3362885" y="0"/>
                </a:lnTo>
                <a:lnTo>
                  <a:pt x="4634891" y="0"/>
                </a:lnTo>
                <a:lnTo>
                  <a:pt x="7073321" y="6858000"/>
                </a:lnTo>
                <a:lnTo>
                  <a:pt x="3362885" y="6858000"/>
                </a:lnTo>
                <a:lnTo>
                  <a:pt x="2171151" y="6858000"/>
                </a:lnTo>
                <a:lnTo>
                  <a:pt x="0" y="685800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Arial" panose="020B0604020202020204" pitchFamily="34" charset="0"/>
              <a:ea typeface="微软雅黑" panose="020B0503020204020204" pitchFamily="34" charset="-122"/>
            </a:endParaRPr>
          </a:p>
        </p:txBody>
      </p:sp>
      <p:pic>
        <p:nvPicPr>
          <p:cNvPr id="7" name="图片 6"/>
          <p:cNvPicPr>
            <a:picLocks noChangeAspect="1"/>
          </p:cNvPicPr>
          <p:nvPr>
            <p:custDataLst>
              <p:tags r:id="rId3"/>
            </p:custDataLst>
          </p:nvPr>
        </p:nvPicPr>
        <p:blipFill>
          <a:blip r:embed="rId4"/>
          <a:srcRect/>
          <a:stretch>
            <a:fillRect/>
          </a:stretch>
        </p:blipFill>
        <p:spPr>
          <a:xfrm>
            <a:off x="1" y="0"/>
            <a:ext cx="6141567" cy="6858000"/>
          </a:xfrm>
          <a:custGeom>
            <a:avLst/>
            <a:gdLst>
              <a:gd name="connsiteX0" fmla="*/ 0 w 6141567"/>
              <a:gd name="connsiteY0" fmla="*/ 0 h 6858000"/>
              <a:gd name="connsiteX1" fmla="*/ 2431131 w 6141567"/>
              <a:gd name="connsiteY1" fmla="*/ 0 h 6858000"/>
              <a:gd name="connsiteX2" fmla="*/ 3703137 w 6141567"/>
              <a:gd name="connsiteY2" fmla="*/ 0 h 6858000"/>
              <a:gd name="connsiteX3" fmla="*/ 6141567 w 6141567"/>
              <a:gd name="connsiteY3" fmla="*/ 6858000 h 6858000"/>
              <a:gd name="connsiteX4" fmla="*/ 2431131 w 6141567"/>
              <a:gd name="connsiteY4" fmla="*/ 6858000 h 6858000"/>
              <a:gd name="connsiteX5" fmla="*/ 1239397 w 6141567"/>
              <a:gd name="connsiteY5" fmla="*/ 6858000 h 6858000"/>
              <a:gd name="connsiteX6" fmla="*/ 0 w 61415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41567" h="6858000">
                <a:moveTo>
                  <a:pt x="0" y="0"/>
                </a:moveTo>
                <a:lnTo>
                  <a:pt x="2431131" y="0"/>
                </a:lnTo>
                <a:lnTo>
                  <a:pt x="3703137" y="0"/>
                </a:lnTo>
                <a:lnTo>
                  <a:pt x="6141567" y="6858000"/>
                </a:lnTo>
                <a:lnTo>
                  <a:pt x="2431131" y="6858000"/>
                </a:lnTo>
                <a:lnTo>
                  <a:pt x="1239397" y="6858000"/>
                </a:lnTo>
                <a:lnTo>
                  <a:pt x="0" y="6858000"/>
                </a:lnTo>
                <a:close/>
              </a:path>
            </a:pathLst>
          </a:custGeom>
        </p:spPr>
      </p:pic>
      <p:sp>
        <p:nvSpPr>
          <p:cNvPr id="9" name="矩形 8"/>
          <p:cNvSpPr/>
          <p:nvPr userDrawn="1">
            <p:custDataLst>
              <p:tags r:id="rId5"/>
            </p:custDataLst>
          </p:nvPr>
        </p:nvSpPr>
        <p:spPr>
          <a:xfrm>
            <a:off x="246743" y="243785"/>
            <a:ext cx="11698515" cy="6370431"/>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6"/>
            </p:custDataLst>
          </p:nvPr>
        </p:nvSpPr>
        <p:spPr>
          <a:xfrm>
            <a:off x="5834743" y="660944"/>
            <a:ext cx="5687376"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0" normalizeH="0" baseline="0" noProof="1" dirty="0">
                <a:solidFill>
                  <a:schemeClr val="tx1">
                    <a:lumMod val="75000"/>
                    <a:lumOff val="25000"/>
                  </a:schemeClr>
                </a:solidFill>
                <a:uFillTx/>
                <a:latin typeface="微软雅黑" panose="020B0503020204020204" pitchFamily="34" charset="-122"/>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grpSp>
        <p:nvGrpSpPr>
          <p:cNvPr id="11" name="组合 10"/>
          <p:cNvGrpSpPr/>
          <p:nvPr userDrawn="1">
            <p:custDataLst>
              <p:tags r:id="rId2"/>
            </p:custDataLst>
          </p:nvPr>
        </p:nvGrpSpPr>
        <p:grpSpPr>
          <a:xfrm>
            <a:off x="0" y="0"/>
            <a:ext cx="12192000" cy="6858000"/>
            <a:chOff x="0" y="0"/>
            <a:chExt cx="12192000" cy="6858000"/>
          </a:xfrm>
        </p:grpSpPr>
        <p:pic>
          <p:nvPicPr>
            <p:cNvPr id="12" name="图片 11"/>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矩形 12"/>
            <p:cNvSpPr/>
            <p:nvPr userDrawn="1">
              <p:custDataLst>
                <p:tags r:id="rId5"/>
              </p:custDataLst>
            </p:nvPr>
          </p:nvSpPr>
          <p:spPr>
            <a:xfrm>
              <a:off x="0" y="0"/>
              <a:ext cx="12192000" cy="6858000"/>
            </a:xfrm>
            <a:prstGeom prst="rect">
              <a:avLst/>
            </a:prstGeom>
            <a:solidFill>
              <a:schemeClr val="bg1">
                <a:alpha val="80000"/>
              </a:schemeClr>
            </a:solidFill>
            <a:ln w="101600">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latin typeface="微软雅黑" panose="020B0503020204020204" pitchFamily="34" charset="-122"/>
                <a:ea typeface="微软雅黑" panose="020B0503020204020204" pitchFamily="34" charset="-122"/>
                <a:cs typeface="Viner Hand ITC" panose="03070502030502020203" charset="0"/>
                <a:sym typeface="+mn-ea"/>
              </a:endParaRPr>
            </a:p>
          </p:txBody>
        </p:sp>
      </p:grpSp>
      <p:sp>
        <p:nvSpPr>
          <p:cNvPr id="2" name="标题 1"/>
          <p:cNvSpPr>
            <a:spLocks noGrp="1"/>
          </p:cNvSpPr>
          <p:nvPr>
            <p:ph type="title"/>
            <p:custDataLst>
              <p:tags r:id="rId6"/>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0" normalizeH="0" baseline="0" noProof="1" dirty="0">
                <a:solidFill>
                  <a:schemeClr val="tx1">
                    <a:lumMod val="75000"/>
                    <a:lumOff val="25000"/>
                  </a:schemeClr>
                </a:solidFill>
                <a:uFillTx/>
                <a:latin typeface="微软雅黑" panose="020B0503020204020204" pitchFamily="34" charset="-122"/>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7"/>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8"/>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pitchFamily="34" charset="-122"/>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9"/>
            </p:custDataLst>
          </p:nvPr>
        </p:nvSpPr>
        <p:spPr/>
        <p:txBody>
          <a:bodyPr/>
          <a:lstStyle>
            <a:lvl1pPr>
              <a:defRPr u="none" strike="noStrike" kern="1200" cap="none" spc="0" normalizeH="0">
                <a:latin typeface="微软雅黑" panose="020B0503020204020204" pitchFamily="34" charset="-122"/>
                <a:ea typeface="微软雅黑" panose="020B0503020204020204" pitchFamily="3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0"/>
            </p:custDataLst>
          </p:nvPr>
        </p:nvSpPr>
        <p:spPr/>
        <p:txBody>
          <a:bodyPr/>
          <a:lstStyle>
            <a:lvl1pPr>
              <a:defRPr u="none" strike="noStrike" kern="1200" cap="none" spc="0" normalizeH="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custDataLst>
              <p:tags r:id="rId11"/>
            </p:custDataLst>
          </p:nvPr>
        </p:nvSpPr>
        <p:spPr/>
        <p:txBody>
          <a:bodyPr/>
          <a:lstStyle>
            <a:lvl1pPr>
              <a:defRPr u="none" strike="noStrike" kern="1200" cap="none" spc="0" normalizeH="0">
                <a:latin typeface="微软雅黑" panose="020B0503020204020204" pitchFamily="34" charset="-122"/>
                <a:ea typeface="微软雅黑" panose="020B0503020204020204" pitchFamily="3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0"/>
            <a:ext cx="12192000" cy="6858000"/>
            <a:chOff x="0" y="0"/>
            <a:chExt cx="12192000" cy="6858000"/>
          </a:xfrm>
        </p:grpSpPr>
        <p:pic>
          <p:nvPicPr>
            <p:cNvPr id="11" name="图片 10"/>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矩形 11"/>
            <p:cNvSpPr/>
            <p:nvPr userDrawn="1">
              <p:custDataLst>
                <p:tags r:id="rId5"/>
              </p:custDataLst>
            </p:nvPr>
          </p:nvSpPr>
          <p:spPr>
            <a:xfrm>
              <a:off x="292800" y="304200"/>
              <a:ext cx="11606400" cy="624960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竖排标题 1"/>
          <p:cNvSpPr>
            <a:spLocks noGrp="1"/>
          </p:cNvSpPr>
          <p:nvPr>
            <p:ph type="title" orient="vert"/>
            <p:custDataLst>
              <p:tags r:id="rId6"/>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0" normalizeH="0" baseline="0" noProof="1" dirty="0">
                <a:solidFill>
                  <a:schemeClr val="tx1">
                    <a:lumMod val="75000"/>
                    <a:lumOff val="25000"/>
                  </a:schemeClr>
                </a:solidFill>
                <a:uFillTx/>
                <a:latin typeface="微软雅黑" panose="020B0503020204020204" pitchFamily="34" charset="-122"/>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竖排文字占位符 2"/>
          <p:cNvSpPr>
            <a:spLocks noGrp="1"/>
          </p:cNvSpPr>
          <p:nvPr>
            <p:ph type="body" orient="vert" idx="1"/>
            <p:custDataLst>
              <p:tags r:id="rId7"/>
            </p:custDataLst>
          </p:nvPr>
        </p:nvSpPr>
        <p:spPr>
          <a:xfrm>
            <a:off x="669925" y="952500"/>
            <a:ext cx="9828101" cy="5388907"/>
          </a:xfrm>
        </p:spPr>
        <p:txBody>
          <a:bodyPr vert="eaVert"/>
          <a:lstStyle>
            <a:lvl1pPr indent="0" eaLnBrk="1" fontAlgn="auto" latinLnBrk="0" hangingPunct="1">
              <a:defRPr u="none" strike="noStrike" kern="1200" cap="none" spc="0" normalizeH="0" baseline="0">
                <a:solidFill>
                  <a:schemeClr val="tx1">
                    <a:lumMod val="75000"/>
                    <a:lumOff val="25000"/>
                  </a:schemeClr>
                </a:solidFill>
                <a:latin typeface="微软雅黑" panose="020B0503020204020204" pitchFamily="34" charset="-122"/>
                <a:ea typeface="微软雅黑" panose="020B0503020204020204" pitchFamily="34" charset="-122"/>
              </a:defRPr>
            </a:lvl1pPr>
            <a:lvl2pPr indent="0" eaLnBrk="1" fontAlgn="auto" latinLnBrk="0" hangingPunct="1">
              <a:defRPr u="none" strike="noStrike" kern="1200" cap="none" spc="0" normalizeH="0" baseline="0">
                <a:solidFill>
                  <a:schemeClr val="tx1">
                    <a:lumMod val="75000"/>
                    <a:lumOff val="25000"/>
                  </a:schemeClr>
                </a:solidFill>
                <a:latin typeface="微软雅黑" panose="020B0503020204020204" pitchFamily="34" charset="-122"/>
                <a:ea typeface="微软雅黑" panose="020B0503020204020204" pitchFamily="34" charset="-122"/>
              </a:defRPr>
            </a:lvl2pPr>
            <a:lvl3pPr indent="0" eaLnBrk="1" fontAlgn="auto" latinLnBrk="0" hangingPunct="1">
              <a:defRPr u="none" strike="noStrike" kern="1200" cap="none" spc="0" normalizeH="0" baseline="0">
                <a:solidFill>
                  <a:schemeClr val="tx1">
                    <a:lumMod val="75000"/>
                    <a:lumOff val="25000"/>
                  </a:schemeClr>
                </a:solidFill>
                <a:latin typeface="微软雅黑" panose="020B0503020204020204" pitchFamily="34" charset="-122"/>
                <a:ea typeface="微软雅黑" panose="020B0503020204020204" pitchFamily="34" charset="-122"/>
              </a:defRPr>
            </a:lvl3pPr>
            <a:lvl4pPr indent="0" eaLnBrk="1" fontAlgn="auto" latinLnBrk="0" hangingPunct="1">
              <a:defRPr u="none" strike="noStrike" kern="1200" cap="none" spc="0" normalizeH="0" baseline="0">
                <a:solidFill>
                  <a:schemeClr val="tx1">
                    <a:lumMod val="75000"/>
                    <a:lumOff val="25000"/>
                  </a:schemeClr>
                </a:solidFill>
                <a:latin typeface="微软雅黑" panose="020B0503020204020204" pitchFamily="34" charset="-122"/>
                <a:ea typeface="微软雅黑" panose="020B0503020204020204" pitchFamily="34" charset="-122"/>
              </a:defRPr>
            </a:lvl4pPr>
            <a:lvl5pPr indent="0" eaLnBrk="1" fontAlgn="auto" latinLnBrk="0" hangingPunct="1">
              <a:defRPr u="none" strike="noStrike" kern="1200" cap="none" spc="0" normalizeH="0" baseline="0">
                <a:solidFill>
                  <a:schemeClr val="tx1">
                    <a:lumMod val="75000"/>
                    <a:lumOff val="25000"/>
                  </a:schemeClr>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8"/>
            </p:custDataLst>
          </p:nvPr>
        </p:nvSpPr>
        <p:spPr/>
        <p:txBody>
          <a:bodyPr/>
          <a:lstStyle>
            <a:lvl1pPr>
              <a:defRPr u="none" strike="noStrike" kern="1200" cap="none" spc="0" normalizeH="0">
                <a:latin typeface="微软雅黑" panose="020B0503020204020204" pitchFamily="34" charset="-122"/>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lvl1pPr>
              <a:defRPr u="none" strike="noStrike" kern="1200" cap="none" spc="0" normalizeH="0">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a:lstStyle>
            <a:lvl1pPr>
              <a:defRPr u="none" strike="noStrike" kern="1200" cap="none" spc="0" normalizeH="0">
                <a:latin typeface="微软雅黑" panose="020B0503020204020204" pitchFamily="34" charset="-122"/>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0"/>
            <a:ext cx="12192000" cy="6858000"/>
            <a:chOff x="0" y="0"/>
            <a:chExt cx="12192000" cy="6858000"/>
          </a:xfrm>
        </p:grpSpPr>
        <p:pic>
          <p:nvPicPr>
            <p:cNvPr id="11" name="图片 10"/>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矩形 11"/>
            <p:cNvSpPr/>
            <p:nvPr userDrawn="1">
              <p:custDataLst>
                <p:tags r:id="rId5"/>
              </p:custDataLst>
            </p:nvPr>
          </p:nvSpPr>
          <p:spPr>
            <a:xfrm>
              <a:off x="292800" y="304200"/>
              <a:ext cx="11606400" cy="624960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6"/>
            </p:custDataLst>
          </p:nvPr>
        </p:nvSpPr>
        <p:spPr/>
        <p:txBody>
          <a:bodyPr/>
          <a:lstStyle>
            <a:lvl1pPr>
              <a:defRPr u="none" strike="noStrike" kern="1200" cap="none" spc="0" normalizeH="0">
                <a:latin typeface="微软雅黑" panose="020B0503020204020204" pitchFamily="34" charset="-122"/>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u="none" strike="noStrike" kern="1200" cap="none" spc="0" normalizeH="0">
                <a:latin typeface="微软雅黑" panose="020B0503020204020204" pitchFamily="34" charset="-122"/>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u="none" strike="noStrike" kern="1200" cap="none" spc="0" normalizeH="0">
                <a:latin typeface="微软雅黑" panose="020B0503020204020204" pitchFamily="34" charset="-122"/>
                <a:ea typeface="微软雅黑" panose="020B0503020204020204" pitchFamily="3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9"/>
            </p:custDataLst>
          </p:nvPr>
        </p:nvSpPr>
        <p:spPr>
          <a:xfrm>
            <a:off x="669930" y="952508"/>
            <a:ext cx="10852237" cy="5388907"/>
          </a:xfrm>
        </p:spPr>
        <p:txBody>
          <a:bodyPr/>
          <a:lstStyle>
            <a:lvl1pPr>
              <a:defRPr u="none" strike="noStrike" kern="1200" cap="none" spc="0" normalizeH="0" baseline="0">
                <a:latin typeface="微软雅黑" panose="020B0503020204020204" pitchFamily="34" charset="-122"/>
                <a:ea typeface="微软雅黑" panose="020B0503020204020204" pitchFamily="34" charset="-122"/>
              </a:defRPr>
            </a:lvl1pPr>
            <a:lvl2pPr>
              <a:defRPr u="none" strike="noStrike" kern="1200" cap="none" spc="0" normalizeH="0" baseline="0">
                <a:latin typeface="微软雅黑" panose="020B0503020204020204" pitchFamily="34" charset="-122"/>
                <a:ea typeface="微软雅黑" panose="020B0503020204020204" pitchFamily="34" charset="-122"/>
              </a:defRPr>
            </a:lvl2pPr>
            <a:lvl3pPr>
              <a:defRPr u="none" strike="noStrike" kern="1200" cap="none" spc="0" normalizeH="0" baseline="0">
                <a:latin typeface="微软雅黑" panose="020B0503020204020204" pitchFamily="34" charset="-122"/>
                <a:ea typeface="微软雅黑" panose="020B0503020204020204" pitchFamily="34" charset="-122"/>
              </a:defRPr>
            </a:lvl3pPr>
            <a:lvl4pPr>
              <a:defRPr u="none" strike="noStrike" kern="1200" cap="none" spc="0" normalizeH="0" baseline="0">
                <a:latin typeface="微软雅黑" panose="020B0503020204020204" pitchFamily="34" charset="-122"/>
                <a:ea typeface="微软雅黑" panose="020B0503020204020204" pitchFamily="34" charset="-122"/>
              </a:defRPr>
            </a:lvl4pPr>
            <a:lvl5pPr>
              <a:defRPr u="none" strike="noStrike" kern="1200" cap="none" spc="0" normalizeH="0" baseline="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9" name="图片 8"/>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hasCustomPrompt="1"/>
            <p:custDataLst>
              <p:tags r:id="rId4"/>
            </p:custDataLst>
          </p:nvPr>
        </p:nvSpPr>
        <p:spPr>
          <a:xfrm>
            <a:off x="2197100" y="2447730"/>
            <a:ext cx="7797800" cy="1198800"/>
          </a:xfrm>
        </p:spPr>
        <p:txBody>
          <a:bodyPr vert="horz" lIns="90000" tIns="46800" rIns="90000" bIns="46800" rtlCol="0" anchor="b" anchorCtr="0">
            <a:normAutofit/>
          </a:bodyPr>
          <a:lstStyle>
            <a:lvl1pPr marL="0" marR="0" algn="dist" defTabSz="914400" rtl="0" eaLnBrk="1" fontAlgn="auto" latinLnBrk="0" hangingPunct="1">
              <a:lnSpc>
                <a:spcPct val="100000"/>
              </a:lnSpc>
              <a:buNone/>
              <a:defRPr kumimoji="0" lang="zh-CN" altLang="en-US" sz="7200" b="0" i="0" u="none" strike="noStrike" kern="1200" cap="none" spc="600" normalizeH="0" baseline="0" noProof="1" dirty="0">
                <a:solidFill>
                  <a:schemeClr val="accent1"/>
                </a:solidFill>
                <a:uFillTx/>
                <a:latin typeface="微软雅黑" panose="020B0503020204020204" pitchFamily="34" charset="-122"/>
                <a:ea typeface="汉仪旗黑-85S" panose="00020600040101010101" pitchFamily="18" charset="-122"/>
                <a:cs typeface="+mj-cs"/>
                <a:sym typeface="+mn-ea"/>
              </a:defRPr>
            </a:lvl1pPr>
          </a:lstStyle>
          <a:p>
            <a:pPr lvl="0"/>
            <a:r>
              <a:rPr dirty="0">
                <a:sym typeface="+mn-ea"/>
              </a:rPr>
              <a:t>单击编辑标题</a:t>
            </a:r>
            <a:endParaRPr dirty="0">
              <a:sym typeface="+mn-ea"/>
            </a:endParaRPr>
          </a:p>
        </p:txBody>
      </p:sp>
      <p:sp>
        <p:nvSpPr>
          <p:cNvPr id="3" name="日期占位符 2"/>
          <p:cNvSpPr>
            <a:spLocks noGrp="1"/>
          </p:cNvSpPr>
          <p:nvPr>
            <p:ph type="dt" sz="half" idx="10"/>
            <p:custDataLst>
              <p:tags r:id="rId5"/>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a:p>
        </p:txBody>
      </p:sp>
      <p:sp>
        <p:nvSpPr>
          <p:cNvPr id="12" name="文本占位符 11"/>
          <p:cNvSpPr>
            <a:spLocks noGrp="1"/>
          </p:cNvSpPr>
          <p:nvPr>
            <p:ph type="body" sz="quarter" idx="13" hasCustomPrompt="1"/>
            <p:custDataLst>
              <p:tags r:id="rId8"/>
            </p:custDataLst>
          </p:nvPr>
        </p:nvSpPr>
        <p:spPr>
          <a:xfrm>
            <a:off x="3917764" y="3819541"/>
            <a:ext cx="4356472" cy="317500"/>
          </a:xfrm>
        </p:spPr>
        <p:txBody>
          <a:bodyPr>
            <a:normAutofit/>
          </a:bodyPr>
          <a:lstStyle>
            <a:lvl1pPr marL="0" indent="0" algn="ctr">
              <a:lnSpc>
                <a:spcPct val="100000"/>
              </a:lnSpc>
              <a:buNone/>
              <a:defRPr sz="1400" spc="800" baseline="0">
                <a:solidFill>
                  <a:schemeClr val="tx1">
                    <a:lumMod val="75000"/>
                    <a:lumOff val="25000"/>
                  </a:schemeClr>
                </a:solidFill>
                <a:latin typeface="微软雅黑" panose="020B0503020204020204" pitchFamily="34" charset="-122"/>
              </a:defRPr>
            </a:lvl1pPr>
            <a:lvl2pPr marL="457200" indent="0" algn="ctr">
              <a:lnSpc>
                <a:spcPct val="100000"/>
              </a:lnSpc>
              <a:buNone/>
              <a:defRPr sz="1400" spc="800" baseline="0">
                <a:solidFill>
                  <a:schemeClr val="tx1">
                    <a:lumMod val="75000"/>
                    <a:lumOff val="25000"/>
                  </a:schemeClr>
                </a:solidFill>
                <a:latin typeface="微软雅黑" panose="020B0503020204020204" pitchFamily="34" charset="-122"/>
              </a:defRPr>
            </a:lvl2pPr>
          </a:lstStyle>
          <a:p>
            <a:pPr lvl="0"/>
            <a:r>
              <a:rPr lang="zh-CN" altLang="en-US" dirty="0"/>
              <a:t>单击此处编辑文本</a:t>
            </a:r>
            <a:endParaRPr lang="zh-CN" altLang="en-US" dirty="0"/>
          </a:p>
          <a:p>
            <a:pPr lvl="1"/>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p:txBody>
          <a:bodyPr/>
          <a:lstStyle>
            <a:lvl1pPr>
              <a:defRPr u="none" strike="noStrike" kern="1200" cap="none" spc="0" normalizeH="0" baseline="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lvl1pPr>
              <a:defRPr u="none" strike="noStrike" kern="1200" cap="none" spc="0" normalizeH="0">
                <a:latin typeface="微软雅黑" panose="020B0503020204020204" pitchFamily="34" charset="-122"/>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u="none" strike="noStrike" kern="1200" cap="none" spc="0" normalizeH="0">
                <a:latin typeface="微软雅黑" panose="020B0503020204020204" pitchFamily="34" charset="-122"/>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u="none" strike="noStrike" kern="1200" cap="none" spc="0" normalizeH="0">
                <a:latin typeface="微软雅黑" panose="020B0503020204020204" pitchFamily="34" charset="-122"/>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3"/>
            </p:custDataLst>
          </p:nvPr>
        </p:nvSpPr>
        <p:spPr>
          <a:xfrm>
            <a:off x="292735" y="304165"/>
            <a:ext cx="11606530" cy="624967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u="none" strike="noStrike" kern="1200" cap="none" spc="0" normalizeH="0" baseline="0">
                <a:solidFill>
                  <a:schemeClr val="tx1">
                    <a:lumMod val="75000"/>
                    <a:lumOff val="25000"/>
                  </a:schemeClr>
                </a:solidFill>
                <a:uFillTx/>
                <a:latin typeface="微软雅黑" panose="020B0503020204020204" pitchFamily="34" charset="-122"/>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u="none" strike="noStrike" kern="1200" cap="none" spc="0" normalizeH="0" baseline="0">
                <a:solidFill>
                  <a:schemeClr val="tx1">
                    <a:lumMod val="75000"/>
                    <a:lumOff val="25000"/>
                  </a:schemeClr>
                </a:solidFill>
                <a:uFillTx/>
                <a:latin typeface="微软雅黑" panose="020B0503020204020204" pitchFamily="34" charset="-122"/>
                <a:ea typeface="微软雅黑" panose="020B0503020204020204" pitchFamily="34" charset="-122"/>
              </a:defRPr>
            </a:lvl1pPr>
            <a:lvl2pPr>
              <a:defRPr u="none" strike="noStrike" kern="1200" cap="none" spc="0" normalizeH="0" baseline="0">
                <a:solidFill>
                  <a:schemeClr val="tx1">
                    <a:lumMod val="75000"/>
                    <a:lumOff val="25000"/>
                  </a:schemeClr>
                </a:solidFill>
                <a:uFillTx/>
                <a:latin typeface="微软雅黑" panose="020B0503020204020204" pitchFamily="34" charset="-122"/>
                <a:ea typeface="微软雅黑" panose="020B0503020204020204" pitchFamily="34" charset="-122"/>
              </a:defRPr>
            </a:lvl2pPr>
            <a:lvl3pPr>
              <a:defRPr u="none" strike="noStrike" kern="1200" cap="none" spc="0" normalizeH="0" baseline="0">
                <a:solidFill>
                  <a:schemeClr val="tx1">
                    <a:lumMod val="75000"/>
                    <a:lumOff val="25000"/>
                  </a:schemeClr>
                </a:solidFill>
                <a:uFillTx/>
                <a:latin typeface="微软雅黑" panose="020B0503020204020204" pitchFamily="34" charset="-122"/>
                <a:ea typeface="微软雅黑" panose="020B0503020204020204" pitchFamily="34" charset="-122"/>
              </a:defRPr>
            </a:lvl3pPr>
            <a:lvl4pPr>
              <a:defRPr u="none" strike="noStrike" kern="1200" cap="none" spc="0" normalizeH="0" baseline="0">
                <a:solidFill>
                  <a:schemeClr val="tx1">
                    <a:lumMod val="75000"/>
                    <a:lumOff val="25000"/>
                  </a:schemeClr>
                </a:solidFill>
                <a:uFillTx/>
                <a:latin typeface="微软雅黑" panose="020B0503020204020204" pitchFamily="34" charset="-122"/>
                <a:ea typeface="微软雅黑" panose="020B0503020204020204" pitchFamily="34" charset="-122"/>
              </a:defRPr>
            </a:lvl4pPr>
            <a:lvl5pPr>
              <a:defRPr u="none" strike="noStrike" kern="1200" cap="none" spc="0" normalizeH="0" baseline="0">
                <a:solidFill>
                  <a:schemeClr val="tx1">
                    <a:lumMod val="75000"/>
                    <a:lumOff val="25000"/>
                  </a:schemeClr>
                </a:solidFill>
                <a:uFillTx/>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blipFill rotWithShape="1">
          <a:blip r:embed="rId2"/>
          <a:stretch>
            <a:fillRect/>
          </a:stretch>
        </a:blipFill>
        <a:effectLst/>
      </p:bgPr>
    </p:bg>
    <p:spTree>
      <p:nvGrpSpPr>
        <p:cNvPr id="1" name=""/>
        <p:cNvGrpSpPr/>
        <p:nvPr/>
      </p:nvGrpSpPr>
      <p:grpSpPr>
        <a:xfrm>
          <a:off x="0" y="0"/>
          <a:ext cx="0" cy="0"/>
          <a:chOff x="0" y="0"/>
          <a:chExt cx="0" cy="0"/>
        </a:xfrm>
      </p:grpSpPr>
      <p:sp>
        <p:nvSpPr>
          <p:cNvPr id="16" name="矩形 15"/>
          <p:cNvSpPr/>
          <p:nvPr userDrawn="1">
            <p:custDataLst>
              <p:tags r:id="rId3"/>
            </p:custDataLst>
          </p:nvPr>
        </p:nvSpPr>
        <p:spPr>
          <a:xfrm>
            <a:off x="292735" y="304165"/>
            <a:ext cx="11606530" cy="624967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4"/>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微软雅黑" panose="020B0503020204020204" pitchFamily="34" charset="-122"/>
              <a:ea typeface="微软雅黑" panose="020B0503020204020204" pitchFamily="34" charset="-122"/>
              <a:sym typeface="+mn-ea"/>
            </a:endParaRPr>
          </a:p>
        </p:txBody>
      </p:sp>
      <p:sp>
        <p:nvSpPr>
          <p:cNvPr id="2" name="标题 1"/>
          <p:cNvSpPr>
            <a:spLocks noGrp="1"/>
          </p:cNvSpPr>
          <p:nvPr>
            <p:ph type="title" hasCustomPrompt="1"/>
            <p:custDataLst>
              <p:tags r:id="rId5"/>
            </p:custDataLst>
          </p:nvPr>
        </p:nvSpPr>
        <p:spPr>
          <a:xfrm>
            <a:off x="583200" y="770400"/>
            <a:ext cx="3960000" cy="882000"/>
          </a:xfrm>
        </p:spPr>
        <p:txBody>
          <a:bodyPr anchor="ctr"/>
          <a:lstStyle>
            <a:lvl1pPr>
              <a:defRPr sz="3600" u="none" strike="noStrike" kern="1200" cap="none" spc="0" normalizeH="0" baseline="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lvl1pPr>
              <a:defRPr u="none" strike="noStrike" kern="1200" cap="none" spc="0" normalizeH="0">
                <a:latin typeface="微软雅黑" panose="020B0503020204020204" pitchFamily="34" charset="-122"/>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u="none" strike="noStrike" kern="1200" cap="none" spc="0" normalizeH="0">
                <a:latin typeface="微软雅黑" panose="020B0503020204020204" pitchFamily="34" charset="-122"/>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u="none" strike="noStrike" kern="1200" cap="none" spc="0" normalizeH="0">
                <a:latin typeface="微软雅黑" panose="020B0503020204020204" pitchFamily="34" charset="-122"/>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u="none" strike="noStrike" kern="1200" cap="none" spc="0" normalizeH="0" baseline="0">
                <a:solidFill>
                  <a:schemeClr val="tx1">
                    <a:lumMod val="75000"/>
                    <a:lumOff val="25000"/>
                  </a:schemeClr>
                </a:solidFill>
                <a:latin typeface="微软雅黑" panose="020B0503020204020204" pitchFamily="34" charset="-122"/>
                <a:ea typeface="微软雅黑" panose="020B0503020204020204" pitchFamily="34" charset="-122"/>
              </a:defRPr>
            </a:lvl1pPr>
            <a:lvl2pPr>
              <a:defRPr u="none" strike="noStrike" kern="1200" cap="none" spc="0" normalizeH="0" baseline="0">
                <a:solidFill>
                  <a:schemeClr val="tx1">
                    <a:lumMod val="75000"/>
                    <a:lumOff val="25000"/>
                  </a:schemeClr>
                </a:solidFill>
                <a:latin typeface="微软雅黑" panose="020B0503020204020204" pitchFamily="34" charset="-122"/>
                <a:ea typeface="微软雅黑" panose="020B0503020204020204" pitchFamily="34" charset="-122"/>
              </a:defRPr>
            </a:lvl2pPr>
            <a:lvl3pPr>
              <a:defRPr u="none" strike="noStrike" kern="1200" cap="none" spc="0" normalizeH="0" baseline="0">
                <a:solidFill>
                  <a:schemeClr val="tx1">
                    <a:lumMod val="75000"/>
                    <a:lumOff val="25000"/>
                  </a:schemeClr>
                </a:solidFill>
                <a:latin typeface="微软雅黑" panose="020B0503020204020204" pitchFamily="34" charset="-122"/>
                <a:ea typeface="微软雅黑" panose="020B0503020204020204" pitchFamily="34" charset="-122"/>
              </a:defRPr>
            </a:lvl3pPr>
            <a:lvl4pPr>
              <a:defRPr u="none" strike="noStrike" kern="1200" cap="none" spc="0" normalizeH="0" baseline="0">
                <a:solidFill>
                  <a:schemeClr val="tx1">
                    <a:lumMod val="75000"/>
                    <a:lumOff val="25000"/>
                  </a:schemeClr>
                </a:solidFill>
                <a:latin typeface="微软雅黑" panose="020B0503020204020204" pitchFamily="34" charset="-122"/>
                <a:ea typeface="微软雅黑" panose="020B0503020204020204" pitchFamily="34" charset="-122"/>
              </a:defRPr>
            </a:lvl4pPr>
            <a:lvl5pPr>
              <a:defRPr u="none" strike="noStrike" kern="1200" cap="none" spc="0" normalizeH="0" baseline="0">
                <a:solidFill>
                  <a:schemeClr val="tx1">
                    <a:lumMod val="75000"/>
                    <a:lumOff val="25000"/>
                  </a:schemeClr>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u="none" strike="noStrike" kern="1200" cap="none" spc="0" normalizeH="0" baseline="0">
                <a:solidFill>
                  <a:schemeClr val="tx1">
                    <a:lumMod val="75000"/>
                    <a:lumOff val="25000"/>
                  </a:schemeClr>
                </a:solidFill>
                <a:latin typeface="微软雅黑" panose="020B0503020204020204" pitchFamily="34" charset="-122"/>
                <a:ea typeface="微软雅黑" panose="020B0503020204020204" pitchFamily="34" charset="-122"/>
              </a:defRPr>
            </a:lvl1pPr>
            <a:lvl2pPr>
              <a:defRPr u="none" strike="noStrike" kern="1200" cap="none" spc="0" normalizeH="0" baseline="0">
                <a:solidFill>
                  <a:schemeClr val="tx1">
                    <a:lumMod val="75000"/>
                    <a:lumOff val="25000"/>
                  </a:schemeClr>
                </a:solidFill>
                <a:latin typeface="微软雅黑" panose="020B0503020204020204" pitchFamily="34" charset="-122"/>
                <a:ea typeface="微软雅黑" panose="020B0503020204020204" pitchFamily="34" charset="-122"/>
              </a:defRPr>
            </a:lvl2pPr>
            <a:lvl3pPr>
              <a:defRPr u="none" strike="noStrike" kern="1200" cap="none" spc="0" normalizeH="0" baseline="0">
                <a:solidFill>
                  <a:schemeClr val="tx1">
                    <a:lumMod val="75000"/>
                    <a:lumOff val="25000"/>
                  </a:schemeClr>
                </a:solidFill>
                <a:latin typeface="微软雅黑" panose="020B0503020204020204" pitchFamily="34" charset="-122"/>
                <a:ea typeface="微软雅黑" panose="020B0503020204020204" pitchFamily="34" charset="-122"/>
              </a:defRPr>
            </a:lvl3pPr>
            <a:lvl4pPr>
              <a:defRPr u="none" strike="noStrike" kern="1200" cap="none" spc="0" normalizeH="0" baseline="0">
                <a:solidFill>
                  <a:schemeClr val="tx1">
                    <a:lumMod val="75000"/>
                    <a:lumOff val="25000"/>
                  </a:schemeClr>
                </a:solidFill>
                <a:latin typeface="微软雅黑" panose="020B0503020204020204" pitchFamily="34" charset="-122"/>
                <a:ea typeface="微软雅黑" panose="020B0503020204020204" pitchFamily="34" charset="-122"/>
              </a:defRPr>
            </a:lvl4pPr>
            <a:lvl5pPr>
              <a:defRPr u="none" strike="noStrike" kern="1200" cap="none" spc="0" normalizeH="0" baseline="0">
                <a:solidFill>
                  <a:schemeClr val="tx1">
                    <a:lumMod val="75000"/>
                    <a:lumOff val="25000"/>
                  </a:schemeClr>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blipFill rotWithShape="1">
          <a:blip r:embed="rId2"/>
          <a:stretch>
            <a:fillRect/>
          </a:stretch>
        </a:blipFill>
        <a:effectLst/>
      </p:bgPr>
    </p:bg>
    <p:spTree>
      <p:nvGrpSpPr>
        <p:cNvPr id="1" name=""/>
        <p:cNvGrpSpPr/>
        <p:nvPr/>
      </p:nvGrpSpPr>
      <p:grpSpPr>
        <a:xfrm>
          <a:off x="0" y="0"/>
          <a:ext cx="0" cy="0"/>
          <a:chOff x="0" y="0"/>
          <a:chExt cx="0" cy="0"/>
        </a:xfrm>
      </p:grpSpPr>
      <p:sp>
        <p:nvSpPr>
          <p:cNvPr id="17" name="矩形 16"/>
          <p:cNvSpPr/>
          <p:nvPr userDrawn="1">
            <p:custDataLst>
              <p:tags r:id="rId3"/>
            </p:custDataLst>
          </p:nvPr>
        </p:nvSpPr>
        <p:spPr>
          <a:xfrm>
            <a:off x="292735" y="304165"/>
            <a:ext cx="11606530" cy="624967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4"/>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标题 1"/>
          <p:cNvSpPr>
            <a:spLocks noGrp="1"/>
          </p:cNvSpPr>
          <p:nvPr>
            <p:ph type="title"/>
            <p:custDataLst>
              <p:tags r:id="rId5"/>
            </p:custDataLst>
          </p:nvPr>
        </p:nvSpPr>
        <p:spPr>
          <a:xfrm>
            <a:off x="612000" y="781200"/>
            <a:ext cx="10976400" cy="626400"/>
          </a:xfrm>
        </p:spPr>
        <p:txBody>
          <a:bodyPr anchor="ctr"/>
          <a:lstStyle>
            <a:lvl1pPr algn="ctr">
              <a:defRPr sz="3600" u="none" strike="noStrike" kern="1200" cap="none" spc="0" normalizeH="0" baseline="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u="none" strike="noStrike" kern="1200" cap="none" spc="0" normalizeH="0">
                <a:latin typeface="微软雅黑" panose="020B0503020204020204" pitchFamily="34" charset="-122"/>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u="none" strike="noStrike" kern="1200" cap="none" spc="0" normalizeH="0">
                <a:latin typeface="微软雅黑" panose="020B0503020204020204" pitchFamily="34" charset="-122"/>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u="none" strike="noStrike" kern="1200" cap="none" spc="0" normalizeH="0">
                <a:latin typeface="微软雅黑" panose="020B0503020204020204" pitchFamily="34" charset="-122"/>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u="none" strike="noStrike" kern="1200" cap="none" spc="0" normalizeH="0" baseline="0">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u="none" strike="noStrike" kern="1200" cap="none" spc="0" normalizeH="0" baseline="0">
                <a:solidFill>
                  <a:schemeClr val="tx1">
                    <a:lumMod val="75000"/>
                    <a:lumOff val="25000"/>
                  </a:schemeClr>
                </a:solidFill>
                <a:latin typeface="微软雅黑" panose="020B0503020204020204" pitchFamily="34" charset="-122"/>
                <a:ea typeface="微软雅黑" panose="020B0503020204020204" pitchFamily="34" charset="-122"/>
              </a:defRPr>
            </a:lvl1pPr>
            <a:lvl2pPr>
              <a:defRPr u="none" strike="noStrike" kern="1200" cap="none" spc="0" normalizeH="0" baseline="0">
                <a:solidFill>
                  <a:schemeClr val="tx1">
                    <a:lumMod val="75000"/>
                    <a:lumOff val="25000"/>
                  </a:schemeClr>
                </a:solidFill>
                <a:latin typeface="微软雅黑" panose="020B0503020204020204" pitchFamily="34" charset="-122"/>
                <a:ea typeface="微软雅黑" panose="020B0503020204020204" pitchFamily="34" charset="-122"/>
              </a:defRPr>
            </a:lvl2pPr>
            <a:lvl3pPr>
              <a:defRPr u="none" strike="noStrike" kern="1200" cap="none" spc="0" normalizeH="0" baseline="0">
                <a:solidFill>
                  <a:schemeClr val="tx1">
                    <a:lumMod val="75000"/>
                    <a:lumOff val="25000"/>
                  </a:schemeClr>
                </a:solidFill>
                <a:latin typeface="微软雅黑" panose="020B0503020204020204" pitchFamily="34" charset="-122"/>
                <a:ea typeface="微软雅黑" panose="020B0503020204020204" pitchFamily="34" charset="-122"/>
              </a:defRPr>
            </a:lvl3pPr>
            <a:lvl4pPr>
              <a:defRPr u="none" strike="noStrike" kern="1200" cap="none" spc="0" normalizeH="0" baseline="0">
                <a:solidFill>
                  <a:schemeClr val="tx1">
                    <a:lumMod val="75000"/>
                    <a:lumOff val="25000"/>
                  </a:schemeClr>
                </a:solidFill>
                <a:latin typeface="微软雅黑" panose="020B0503020204020204" pitchFamily="34" charset="-122"/>
                <a:ea typeface="微软雅黑" panose="020B0503020204020204" pitchFamily="34" charset="-122"/>
              </a:defRPr>
            </a:lvl4pPr>
            <a:lvl5pPr>
              <a:defRPr u="none" strike="noStrike" kern="1200" cap="none" spc="0" normalizeH="0" baseline="0">
                <a:solidFill>
                  <a:schemeClr val="tx1">
                    <a:lumMod val="75000"/>
                    <a:lumOff val="25000"/>
                  </a:schemeClr>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blipFill rotWithShape="1">
          <a:blip r:embed="rId2"/>
          <a:stretch>
            <a:fillRect/>
          </a:stretch>
        </a:blipFill>
        <a:effectLst/>
      </p:bgPr>
    </p:bg>
    <p:spTree>
      <p:nvGrpSpPr>
        <p:cNvPr id="1" name=""/>
        <p:cNvGrpSpPr/>
        <p:nvPr/>
      </p:nvGrpSpPr>
      <p:grpSpPr>
        <a:xfrm>
          <a:off x="0" y="0"/>
          <a:ext cx="0" cy="0"/>
          <a:chOff x="0" y="0"/>
          <a:chExt cx="0" cy="0"/>
        </a:xfrm>
      </p:grpSpPr>
      <p:sp>
        <p:nvSpPr>
          <p:cNvPr id="13" name="矩形 12"/>
          <p:cNvSpPr/>
          <p:nvPr userDrawn="1">
            <p:custDataLst>
              <p:tags r:id="rId3"/>
            </p:custDataLst>
          </p:nvPr>
        </p:nvSpPr>
        <p:spPr>
          <a:xfrm>
            <a:off x="292735" y="304165"/>
            <a:ext cx="11606530" cy="624967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4"/>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pitchFamily="34" charset="-122"/>
              <a:ea typeface="微软雅黑" panose="020B0503020204020204" pitchFamily="34" charset="-122"/>
              <a:sym typeface="+mn-ea"/>
            </a:endParaRPr>
          </a:p>
        </p:txBody>
      </p:sp>
      <p:sp>
        <p:nvSpPr>
          <p:cNvPr id="2" name="标题 1"/>
          <p:cNvSpPr>
            <a:spLocks noGrp="1"/>
          </p:cNvSpPr>
          <p:nvPr>
            <p:ph type="title"/>
            <p:custDataLst>
              <p:tags r:id="rId5"/>
            </p:custDataLst>
          </p:nvPr>
        </p:nvSpPr>
        <p:spPr>
          <a:xfrm>
            <a:off x="604800" y="669600"/>
            <a:ext cx="10976400" cy="565200"/>
          </a:xfrm>
        </p:spPr>
        <p:txBody>
          <a:bodyPr anchor="ctr"/>
          <a:lstStyle>
            <a:lvl1pPr algn="ctr">
              <a:defRPr sz="3200" u="none" strike="noStrike" kern="1200" cap="none" spc="0" normalizeH="0" baseline="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u="none" strike="noStrike" kern="1200" cap="none" spc="0" normalizeH="0">
                <a:latin typeface="微软雅黑" panose="020B0503020204020204" pitchFamily="34" charset="-122"/>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u="none" strike="noStrike" kern="1200" cap="none" spc="0" normalizeH="0">
                <a:latin typeface="微软雅黑" panose="020B0503020204020204" pitchFamily="34" charset="-122"/>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u="none" strike="noStrike" kern="1200" cap="none" spc="0" normalizeH="0">
                <a:latin typeface="微软雅黑" panose="020B0503020204020204" pitchFamily="34" charset="-122"/>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604837" y="1681200"/>
            <a:ext cx="10990800" cy="3211200"/>
          </a:xfrm>
        </p:spPr>
        <p:txBody>
          <a:bodyPr/>
          <a:lstStyle>
            <a:lvl1pPr>
              <a:defRPr u="none" strike="noStrike" kern="1200" cap="none" spc="0" normalizeH="0" baseline="0">
                <a:solidFill>
                  <a:schemeClr val="tx1">
                    <a:lumMod val="75000"/>
                    <a:lumOff val="25000"/>
                  </a:schemeClr>
                </a:solidFill>
                <a:latin typeface="微软雅黑" panose="020B0503020204020204" pitchFamily="34" charset="-122"/>
                <a:ea typeface="微软雅黑" panose="020B0503020204020204" pitchFamily="34" charset="-122"/>
              </a:defRPr>
            </a:lvl1pPr>
            <a:lvl2pPr>
              <a:defRPr u="none" strike="noStrike" kern="1200" cap="none" spc="0" normalizeH="0" baseline="0">
                <a:solidFill>
                  <a:schemeClr val="tx1">
                    <a:lumMod val="75000"/>
                    <a:lumOff val="25000"/>
                  </a:schemeClr>
                </a:solidFill>
                <a:latin typeface="微软雅黑" panose="020B0503020204020204" pitchFamily="34" charset="-122"/>
                <a:ea typeface="微软雅黑" panose="020B0503020204020204" pitchFamily="34" charset="-122"/>
              </a:defRPr>
            </a:lvl2pPr>
            <a:lvl3pPr>
              <a:defRPr u="none" strike="noStrike" kern="1200" cap="none" spc="0" normalizeH="0" baseline="0">
                <a:solidFill>
                  <a:schemeClr val="tx1">
                    <a:lumMod val="75000"/>
                    <a:lumOff val="25000"/>
                  </a:schemeClr>
                </a:solidFill>
                <a:latin typeface="微软雅黑" panose="020B0503020204020204" pitchFamily="34" charset="-122"/>
                <a:ea typeface="微软雅黑" panose="020B0503020204020204" pitchFamily="34" charset="-122"/>
              </a:defRPr>
            </a:lvl3pPr>
            <a:lvl4pPr>
              <a:defRPr u="none" strike="noStrike" kern="1200" cap="none" spc="0" normalizeH="0" baseline="0">
                <a:solidFill>
                  <a:schemeClr val="tx1">
                    <a:lumMod val="75000"/>
                    <a:lumOff val="25000"/>
                  </a:schemeClr>
                </a:solidFill>
                <a:latin typeface="微软雅黑" panose="020B0503020204020204" pitchFamily="34" charset="-122"/>
                <a:ea typeface="微软雅黑" panose="020B0503020204020204" pitchFamily="34" charset="-122"/>
              </a:defRPr>
            </a:lvl4pPr>
            <a:lvl5pPr>
              <a:defRPr u="none" strike="noStrike" kern="1200" cap="none" spc="0" normalizeH="0" baseline="0">
                <a:solidFill>
                  <a:schemeClr val="tx1">
                    <a:lumMod val="75000"/>
                    <a:lumOff val="25000"/>
                  </a:schemeClr>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0"/>
            </p:custDataLst>
          </p:nvPr>
        </p:nvSpPr>
        <p:spPr>
          <a:xfrm>
            <a:off x="594000" y="5180400"/>
            <a:ext cx="11001600" cy="1011600"/>
          </a:xfrm>
        </p:spPr>
        <p:txBody>
          <a:bodyPr/>
          <a:lstStyle>
            <a:lvl1pPr>
              <a:defRPr u="none" strike="noStrike" kern="1200" cap="none" spc="0" normalizeH="0" baseline="0">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blipFill rotWithShape="1">
          <a:blip r:embed="rId2"/>
          <a:stretch>
            <a:fillRect/>
          </a:stretch>
        </a:blipFill>
        <a:effectLst/>
      </p:bgPr>
    </p:bg>
    <p:spTree>
      <p:nvGrpSpPr>
        <p:cNvPr id="1" name=""/>
        <p:cNvGrpSpPr/>
        <p:nvPr/>
      </p:nvGrpSpPr>
      <p:grpSpPr>
        <a:xfrm>
          <a:off x="0" y="0"/>
          <a:ext cx="0" cy="0"/>
          <a:chOff x="0" y="0"/>
          <a:chExt cx="0" cy="0"/>
        </a:xfrm>
      </p:grpSpPr>
      <p:sp>
        <p:nvSpPr>
          <p:cNvPr id="16" name="矩形 15"/>
          <p:cNvSpPr/>
          <p:nvPr userDrawn="1">
            <p:custDataLst>
              <p:tags r:id="rId3"/>
            </p:custDataLst>
          </p:nvPr>
        </p:nvSpPr>
        <p:spPr>
          <a:xfrm>
            <a:off x="292735" y="304165"/>
            <a:ext cx="11606530" cy="624967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userDrawn="1">
            <p:custDataLst>
              <p:tags r:id="rId4"/>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标题 1"/>
          <p:cNvSpPr>
            <a:spLocks noGrp="1"/>
          </p:cNvSpPr>
          <p:nvPr userDrawn="1">
            <p:ph type="title"/>
            <p:custDataLst>
              <p:tags r:id="rId5"/>
            </p:custDataLst>
          </p:nvPr>
        </p:nvSpPr>
        <p:spPr>
          <a:xfrm>
            <a:off x="579600" y="237600"/>
            <a:ext cx="11037600" cy="441964"/>
          </a:xfrm>
        </p:spPr>
        <p:txBody>
          <a:bodyPr/>
          <a:lstStyle>
            <a:lvl1pPr>
              <a:defRPr u="none" strike="noStrike" kern="1200" cap="none" spc="0" normalizeH="0" baseline="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6"/>
            </p:custDataLst>
          </p:nvPr>
        </p:nvSpPr>
        <p:spPr/>
        <p:txBody>
          <a:bodyPr/>
          <a:lstStyle>
            <a:lvl1pPr>
              <a:defRPr u="none" strike="noStrike" kern="1200" cap="none" spc="0" normalizeH="0">
                <a:latin typeface="微软雅黑" panose="020B0503020204020204" pitchFamily="34" charset="-122"/>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u="none" strike="noStrike" kern="1200" cap="none" spc="0" normalizeH="0">
                <a:latin typeface="微软雅黑" panose="020B0503020204020204" pitchFamily="34" charset="-122"/>
                <a:ea typeface="微软雅黑" panose="020B0503020204020204" pitchFamily="3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u="none" strike="noStrike" kern="1200" cap="none" spc="0" normalizeH="0">
                <a:latin typeface="微软雅黑" panose="020B0503020204020204" pitchFamily="34" charset="-122"/>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userDrawn="1">
            <p:ph sz="quarter" idx="13"/>
            <p:custDataLst>
              <p:tags r:id="rId9"/>
            </p:custDataLst>
          </p:nvPr>
        </p:nvSpPr>
        <p:spPr>
          <a:xfrm>
            <a:off x="579600" y="1663200"/>
            <a:ext cx="5342400" cy="2894400"/>
          </a:xfrm>
        </p:spPr>
        <p:txBody>
          <a:bodyPr/>
          <a:lstStyle>
            <a:lvl1pPr>
              <a:defRPr u="none" strike="noStrike" kern="1200" cap="none" spc="0" normalizeH="0" baseline="0">
                <a:solidFill>
                  <a:schemeClr val="tx1">
                    <a:lumMod val="75000"/>
                    <a:lumOff val="25000"/>
                  </a:schemeClr>
                </a:solidFill>
                <a:latin typeface="微软雅黑" panose="020B0503020204020204" pitchFamily="34" charset="-122"/>
                <a:ea typeface="微软雅黑" panose="020B0503020204020204" pitchFamily="34" charset="-122"/>
              </a:defRPr>
            </a:lvl1pPr>
            <a:lvl2pPr>
              <a:defRPr u="none" strike="noStrike" kern="1200" cap="none" spc="0" normalizeH="0" baseline="0">
                <a:solidFill>
                  <a:schemeClr val="tx1">
                    <a:lumMod val="75000"/>
                    <a:lumOff val="25000"/>
                  </a:schemeClr>
                </a:solidFill>
                <a:latin typeface="微软雅黑" panose="020B0503020204020204" pitchFamily="34" charset="-122"/>
                <a:ea typeface="微软雅黑" panose="020B0503020204020204" pitchFamily="34" charset="-122"/>
              </a:defRPr>
            </a:lvl2pPr>
            <a:lvl3pPr>
              <a:defRPr u="none" strike="noStrike" kern="1200" cap="none" spc="0" normalizeH="0" baseline="0">
                <a:solidFill>
                  <a:schemeClr val="tx1">
                    <a:lumMod val="75000"/>
                    <a:lumOff val="25000"/>
                  </a:schemeClr>
                </a:solidFill>
                <a:latin typeface="微软雅黑" panose="020B0503020204020204" pitchFamily="34" charset="-122"/>
                <a:ea typeface="微软雅黑" panose="020B0503020204020204" pitchFamily="34" charset="-122"/>
              </a:defRPr>
            </a:lvl3pPr>
            <a:lvl4pPr>
              <a:defRPr u="none" strike="noStrike" kern="1200" cap="none" spc="0" normalizeH="0" baseline="0">
                <a:solidFill>
                  <a:schemeClr val="tx1">
                    <a:lumMod val="75000"/>
                    <a:lumOff val="25000"/>
                  </a:schemeClr>
                </a:solidFill>
                <a:latin typeface="微软雅黑" panose="020B0503020204020204" pitchFamily="34" charset="-122"/>
                <a:ea typeface="微软雅黑" panose="020B0503020204020204" pitchFamily="34" charset="-122"/>
              </a:defRPr>
            </a:lvl4pPr>
            <a:lvl5pPr>
              <a:defRPr u="none" strike="noStrike" kern="1200" cap="none" spc="0" normalizeH="0" baseline="0">
                <a:solidFill>
                  <a:schemeClr val="tx1">
                    <a:lumMod val="75000"/>
                    <a:lumOff val="25000"/>
                  </a:schemeClr>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userDrawn="1">
            <p:ph sz="quarter" idx="14"/>
            <p:custDataLst>
              <p:tags r:id="rId10"/>
            </p:custDataLst>
          </p:nvPr>
        </p:nvSpPr>
        <p:spPr>
          <a:xfrm>
            <a:off x="6242400" y="1663200"/>
            <a:ext cx="5367600" cy="2894400"/>
          </a:xfrm>
        </p:spPr>
        <p:txBody>
          <a:bodyPr/>
          <a:lstStyle>
            <a:lvl1pPr>
              <a:defRPr u="none" strike="noStrike" kern="1200" cap="none" spc="0" normalizeH="0" baseline="0">
                <a:solidFill>
                  <a:schemeClr val="tx1">
                    <a:lumMod val="75000"/>
                    <a:lumOff val="25000"/>
                  </a:schemeClr>
                </a:solidFill>
                <a:latin typeface="微软雅黑" panose="020B0503020204020204" pitchFamily="34" charset="-122"/>
                <a:ea typeface="微软雅黑" panose="020B0503020204020204" pitchFamily="34" charset="-122"/>
              </a:defRPr>
            </a:lvl1pPr>
            <a:lvl2pPr>
              <a:defRPr u="none" strike="noStrike" kern="1200" cap="none" spc="0" normalizeH="0" baseline="0">
                <a:solidFill>
                  <a:schemeClr val="tx1">
                    <a:lumMod val="75000"/>
                    <a:lumOff val="25000"/>
                  </a:schemeClr>
                </a:solidFill>
                <a:latin typeface="微软雅黑" panose="020B0503020204020204" pitchFamily="34" charset="-122"/>
                <a:ea typeface="微软雅黑" panose="020B0503020204020204" pitchFamily="34" charset="-122"/>
              </a:defRPr>
            </a:lvl2pPr>
            <a:lvl3pPr>
              <a:defRPr u="none" strike="noStrike" kern="1200" cap="none" spc="0" normalizeH="0" baseline="0">
                <a:solidFill>
                  <a:schemeClr val="tx1">
                    <a:lumMod val="75000"/>
                    <a:lumOff val="25000"/>
                  </a:schemeClr>
                </a:solidFill>
                <a:latin typeface="微软雅黑" panose="020B0503020204020204" pitchFamily="34" charset="-122"/>
                <a:ea typeface="微软雅黑" panose="020B0503020204020204" pitchFamily="34" charset="-122"/>
              </a:defRPr>
            </a:lvl3pPr>
            <a:lvl4pPr>
              <a:defRPr u="none" strike="noStrike" kern="1200" cap="none" spc="0" normalizeH="0" baseline="0">
                <a:solidFill>
                  <a:schemeClr val="tx1">
                    <a:lumMod val="75000"/>
                    <a:lumOff val="25000"/>
                  </a:schemeClr>
                </a:solidFill>
                <a:latin typeface="微软雅黑" panose="020B0503020204020204" pitchFamily="34" charset="-122"/>
                <a:ea typeface="微软雅黑" panose="020B0503020204020204" pitchFamily="34" charset="-122"/>
              </a:defRPr>
            </a:lvl4pPr>
            <a:lvl5pPr>
              <a:defRPr u="none" strike="noStrike" kern="1200" cap="none" spc="0" normalizeH="0" baseline="0">
                <a:solidFill>
                  <a:schemeClr val="tx1">
                    <a:lumMod val="75000"/>
                    <a:lumOff val="25000"/>
                  </a:schemeClr>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userDrawn="1">
            <p:ph type="body" sz="quarter" idx="15"/>
            <p:custDataLst>
              <p:tags r:id="rId11"/>
            </p:custDataLst>
          </p:nvPr>
        </p:nvSpPr>
        <p:spPr>
          <a:xfrm>
            <a:off x="572400" y="4816800"/>
            <a:ext cx="5342400" cy="781200"/>
          </a:xfrm>
        </p:spPr>
        <p:txBody>
          <a:bodyPr/>
          <a:lstStyle>
            <a:lvl1pPr>
              <a:defRPr u="none" strike="noStrike" kern="1200" cap="none" spc="0" normalizeH="0" baseline="0">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userDrawn="1">
            <p:ph type="body" sz="quarter" idx="16"/>
            <p:custDataLst>
              <p:tags r:id="rId12"/>
            </p:custDataLst>
          </p:nvPr>
        </p:nvSpPr>
        <p:spPr>
          <a:xfrm>
            <a:off x="6253200" y="4813200"/>
            <a:ext cx="5367600" cy="781200"/>
          </a:xfrm>
        </p:spPr>
        <p:txBody>
          <a:bodyPr/>
          <a:lstStyle>
            <a:lvl1pPr>
              <a:defRPr u="none" strike="noStrike" kern="1200" cap="none" spc="0" normalizeH="0" baseline="0">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pitchFamily="34" charset="-122"/>
              <a:ea typeface="微软雅黑" panose="020B0503020204020204" pitchFamily="34" charset="-122"/>
              <a:sym typeface="+mn-ea"/>
            </a:endParaRPr>
          </a:p>
        </p:txBody>
      </p:sp>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u="none" strike="noStrike" kern="1200" cap="none" spc="0" normalizeH="0" baseline="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5"/>
            </p:custDataLst>
          </p:nvPr>
        </p:nvSpPr>
        <p:spPr/>
        <p:txBody>
          <a:bodyPr/>
          <a:lstStyle>
            <a:lvl1pPr>
              <a:defRPr u="none" strike="noStrike" kern="1200" cap="none" spc="0" normalizeH="0">
                <a:latin typeface="微软雅黑" panose="020B0503020204020204" pitchFamily="34" charset="-122"/>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u="none" strike="noStrike" kern="1200" cap="none" spc="0" normalizeH="0">
                <a:latin typeface="微软雅黑" panose="020B0503020204020204" pitchFamily="34" charset="-122"/>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u="none" strike="noStrike" kern="1200" cap="none" spc="0" normalizeH="0">
                <a:latin typeface="微软雅黑" panose="020B0503020204020204" pitchFamily="34" charset="-122"/>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u="none" strike="noStrike" kern="1200" cap="none" spc="0" normalizeH="0" baseline="0">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6" name="图片 5" descr="图片21"/>
          <p:cNvPicPr>
            <a:picLocks noChangeAspect="1"/>
          </p:cNvPicPr>
          <p:nvPr>
            <p:custDataLst>
              <p:tags r:id="rId2"/>
            </p:custDataLst>
          </p:nvPr>
        </p:nvPicPr>
        <p:blipFill>
          <a:blip r:embed="rId3"/>
          <a:stretch>
            <a:fillRect/>
          </a:stretch>
        </p:blipFill>
        <p:spPr>
          <a:xfrm>
            <a:off x="35449" y="0"/>
            <a:ext cx="12121102" cy="6858000"/>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2" name="标题 2"/>
          <p:cNvSpPr/>
          <p:nvPr>
            <p:ph type="ctrTitle" idx="2" hasCustomPrompt="1"/>
            <p:custDataLst>
              <p:tags r:id="rId4"/>
            </p:custDataLst>
          </p:nvPr>
        </p:nvSpPr>
        <p:spPr>
          <a:xfrm>
            <a:off x="1219229" y="1957682"/>
            <a:ext cx="4825365" cy="1846659"/>
          </a:xfrm>
        </p:spPr>
        <p:txBody>
          <a:bodyPr vert="horz" wrap="square" lIns="0" tIns="0" rIns="0" bIns="0" rtlCol="0" anchor="b" anchorCtr="0">
            <a:normAutofit lnSpcReduction="1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6000" b="1" i="0" u="none" strike="noStrike" kern="1200" cap="none" spc="600" normalizeH="0" baseline="0" noProof="0" dirty="0">
                <a:ln>
                  <a:noFill/>
                </a:ln>
                <a:solidFill>
                  <a:schemeClr val="lt1"/>
                </a:solidFill>
                <a:effectLst/>
                <a:uLnTx/>
                <a:uFillTx/>
                <a:latin typeface="Arial" panose="020B0604020202020204" pitchFamily="34" charset="0"/>
                <a:ea typeface="汉仪旗黑-85S" panose="00020600040101010101" pitchFamily="18" charset="-122"/>
                <a:cs typeface="+mj-cs"/>
                <a:sym typeface="Arial" panose="020B0604020202020204" pitchFamily="34" charset="0"/>
              </a:defRPr>
            </a:lvl1pPr>
          </a:lstStyle>
          <a:p>
            <a:pPr lvl="0"/>
            <a:r>
              <a:rPr>
                <a:sym typeface="+mn-ea"/>
              </a:rPr>
              <a:t>编辑标题</a:t>
            </a:r>
            <a:endParaRPr>
              <a:sym typeface="+mn-ea"/>
            </a:endParaRPr>
          </a:p>
        </p:txBody>
      </p:sp>
      <p:sp>
        <p:nvSpPr>
          <p:cNvPr id="3" name="副标题 3"/>
          <p:cNvSpPr/>
          <p:nvPr>
            <p:ph type="subTitle" idx="3" hasCustomPrompt="1"/>
            <p:custDataLst>
              <p:tags r:id="rId5"/>
            </p:custDataLst>
          </p:nvPr>
        </p:nvSpPr>
        <p:spPr>
          <a:xfrm>
            <a:off x="1219229" y="3977774"/>
            <a:ext cx="4826000" cy="646370"/>
          </a:xfrm>
        </p:spPr>
        <p:txBody>
          <a:bodyPr vert="horz" wrap="square"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lt1"/>
                </a:solidFill>
                <a:effectLst/>
                <a:uLnTx/>
                <a:uFillTx/>
                <a:latin typeface="Arial" panose="020B0604020202020204" pitchFamily="34" charset="0"/>
                <a:ea typeface="微软雅黑" panose="020B0503020204020204" pitchFamily="34" charset="-122"/>
                <a:cs typeface="+mn-cs"/>
                <a:sym typeface="Arial" panose="020B0604020202020204" pitchFamily="34" charset="0"/>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descr="图片18"/>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7" name="图片 6" descr="图片19"/>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片 2" descr="图片20"/>
          <p:cNvPicPr>
            <a:picLocks noChangeAspect="1"/>
          </p:cNvPicPr>
          <p:nvPr>
            <p:custDataLst>
              <p:tags r:id="rId2"/>
            </p:custDataLst>
          </p:nvPr>
        </p:nvPicPr>
        <p:blipFill>
          <a:blip r:embed="rId3"/>
          <a:stretch>
            <a:fillRect/>
          </a:stretch>
        </p:blipFill>
        <p:spPr>
          <a:xfrm>
            <a:off x="215153" y="1811319"/>
            <a:ext cx="2088682" cy="3235350"/>
          </a:xfrm>
          <a:prstGeom prst="rect">
            <a:avLst/>
          </a:prstGeom>
        </p:spPr>
      </p:pic>
      <p:pic>
        <p:nvPicPr>
          <p:cNvPr id="2" name="图片 1" descr="图片18"/>
          <p:cNvPicPr>
            <a:picLocks noChangeAspect="1"/>
          </p:cNvPicPr>
          <p:nvPr>
            <p:custDataLst>
              <p:tags r:id="rId4"/>
            </p:custDataLst>
          </p:nvPr>
        </p:nvPicPr>
        <p:blipFill>
          <a:blip r:embed="rId5"/>
          <a:stretch>
            <a:fillRect/>
          </a:stretch>
        </p:blipFill>
        <p:spPr>
          <a:xfrm>
            <a:off x="11471910" y="6137910"/>
            <a:ext cx="720090" cy="720090"/>
          </a:xfrm>
          <a:prstGeom prst="rect">
            <a:avLst/>
          </a:prstGeom>
        </p:spPr>
      </p:pic>
      <p:pic>
        <p:nvPicPr>
          <p:cNvPr id="7" name="图片 6" descr="图片19"/>
          <p:cNvPicPr>
            <a:picLocks noChangeAspect="1"/>
          </p:cNvPicPr>
          <p:nvPr>
            <p:custDataLst>
              <p:tags r:id="rId6"/>
            </p:custDataLst>
          </p:nvPr>
        </p:nvPicPr>
        <p:blipFill>
          <a:blip r:embed="rId7"/>
          <a:stretch>
            <a:fillRect/>
          </a:stretch>
        </p:blipFill>
        <p:spPr>
          <a:xfrm>
            <a:off x="11471910" y="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8" name="副标题 2"/>
          <p:cNvSpPr/>
          <p:nvPr>
            <p:ph type="subTitle" idx="3" hasCustomPrompt="1"/>
            <p:custDataLst>
              <p:tags r:id="rId8"/>
            </p:custDataLst>
          </p:nvPr>
        </p:nvSpPr>
        <p:spPr>
          <a:xfrm>
            <a:off x="4521236" y="2976598"/>
            <a:ext cx="6857365" cy="825334"/>
          </a:xfrm>
        </p:spPr>
        <p:txBody>
          <a:bodyPr vert="horz" wrap="square" lIns="0" tIns="0" rIns="0" bIns="0" rtlCol="0">
            <a:normAutofit lnSpcReduction="10000"/>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8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9" name="标题 3"/>
          <p:cNvSpPr/>
          <p:nvPr>
            <p:ph type="ctrTitle" idx="2" hasCustomPrompt="1"/>
            <p:custDataLst>
              <p:tags r:id="rId9"/>
            </p:custDataLst>
          </p:nvPr>
        </p:nvSpPr>
        <p:spPr>
          <a:xfrm>
            <a:off x="4521236" y="2000603"/>
            <a:ext cx="6858000" cy="845820"/>
          </a:xfrm>
        </p:spPr>
        <p:txBody>
          <a:bodyPr vert="horz" wrap="square" lIns="0" tIns="0" rIns="0" bIns="0" rtlCol="0" anchor="b" anchorCtr="0">
            <a:normAutofit fontScale="9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5500" b="1" i="0" u="none" strike="noStrike" kern="1200" cap="none" spc="500" normalizeH="0" baseline="0" noProof="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descr="图片18"/>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8" name="图片 7" descr="图片19"/>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descr="图片18"/>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10" name="图片 9" descr="图片19"/>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片 6" descr="图片20"/>
          <p:cNvPicPr>
            <a:picLocks noChangeAspect="1"/>
          </p:cNvPicPr>
          <p:nvPr>
            <p:custDataLst>
              <p:tags r:id="rId2"/>
            </p:custDataLst>
          </p:nvPr>
        </p:nvPicPr>
        <p:blipFill>
          <a:blip r:embed="rId3"/>
          <a:stretch>
            <a:fillRect/>
          </a:stretch>
        </p:blipFill>
        <p:spPr>
          <a:xfrm>
            <a:off x="1964376" y="1234440"/>
            <a:ext cx="2833534" cy="4389120"/>
          </a:xfrm>
          <a:prstGeom prst="rect">
            <a:avLst/>
          </a:prstGeom>
        </p:spPr>
      </p:pic>
      <p:pic>
        <p:nvPicPr>
          <p:cNvPr id="6" name="图片 5" descr="图片18"/>
          <p:cNvPicPr>
            <a:picLocks noChangeAspect="1"/>
          </p:cNvPicPr>
          <p:nvPr>
            <p:custDataLst>
              <p:tags r:id="rId4"/>
            </p:custDataLst>
          </p:nvPr>
        </p:nvPicPr>
        <p:blipFill>
          <a:blip r:embed="rId5"/>
          <a:stretch>
            <a:fillRect/>
          </a:stretch>
        </p:blipFill>
        <p:spPr>
          <a:xfrm>
            <a:off x="1147191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descr="图片18"/>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8" name="图片 7" descr="图片19"/>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descr="图片18"/>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7" name="图片 6" descr="图片19"/>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descr="图片18"/>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2" name="图片 1" descr="图片19"/>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descr="图片21"/>
          <p:cNvPicPr>
            <a:picLocks noChangeAspect="1"/>
          </p:cNvPicPr>
          <p:nvPr>
            <p:custDataLst>
              <p:tags r:id="rId2"/>
            </p:custDataLst>
          </p:nvPr>
        </p:nvPicPr>
        <p:blipFill>
          <a:blip r:embed="rId3"/>
          <a:stretch>
            <a:fillRect/>
          </a:stretch>
        </p:blipFill>
        <p:spPr>
          <a:xfrm>
            <a:off x="35449" y="0"/>
            <a:ext cx="12121102" cy="685800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2" name="文本占位符 4"/>
          <p:cNvSpPr/>
          <p:nvPr>
            <p:ph type="body" idx="1" hasCustomPrompt="1"/>
            <p:custDataLst>
              <p:tags r:id="rId4"/>
            </p:custDataLst>
          </p:nvPr>
        </p:nvSpPr>
        <p:spPr>
          <a:xfrm>
            <a:off x="762641" y="2463322"/>
            <a:ext cx="4825403" cy="640394"/>
          </a:xfrm>
        </p:spPr>
        <p:txBody>
          <a:bodyPr vert="horz" wrap="square" lIns="0" tIns="0" rIns="0" bIns="0" rtlCol="0" anchor="b" anchorCtr="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lt1"/>
                </a:solidFill>
                <a:effectLst/>
                <a:uLnTx/>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7" name="标题 5"/>
          <p:cNvSpPr/>
          <p:nvPr>
            <p:ph type="title" hasCustomPrompt="1"/>
            <p:custDataLst>
              <p:tags r:id="rId5"/>
            </p:custDataLst>
          </p:nvPr>
        </p:nvSpPr>
        <p:spPr>
          <a:xfrm>
            <a:off x="762006" y="3256115"/>
            <a:ext cx="4826038" cy="1138555"/>
          </a:xfrm>
        </p:spPr>
        <p:txBody>
          <a:bodyPr vert="horz" wrap="square" lIns="0" tIns="0" rIns="0" bIns="0" rtlCol="0" anchor="t" anchorCtr="0">
            <a:normAutofit/>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6600" b="1" i="0" u="none" strike="noStrike" kern="1200" cap="none" spc="700" normalizeH="0" baseline="0" noProof="0" dirty="0">
                <a:ln>
                  <a:noFill/>
                </a:ln>
                <a:solidFill>
                  <a:schemeClr val="lt1"/>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descr="图片18"/>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6" name="图片 5" descr="图片19"/>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标题 1"/>
          <p:cNvSpPr>
            <a:spLocks noGrp="1"/>
          </p:cNvSpPr>
          <p:nvPr>
            <p:ph type="title"/>
            <p:custDataLst>
              <p:tags r:id="rId6"/>
            </p:custDataLst>
          </p:nvPr>
        </p:nvSpPr>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2"/>
            </p:custDataLst>
          </p:nvPr>
        </p:nvSpPr>
        <p:spPr>
          <a:xfrm>
            <a:off x="294600" y="302400"/>
            <a:ext cx="11602796" cy="6253188"/>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descr="图片18"/>
          <p:cNvPicPr>
            <a:picLocks noChangeAspect="1"/>
          </p:cNvPicPr>
          <p:nvPr>
            <p:custDataLst>
              <p:tags r:id="rId3"/>
            </p:custDataLst>
          </p:nvPr>
        </p:nvPicPr>
        <p:blipFill>
          <a:blip r:embed="rId4"/>
          <a:stretch>
            <a:fillRect/>
          </a:stretch>
        </p:blipFill>
        <p:spPr>
          <a:xfrm>
            <a:off x="294600" y="302400"/>
            <a:ext cx="720090" cy="720090"/>
          </a:xfrm>
          <a:prstGeom prst="rect">
            <a:avLst/>
          </a:prstGeom>
        </p:spPr>
      </p:pic>
      <p:pic>
        <p:nvPicPr>
          <p:cNvPr id="6" name="图片 5" descr="图片19"/>
          <p:cNvPicPr>
            <a:picLocks noChangeAspect="1"/>
          </p:cNvPicPr>
          <p:nvPr>
            <p:custDataLst>
              <p:tags r:id="rId5"/>
            </p:custDataLst>
          </p:nvPr>
        </p:nvPicPr>
        <p:blipFill>
          <a:blip r:embed="rId6"/>
          <a:stretch>
            <a:fillRect/>
          </a:stretch>
        </p:blipFill>
        <p:spPr>
          <a:xfrm>
            <a:off x="11177310" y="5835510"/>
            <a:ext cx="720090" cy="720090"/>
          </a:xfrm>
          <a:prstGeom prst="rect">
            <a:avLst/>
          </a:prstGeom>
        </p:spPr>
      </p:pic>
      <p:sp>
        <p:nvSpPr>
          <p:cNvPr id="2" name="标题 1"/>
          <p:cNvSpPr>
            <a:spLocks noGrp="1"/>
          </p:cNvSpPr>
          <p:nvPr>
            <p:ph type="title" hasCustomPrompt="1"/>
            <p:custDataLst>
              <p:tags r:id="rId7"/>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4827588" cy="6868795"/>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descr="图片18"/>
          <p:cNvPicPr>
            <a:picLocks noChangeAspect="1"/>
          </p:cNvPicPr>
          <p:nvPr>
            <p:custDataLst>
              <p:tags r:id="rId3"/>
            </p:custDataLst>
          </p:nvPr>
        </p:nvPicPr>
        <p:blipFill>
          <a:blip r:embed="rId4"/>
          <a:stretch>
            <a:fillRect/>
          </a:stretch>
        </p:blipFill>
        <p:spPr>
          <a:xfrm>
            <a:off x="11471910" y="0"/>
            <a:ext cx="720090" cy="720090"/>
          </a:xfrm>
          <a:prstGeom prst="rect">
            <a:avLst/>
          </a:prstGeom>
        </p:spPr>
      </p:pic>
      <p:pic>
        <p:nvPicPr>
          <p:cNvPr id="6" name="图片 5" descr="图片19"/>
          <p:cNvPicPr>
            <a:picLocks noChangeAspect="1"/>
          </p:cNvPicPr>
          <p:nvPr>
            <p:custDataLst>
              <p:tags r:id="rId5"/>
            </p:custDataLst>
          </p:nvPr>
        </p:nvPicPr>
        <p:blipFill>
          <a:blip r:embed="rId6"/>
          <a:stretch>
            <a:fillRect/>
          </a:stretch>
        </p:blipFill>
        <p:spPr>
          <a:xfrm>
            <a:off x="0" y="6137910"/>
            <a:ext cx="720090" cy="720090"/>
          </a:xfrm>
          <a:prstGeom prst="rect">
            <a:avLst/>
          </a:prstGeom>
        </p:spPr>
      </p:pic>
      <p:sp>
        <p:nvSpPr>
          <p:cNvPr id="2" name="标题 1"/>
          <p:cNvSpPr>
            <a:spLocks noGrp="1"/>
          </p:cNvSpPr>
          <p:nvPr>
            <p:ph type="title" hasCustomPrompt="1"/>
            <p:custDataLst>
              <p:tags r:id="rId7"/>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266039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descr="图片18"/>
          <p:cNvPicPr>
            <a:picLocks noChangeAspect="1"/>
          </p:cNvPicPr>
          <p:nvPr>
            <p:custDataLst>
              <p:tags r:id="rId3"/>
            </p:custDataLst>
          </p:nvPr>
        </p:nvPicPr>
        <p:blipFill>
          <a:blip r:embed="rId4"/>
          <a:stretch>
            <a:fillRect/>
          </a:stretch>
        </p:blipFill>
        <p:spPr>
          <a:xfrm>
            <a:off x="0" y="-10800"/>
            <a:ext cx="720090" cy="720090"/>
          </a:xfrm>
          <a:prstGeom prst="rect">
            <a:avLst/>
          </a:prstGeom>
        </p:spPr>
      </p:pic>
      <p:pic>
        <p:nvPicPr>
          <p:cNvPr id="6" name="图片 5" descr="图片19"/>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2"/>
            </p:custDataLst>
          </p:nvPr>
        </p:nvSpPr>
        <p:spPr>
          <a:xfrm>
            <a:off x="0" y="5029200"/>
            <a:ext cx="12189600" cy="18288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descr="图片18"/>
          <p:cNvPicPr>
            <a:picLocks noChangeAspect="1"/>
          </p:cNvPicPr>
          <p:nvPr>
            <p:custDataLst>
              <p:tags r:id="rId3"/>
            </p:custDataLst>
          </p:nvPr>
        </p:nvPicPr>
        <p:blipFill>
          <a:blip r:embed="rId4"/>
          <a:stretch>
            <a:fillRect/>
          </a:stretch>
        </p:blipFill>
        <p:spPr>
          <a:xfrm>
            <a:off x="0" y="0"/>
            <a:ext cx="720090" cy="720090"/>
          </a:xfrm>
          <a:prstGeom prst="rect">
            <a:avLst/>
          </a:prstGeom>
        </p:spPr>
      </p:pic>
      <p:pic>
        <p:nvPicPr>
          <p:cNvPr id="6" name="图片 5" descr="图片19"/>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sp>
        <p:nvSpPr>
          <p:cNvPr id="2" name="标题 1"/>
          <p:cNvSpPr>
            <a:spLocks noGrp="1"/>
          </p:cNvSpPr>
          <p:nvPr>
            <p:ph type="title"/>
            <p:custDataLst>
              <p:tags r:id="rId7"/>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9144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descr="图片18"/>
          <p:cNvPicPr>
            <a:picLocks noChangeAspect="1"/>
          </p:cNvPicPr>
          <p:nvPr>
            <p:custDataLst>
              <p:tags r:id="rId3"/>
            </p:custDataLst>
          </p:nvPr>
        </p:nvPicPr>
        <p:blipFill>
          <a:blip r:embed="rId4"/>
          <a:stretch>
            <a:fillRect/>
          </a:stretch>
        </p:blipFill>
        <p:spPr>
          <a:xfrm>
            <a:off x="11471910" y="6137910"/>
            <a:ext cx="720090" cy="720090"/>
          </a:xfrm>
          <a:prstGeom prst="rect">
            <a:avLst/>
          </a:prstGeom>
        </p:spPr>
      </p:pic>
      <p:pic>
        <p:nvPicPr>
          <p:cNvPr id="6" name="图片 5" descr="图片19"/>
          <p:cNvPicPr>
            <a:picLocks noChangeAspect="1"/>
          </p:cNvPicPr>
          <p:nvPr>
            <p:custDataLst>
              <p:tags r:id="rId5"/>
            </p:custDataLst>
          </p:nvPr>
        </p:nvPicPr>
        <p:blipFill>
          <a:blip r:embed="rId6"/>
          <a:stretch>
            <a:fillRect/>
          </a:stretch>
        </p:blipFill>
        <p:spPr>
          <a:xfrm>
            <a:off x="0" y="6137910"/>
            <a:ext cx="720090" cy="720090"/>
          </a:xfrm>
          <a:prstGeom prst="rect">
            <a:avLst/>
          </a:prstGeom>
        </p:spPr>
      </p:pic>
      <p:sp>
        <p:nvSpPr>
          <p:cNvPr id="2" name="标题 1"/>
          <p:cNvSpPr>
            <a:spLocks noGrp="1"/>
          </p:cNvSpPr>
          <p:nvPr>
            <p:ph type="title"/>
            <p:custDataLst>
              <p:tags r:id="rId7"/>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2"/>
            </p:custDataLst>
          </p:nvPr>
        </p:nvSpPr>
        <p:spPr>
          <a:xfrm>
            <a:off x="0" y="959400"/>
            <a:ext cx="12189600" cy="4939195"/>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descr="图片18"/>
          <p:cNvPicPr>
            <a:picLocks noChangeAspect="1"/>
          </p:cNvPicPr>
          <p:nvPr>
            <p:custDataLst>
              <p:tags r:id="rId3"/>
            </p:custDataLst>
          </p:nvPr>
        </p:nvPicPr>
        <p:blipFill>
          <a:blip r:embed="rId4"/>
          <a:stretch>
            <a:fillRect/>
          </a:stretch>
        </p:blipFill>
        <p:spPr>
          <a:xfrm>
            <a:off x="10436061" y="-10801"/>
            <a:ext cx="1753527" cy="1753527"/>
          </a:xfrm>
          <a:prstGeom prst="rect">
            <a:avLst/>
          </a:prstGeom>
        </p:spPr>
      </p:pic>
      <p:pic>
        <p:nvPicPr>
          <p:cNvPr id="6" name="图片 5" descr="图片19"/>
          <p:cNvPicPr>
            <a:picLocks noChangeAspect="1"/>
          </p:cNvPicPr>
          <p:nvPr>
            <p:custDataLst>
              <p:tags r:id="rId5"/>
            </p:custDataLst>
          </p:nvPr>
        </p:nvPicPr>
        <p:blipFill>
          <a:blip r:embed="rId6"/>
          <a:stretch>
            <a:fillRect/>
          </a:stretch>
        </p:blipFill>
        <p:spPr>
          <a:xfrm>
            <a:off x="0" y="5104461"/>
            <a:ext cx="1753527" cy="1753527"/>
          </a:xfrm>
          <a:prstGeom prst="rect">
            <a:avLst/>
          </a:prstGeom>
        </p:spPr>
      </p:pic>
      <p:sp>
        <p:nvSpPr>
          <p:cNvPr id="2" name="标题 1"/>
          <p:cNvSpPr>
            <a:spLocks noGrp="1"/>
          </p:cNvSpPr>
          <p:nvPr>
            <p:ph type="title" hasCustomPrompt="1"/>
            <p:custDataLst>
              <p:tags r:id="rId7"/>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6" name="图片 5" descr="图片21"/>
          <p:cNvPicPr>
            <a:picLocks noChangeAspect="1"/>
          </p:cNvPicPr>
          <p:nvPr>
            <p:custDataLst>
              <p:tags r:id="rId2"/>
            </p:custDataLst>
          </p:nvPr>
        </p:nvPicPr>
        <p:blipFill>
          <a:blip r:embed="rId3"/>
          <a:stretch>
            <a:fillRect/>
          </a:stretch>
        </p:blipFill>
        <p:spPr>
          <a:xfrm>
            <a:off x="35449" y="0"/>
            <a:ext cx="12121102" cy="6858000"/>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2" name="标题 2"/>
          <p:cNvSpPr/>
          <p:nvPr>
            <p:ph type="ctrTitle" idx="2" hasCustomPrompt="1"/>
            <p:custDataLst>
              <p:tags r:id="rId4"/>
            </p:custDataLst>
          </p:nvPr>
        </p:nvSpPr>
        <p:spPr>
          <a:xfrm>
            <a:off x="1219229" y="1957682"/>
            <a:ext cx="4825365" cy="1846659"/>
          </a:xfrm>
        </p:spPr>
        <p:txBody>
          <a:bodyPr vert="horz" wrap="square" lIns="0" tIns="0" rIns="0" bIns="0" rtlCol="0" anchor="b" anchorCtr="0">
            <a:normAutofit lnSpcReduction="1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6000" b="1" i="0" u="none" strike="noStrike" kern="1200" cap="none" spc="600" normalizeH="0" baseline="0" noProof="0" dirty="0">
                <a:ln>
                  <a:noFill/>
                </a:ln>
                <a:solidFill>
                  <a:schemeClr val="lt1"/>
                </a:solidFill>
                <a:effectLst/>
                <a:uLnTx/>
                <a:uFillTx/>
                <a:latin typeface="Arial" panose="020B0604020202020204" pitchFamily="34" charset="0"/>
                <a:ea typeface="汉仪旗黑-85S" panose="00020600040101010101" pitchFamily="18" charset="-122"/>
                <a:cs typeface="+mj-cs"/>
                <a:sym typeface="Arial" panose="020B0604020202020204" pitchFamily="34" charset="0"/>
              </a:defRPr>
            </a:lvl1pPr>
          </a:lstStyle>
          <a:p>
            <a:pPr lvl="0"/>
            <a:r>
              <a:rPr>
                <a:sym typeface="+mn-ea"/>
              </a:rPr>
              <a:t>编辑标题</a:t>
            </a:r>
            <a:endParaRPr>
              <a:sym typeface="+mn-ea"/>
            </a:endParaRPr>
          </a:p>
        </p:txBody>
      </p:sp>
      <p:sp>
        <p:nvSpPr>
          <p:cNvPr id="3" name="副标题 3"/>
          <p:cNvSpPr/>
          <p:nvPr>
            <p:ph type="subTitle" idx="3" hasCustomPrompt="1"/>
            <p:custDataLst>
              <p:tags r:id="rId5"/>
            </p:custDataLst>
          </p:nvPr>
        </p:nvSpPr>
        <p:spPr>
          <a:xfrm>
            <a:off x="1219229" y="3977774"/>
            <a:ext cx="4826000" cy="646370"/>
          </a:xfrm>
        </p:spPr>
        <p:txBody>
          <a:bodyPr vert="horz" wrap="square"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lt1"/>
                </a:solidFill>
                <a:effectLst/>
                <a:uLnTx/>
                <a:uFillTx/>
                <a:latin typeface="Arial" panose="020B0604020202020204" pitchFamily="34" charset="0"/>
                <a:ea typeface="微软雅黑" panose="020B0503020204020204" pitchFamily="34" charset="-122"/>
                <a:cs typeface="+mn-cs"/>
                <a:sym typeface="Arial" panose="020B0604020202020204" pitchFamily="34" charset="0"/>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descr="图片18"/>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7" name="图片 6" descr="图片19"/>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片 2" descr="图片20"/>
          <p:cNvPicPr>
            <a:picLocks noChangeAspect="1"/>
          </p:cNvPicPr>
          <p:nvPr>
            <p:custDataLst>
              <p:tags r:id="rId2"/>
            </p:custDataLst>
          </p:nvPr>
        </p:nvPicPr>
        <p:blipFill>
          <a:blip r:embed="rId3"/>
          <a:stretch>
            <a:fillRect/>
          </a:stretch>
        </p:blipFill>
        <p:spPr>
          <a:xfrm>
            <a:off x="215153" y="1811319"/>
            <a:ext cx="2088682" cy="3235350"/>
          </a:xfrm>
          <a:prstGeom prst="rect">
            <a:avLst/>
          </a:prstGeom>
        </p:spPr>
      </p:pic>
      <p:pic>
        <p:nvPicPr>
          <p:cNvPr id="2" name="图片 1" descr="图片18"/>
          <p:cNvPicPr>
            <a:picLocks noChangeAspect="1"/>
          </p:cNvPicPr>
          <p:nvPr>
            <p:custDataLst>
              <p:tags r:id="rId4"/>
            </p:custDataLst>
          </p:nvPr>
        </p:nvPicPr>
        <p:blipFill>
          <a:blip r:embed="rId5"/>
          <a:stretch>
            <a:fillRect/>
          </a:stretch>
        </p:blipFill>
        <p:spPr>
          <a:xfrm>
            <a:off x="11471910" y="6137910"/>
            <a:ext cx="720090" cy="720090"/>
          </a:xfrm>
          <a:prstGeom prst="rect">
            <a:avLst/>
          </a:prstGeom>
        </p:spPr>
      </p:pic>
      <p:pic>
        <p:nvPicPr>
          <p:cNvPr id="7" name="图片 6" descr="图片19"/>
          <p:cNvPicPr>
            <a:picLocks noChangeAspect="1"/>
          </p:cNvPicPr>
          <p:nvPr>
            <p:custDataLst>
              <p:tags r:id="rId6"/>
            </p:custDataLst>
          </p:nvPr>
        </p:nvPicPr>
        <p:blipFill>
          <a:blip r:embed="rId7"/>
          <a:stretch>
            <a:fillRect/>
          </a:stretch>
        </p:blipFill>
        <p:spPr>
          <a:xfrm>
            <a:off x="11471910" y="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8" name="副标题 2"/>
          <p:cNvSpPr/>
          <p:nvPr>
            <p:ph type="subTitle" idx="3" hasCustomPrompt="1"/>
            <p:custDataLst>
              <p:tags r:id="rId8"/>
            </p:custDataLst>
          </p:nvPr>
        </p:nvSpPr>
        <p:spPr>
          <a:xfrm>
            <a:off x="4521236" y="2976598"/>
            <a:ext cx="6857365" cy="825334"/>
          </a:xfrm>
        </p:spPr>
        <p:txBody>
          <a:bodyPr vert="horz" wrap="square" lIns="0" tIns="0" rIns="0" bIns="0" rtlCol="0">
            <a:normAutofit lnSpcReduction="10000"/>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8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9" name="标题 3"/>
          <p:cNvSpPr/>
          <p:nvPr>
            <p:ph type="ctrTitle" idx="2" hasCustomPrompt="1"/>
            <p:custDataLst>
              <p:tags r:id="rId9"/>
            </p:custDataLst>
          </p:nvPr>
        </p:nvSpPr>
        <p:spPr>
          <a:xfrm>
            <a:off x="4521236" y="2000603"/>
            <a:ext cx="6858000" cy="845820"/>
          </a:xfrm>
        </p:spPr>
        <p:txBody>
          <a:bodyPr vert="horz" wrap="square" lIns="0" tIns="0" rIns="0" bIns="0" rtlCol="0" anchor="b" anchorCtr="0">
            <a:normAutofit fontScale="9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5500" b="1" i="0" u="none" strike="noStrike" kern="1200" cap="none" spc="500" normalizeH="0" baseline="0" noProof="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descr="图片18"/>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8" name="图片 7" descr="图片19"/>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descr="图片18"/>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10" name="图片 9" descr="图片19"/>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片 6" descr="图片20"/>
          <p:cNvPicPr>
            <a:picLocks noChangeAspect="1"/>
          </p:cNvPicPr>
          <p:nvPr>
            <p:custDataLst>
              <p:tags r:id="rId2"/>
            </p:custDataLst>
          </p:nvPr>
        </p:nvPicPr>
        <p:blipFill>
          <a:blip r:embed="rId3"/>
          <a:stretch>
            <a:fillRect/>
          </a:stretch>
        </p:blipFill>
        <p:spPr>
          <a:xfrm>
            <a:off x="1964376" y="1234440"/>
            <a:ext cx="2833534" cy="4389120"/>
          </a:xfrm>
          <a:prstGeom prst="rect">
            <a:avLst/>
          </a:prstGeom>
        </p:spPr>
      </p:pic>
      <p:pic>
        <p:nvPicPr>
          <p:cNvPr id="6" name="图片 5" descr="图片18"/>
          <p:cNvPicPr>
            <a:picLocks noChangeAspect="1"/>
          </p:cNvPicPr>
          <p:nvPr>
            <p:custDataLst>
              <p:tags r:id="rId4"/>
            </p:custDataLst>
          </p:nvPr>
        </p:nvPicPr>
        <p:blipFill>
          <a:blip r:embed="rId5"/>
          <a:stretch>
            <a:fillRect/>
          </a:stretch>
        </p:blipFill>
        <p:spPr>
          <a:xfrm>
            <a:off x="1147191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descr="图片18"/>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8" name="图片 7" descr="图片19"/>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descr="图片18"/>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7" name="图片 6" descr="图片19"/>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descr="图片18"/>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2" name="图片 1" descr="图片19"/>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descr="图片21"/>
          <p:cNvPicPr>
            <a:picLocks noChangeAspect="1"/>
          </p:cNvPicPr>
          <p:nvPr>
            <p:custDataLst>
              <p:tags r:id="rId2"/>
            </p:custDataLst>
          </p:nvPr>
        </p:nvPicPr>
        <p:blipFill>
          <a:blip r:embed="rId3"/>
          <a:stretch>
            <a:fillRect/>
          </a:stretch>
        </p:blipFill>
        <p:spPr>
          <a:xfrm>
            <a:off x="35449" y="0"/>
            <a:ext cx="12121102" cy="685800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2" name="文本占位符 4"/>
          <p:cNvSpPr/>
          <p:nvPr>
            <p:ph type="body" idx="1" hasCustomPrompt="1"/>
            <p:custDataLst>
              <p:tags r:id="rId4"/>
            </p:custDataLst>
          </p:nvPr>
        </p:nvSpPr>
        <p:spPr>
          <a:xfrm>
            <a:off x="762641" y="2463322"/>
            <a:ext cx="4825403" cy="640394"/>
          </a:xfrm>
        </p:spPr>
        <p:txBody>
          <a:bodyPr vert="horz" wrap="square" lIns="0" tIns="0" rIns="0" bIns="0" rtlCol="0" anchor="b" anchorCtr="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lt1"/>
                </a:solidFill>
                <a:effectLst/>
                <a:uLnTx/>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7" name="标题 5"/>
          <p:cNvSpPr/>
          <p:nvPr>
            <p:ph type="title" hasCustomPrompt="1"/>
            <p:custDataLst>
              <p:tags r:id="rId5"/>
            </p:custDataLst>
          </p:nvPr>
        </p:nvSpPr>
        <p:spPr>
          <a:xfrm>
            <a:off x="762006" y="3256115"/>
            <a:ext cx="4826038" cy="1138555"/>
          </a:xfrm>
        </p:spPr>
        <p:txBody>
          <a:bodyPr vert="horz" wrap="square" lIns="0" tIns="0" rIns="0" bIns="0" rtlCol="0" anchor="t" anchorCtr="0">
            <a:normAutofit/>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6600" b="1" i="0" u="none" strike="noStrike" kern="1200" cap="none" spc="700" normalizeH="0" baseline="0" noProof="0" dirty="0">
                <a:ln>
                  <a:noFill/>
                </a:ln>
                <a:solidFill>
                  <a:schemeClr val="lt1"/>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descr="图片18"/>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6" name="图片 5" descr="图片19"/>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标题 1"/>
          <p:cNvSpPr>
            <a:spLocks noGrp="1"/>
          </p:cNvSpPr>
          <p:nvPr>
            <p:ph type="title"/>
            <p:custDataLst>
              <p:tags r:id="rId6"/>
            </p:custDataLst>
          </p:nvPr>
        </p:nvSpPr>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2"/>
            </p:custDataLst>
          </p:nvPr>
        </p:nvSpPr>
        <p:spPr>
          <a:xfrm>
            <a:off x="294600" y="302400"/>
            <a:ext cx="11602796" cy="6253188"/>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descr="图片18"/>
          <p:cNvPicPr>
            <a:picLocks noChangeAspect="1"/>
          </p:cNvPicPr>
          <p:nvPr>
            <p:custDataLst>
              <p:tags r:id="rId3"/>
            </p:custDataLst>
          </p:nvPr>
        </p:nvPicPr>
        <p:blipFill>
          <a:blip r:embed="rId4"/>
          <a:stretch>
            <a:fillRect/>
          </a:stretch>
        </p:blipFill>
        <p:spPr>
          <a:xfrm>
            <a:off x="294600" y="302400"/>
            <a:ext cx="720090" cy="720090"/>
          </a:xfrm>
          <a:prstGeom prst="rect">
            <a:avLst/>
          </a:prstGeom>
        </p:spPr>
      </p:pic>
      <p:pic>
        <p:nvPicPr>
          <p:cNvPr id="6" name="图片 5" descr="图片19"/>
          <p:cNvPicPr>
            <a:picLocks noChangeAspect="1"/>
          </p:cNvPicPr>
          <p:nvPr>
            <p:custDataLst>
              <p:tags r:id="rId5"/>
            </p:custDataLst>
          </p:nvPr>
        </p:nvPicPr>
        <p:blipFill>
          <a:blip r:embed="rId6"/>
          <a:stretch>
            <a:fillRect/>
          </a:stretch>
        </p:blipFill>
        <p:spPr>
          <a:xfrm>
            <a:off x="11177310" y="5835510"/>
            <a:ext cx="720090" cy="720090"/>
          </a:xfrm>
          <a:prstGeom prst="rect">
            <a:avLst/>
          </a:prstGeom>
        </p:spPr>
      </p:pic>
      <p:sp>
        <p:nvSpPr>
          <p:cNvPr id="2" name="标题 1"/>
          <p:cNvSpPr>
            <a:spLocks noGrp="1"/>
          </p:cNvSpPr>
          <p:nvPr>
            <p:ph type="title" hasCustomPrompt="1"/>
            <p:custDataLst>
              <p:tags r:id="rId7"/>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4827588" cy="6868795"/>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descr="图片18"/>
          <p:cNvPicPr>
            <a:picLocks noChangeAspect="1"/>
          </p:cNvPicPr>
          <p:nvPr>
            <p:custDataLst>
              <p:tags r:id="rId3"/>
            </p:custDataLst>
          </p:nvPr>
        </p:nvPicPr>
        <p:blipFill>
          <a:blip r:embed="rId4"/>
          <a:stretch>
            <a:fillRect/>
          </a:stretch>
        </p:blipFill>
        <p:spPr>
          <a:xfrm>
            <a:off x="11471910" y="0"/>
            <a:ext cx="720090" cy="720090"/>
          </a:xfrm>
          <a:prstGeom prst="rect">
            <a:avLst/>
          </a:prstGeom>
        </p:spPr>
      </p:pic>
      <p:pic>
        <p:nvPicPr>
          <p:cNvPr id="6" name="图片 5" descr="图片19"/>
          <p:cNvPicPr>
            <a:picLocks noChangeAspect="1"/>
          </p:cNvPicPr>
          <p:nvPr>
            <p:custDataLst>
              <p:tags r:id="rId5"/>
            </p:custDataLst>
          </p:nvPr>
        </p:nvPicPr>
        <p:blipFill>
          <a:blip r:embed="rId6"/>
          <a:stretch>
            <a:fillRect/>
          </a:stretch>
        </p:blipFill>
        <p:spPr>
          <a:xfrm>
            <a:off x="0" y="6137910"/>
            <a:ext cx="720090" cy="720090"/>
          </a:xfrm>
          <a:prstGeom prst="rect">
            <a:avLst/>
          </a:prstGeom>
        </p:spPr>
      </p:pic>
      <p:sp>
        <p:nvSpPr>
          <p:cNvPr id="2" name="标题 1"/>
          <p:cNvSpPr>
            <a:spLocks noGrp="1"/>
          </p:cNvSpPr>
          <p:nvPr>
            <p:ph type="title" hasCustomPrompt="1"/>
            <p:custDataLst>
              <p:tags r:id="rId7"/>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266039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descr="图片18"/>
          <p:cNvPicPr>
            <a:picLocks noChangeAspect="1"/>
          </p:cNvPicPr>
          <p:nvPr>
            <p:custDataLst>
              <p:tags r:id="rId3"/>
            </p:custDataLst>
          </p:nvPr>
        </p:nvPicPr>
        <p:blipFill>
          <a:blip r:embed="rId4"/>
          <a:stretch>
            <a:fillRect/>
          </a:stretch>
        </p:blipFill>
        <p:spPr>
          <a:xfrm>
            <a:off x="0" y="-10800"/>
            <a:ext cx="720090" cy="720090"/>
          </a:xfrm>
          <a:prstGeom prst="rect">
            <a:avLst/>
          </a:prstGeom>
        </p:spPr>
      </p:pic>
      <p:pic>
        <p:nvPicPr>
          <p:cNvPr id="6" name="图片 5" descr="图片19"/>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2"/>
            </p:custDataLst>
          </p:nvPr>
        </p:nvSpPr>
        <p:spPr>
          <a:xfrm>
            <a:off x="0" y="5029200"/>
            <a:ext cx="12189600" cy="18288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descr="图片18"/>
          <p:cNvPicPr>
            <a:picLocks noChangeAspect="1"/>
          </p:cNvPicPr>
          <p:nvPr>
            <p:custDataLst>
              <p:tags r:id="rId3"/>
            </p:custDataLst>
          </p:nvPr>
        </p:nvPicPr>
        <p:blipFill>
          <a:blip r:embed="rId4"/>
          <a:stretch>
            <a:fillRect/>
          </a:stretch>
        </p:blipFill>
        <p:spPr>
          <a:xfrm>
            <a:off x="0" y="0"/>
            <a:ext cx="720090" cy="720090"/>
          </a:xfrm>
          <a:prstGeom prst="rect">
            <a:avLst/>
          </a:prstGeom>
        </p:spPr>
      </p:pic>
      <p:pic>
        <p:nvPicPr>
          <p:cNvPr id="6" name="图片 5" descr="图片19"/>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sp>
        <p:nvSpPr>
          <p:cNvPr id="2" name="标题 1"/>
          <p:cNvSpPr>
            <a:spLocks noGrp="1"/>
          </p:cNvSpPr>
          <p:nvPr>
            <p:ph type="title"/>
            <p:custDataLst>
              <p:tags r:id="rId7"/>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9144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descr="图片18"/>
          <p:cNvPicPr>
            <a:picLocks noChangeAspect="1"/>
          </p:cNvPicPr>
          <p:nvPr>
            <p:custDataLst>
              <p:tags r:id="rId3"/>
            </p:custDataLst>
          </p:nvPr>
        </p:nvPicPr>
        <p:blipFill>
          <a:blip r:embed="rId4"/>
          <a:stretch>
            <a:fillRect/>
          </a:stretch>
        </p:blipFill>
        <p:spPr>
          <a:xfrm>
            <a:off x="11471910" y="6137910"/>
            <a:ext cx="720090" cy="720090"/>
          </a:xfrm>
          <a:prstGeom prst="rect">
            <a:avLst/>
          </a:prstGeom>
        </p:spPr>
      </p:pic>
      <p:pic>
        <p:nvPicPr>
          <p:cNvPr id="6" name="图片 5" descr="图片19"/>
          <p:cNvPicPr>
            <a:picLocks noChangeAspect="1"/>
          </p:cNvPicPr>
          <p:nvPr>
            <p:custDataLst>
              <p:tags r:id="rId5"/>
            </p:custDataLst>
          </p:nvPr>
        </p:nvPicPr>
        <p:blipFill>
          <a:blip r:embed="rId6"/>
          <a:stretch>
            <a:fillRect/>
          </a:stretch>
        </p:blipFill>
        <p:spPr>
          <a:xfrm>
            <a:off x="0" y="6137910"/>
            <a:ext cx="720090" cy="720090"/>
          </a:xfrm>
          <a:prstGeom prst="rect">
            <a:avLst/>
          </a:prstGeom>
        </p:spPr>
      </p:pic>
      <p:sp>
        <p:nvSpPr>
          <p:cNvPr id="2" name="标题 1"/>
          <p:cNvSpPr>
            <a:spLocks noGrp="1"/>
          </p:cNvSpPr>
          <p:nvPr>
            <p:ph type="title"/>
            <p:custDataLst>
              <p:tags r:id="rId7"/>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2"/>
            </p:custDataLst>
          </p:nvPr>
        </p:nvSpPr>
        <p:spPr>
          <a:xfrm>
            <a:off x="0" y="959400"/>
            <a:ext cx="12189600" cy="4939195"/>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descr="图片18"/>
          <p:cNvPicPr>
            <a:picLocks noChangeAspect="1"/>
          </p:cNvPicPr>
          <p:nvPr>
            <p:custDataLst>
              <p:tags r:id="rId3"/>
            </p:custDataLst>
          </p:nvPr>
        </p:nvPicPr>
        <p:blipFill>
          <a:blip r:embed="rId4"/>
          <a:stretch>
            <a:fillRect/>
          </a:stretch>
        </p:blipFill>
        <p:spPr>
          <a:xfrm>
            <a:off x="10436061" y="-10801"/>
            <a:ext cx="1753527" cy="1753527"/>
          </a:xfrm>
          <a:prstGeom prst="rect">
            <a:avLst/>
          </a:prstGeom>
        </p:spPr>
      </p:pic>
      <p:pic>
        <p:nvPicPr>
          <p:cNvPr id="6" name="图片 5" descr="图片19"/>
          <p:cNvPicPr>
            <a:picLocks noChangeAspect="1"/>
          </p:cNvPicPr>
          <p:nvPr>
            <p:custDataLst>
              <p:tags r:id="rId5"/>
            </p:custDataLst>
          </p:nvPr>
        </p:nvPicPr>
        <p:blipFill>
          <a:blip r:embed="rId6"/>
          <a:stretch>
            <a:fillRect/>
          </a:stretch>
        </p:blipFill>
        <p:spPr>
          <a:xfrm>
            <a:off x="0" y="5104461"/>
            <a:ext cx="1753527" cy="1753527"/>
          </a:xfrm>
          <a:prstGeom prst="rect">
            <a:avLst/>
          </a:prstGeom>
        </p:spPr>
      </p:pic>
      <p:sp>
        <p:nvSpPr>
          <p:cNvPr id="2" name="标题 1"/>
          <p:cNvSpPr>
            <a:spLocks noGrp="1"/>
          </p:cNvSpPr>
          <p:nvPr>
            <p:ph type="title" hasCustomPrompt="1"/>
            <p:custDataLst>
              <p:tags r:id="rId7"/>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98.xml"/><Relationship Id="rId23" Type="http://schemas.openxmlformats.org/officeDocument/2006/relationships/tags" Target="../tags/tag197.xml"/><Relationship Id="rId22" Type="http://schemas.openxmlformats.org/officeDocument/2006/relationships/tags" Target="../tags/tag196.xml"/><Relationship Id="rId21" Type="http://schemas.openxmlformats.org/officeDocument/2006/relationships/tags" Target="../tags/tag195.xml"/><Relationship Id="rId20" Type="http://schemas.openxmlformats.org/officeDocument/2006/relationships/tags" Target="../tags/tag194.xml"/><Relationship Id="rId2" Type="http://schemas.openxmlformats.org/officeDocument/2006/relationships/slideLayout" Target="../slideLayouts/slideLayout13.xml"/><Relationship Id="rId19" Type="http://schemas.openxmlformats.org/officeDocument/2006/relationships/tags" Target="../tags/tag193.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2" Type="http://schemas.openxmlformats.org/officeDocument/2006/relationships/theme" Target="../theme/theme3.xml"/><Relationship Id="rId21" Type="http://schemas.openxmlformats.org/officeDocument/2006/relationships/tags" Target="../tags/tag286.xml"/><Relationship Id="rId20" Type="http://schemas.openxmlformats.org/officeDocument/2006/relationships/tags" Target="../tags/tag285.xml"/><Relationship Id="rId2" Type="http://schemas.openxmlformats.org/officeDocument/2006/relationships/slideLayout" Target="../slideLayouts/slideLayout31.xml"/><Relationship Id="rId19" Type="http://schemas.openxmlformats.org/officeDocument/2006/relationships/tags" Target="../tags/tag284.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6.xml"/><Relationship Id="rId8" Type="http://schemas.openxmlformats.org/officeDocument/2006/relationships/slideLayout" Target="../slideLayouts/slideLayout55.xml"/><Relationship Id="rId7" Type="http://schemas.openxmlformats.org/officeDocument/2006/relationships/slideLayout" Target="../slideLayouts/slideLayout54.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 Id="rId3" Type="http://schemas.openxmlformats.org/officeDocument/2006/relationships/slideLayout" Target="../slideLayouts/slideLayout50.xml"/><Relationship Id="rId22" Type="http://schemas.openxmlformats.org/officeDocument/2006/relationships/theme" Target="../theme/theme4.xml"/><Relationship Id="rId21" Type="http://schemas.openxmlformats.org/officeDocument/2006/relationships/tags" Target="../tags/tag374.xml"/><Relationship Id="rId20" Type="http://schemas.openxmlformats.org/officeDocument/2006/relationships/tags" Target="../tags/tag373.xml"/><Relationship Id="rId2" Type="http://schemas.openxmlformats.org/officeDocument/2006/relationships/slideLayout" Target="../slideLayouts/slideLayout49.xml"/><Relationship Id="rId19" Type="http://schemas.openxmlformats.org/officeDocument/2006/relationships/tags" Target="../tags/tag372.xml"/><Relationship Id="rId18" Type="http://schemas.openxmlformats.org/officeDocument/2006/relationships/slideLayout" Target="../slideLayouts/slideLayout65.xml"/><Relationship Id="rId17" Type="http://schemas.openxmlformats.org/officeDocument/2006/relationships/slideLayout" Target="../slideLayouts/slideLayout64.xml"/><Relationship Id="rId16" Type="http://schemas.openxmlformats.org/officeDocument/2006/relationships/slideLayout" Target="../slideLayouts/slideLayout63.xml"/><Relationship Id="rId15" Type="http://schemas.openxmlformats.org/officeDocument/2006/relationships/slideLayout" Target="../slideLayouts/slideLayout62.xml"/><Relationship Id="rId14" Type="http://schemas.openxmlformats.org/officeDocument/2006/relationships/slideLayout" Target="../slideLayouts/slideLayout61.xml"/><Relationship Id="rId13" Type="http://schemas.openxmlformats.org/officeDocument/2006/relationships/slideLayout" Target="../slideLayouts/slideLayout60.xml"/><Relationship Id="rId12" Type="http://schemas.openxmlformats.org/officeDocument/2006/relationships/slideLayout" Target="../slideLayouts/slideLayout59.xml"/><Relationship Id="rId11" Type="http://schemas.openxmlformats.org/officeDocument/2006/relationships/slideLayout" Target="../slideLayouts/slideLayout58.xml"/><Relationship Id="rId10" Type="http://schemas.openxmlformats.org/officeDocument/2006/relationships/slideLayout" Target="../slideLayouts/slideLayout57.xml"/><Relationship Id="rId1"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30.xml"/><Relationship Id="rId5" Type="http://schemas.openxmlformats.org/officeDocument/2006/relationships/tags" Target="../tags/tag379.xml"/><Relationship Id="rId4" Type="http://schemas.openxmlformats.org/officeDocument/2006/relationships/tags" Target="../tags/tag378.xml"/><Relationship Id="rId3" Type="http://schemas.openxmlformats.org/officeDocument/2006/relationships/tags" Target="../tags/tag377.xml"/><Relationship Id="rId2" Type="http://schemas.openxmlformats.org/officeDocument/2006/relationships/tags" Target="../tags/tag376.xml"/><Relationship Id="rId1" Type="http://schemas.openxmlformats.org/officeDocument/2006/relationships/tags" Target="../tags/tag375.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16.xml"/><Relationship Id="rId1" Type="http://schemas.openxmlformats.org/officeDocument/2006/relationships/tags" Target="../tags/tag415.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419.xml"/><Relationship Id="rId3" Type="http://schemas.openxmlformats.org/officeDocument/2006/relationships/tags" Target="../tags/tag418.xml"/><Relationship Id="rId2" Type="http://schemas.openxmlformats.org/officeDocument/2006/relationships/image" Target="../media/image13.png"/><Relationship Id="rId1" Type="http://schemas.openxmlformats.org/officeDocument/2006/relationships/tags" Target="../tags/tag41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20.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423.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tags" Target="../tags/tag422.xml"/><Relationship Id="rId2" Type="http://schemas.openxmlformats.org/officeDocument/2006/relationships/image" Target="../media/image15.jpeg"/><Relationship Id="rId1" Type="http://schemas.openxmlformats.org/officeDocument/2006/relationships/tags" Target="../tags/tag42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24.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54.xml"/><Relationship Id="rId7" Type="http://schemas.openxmlformats.org/officeDocument/2006/relationships/tags" Target="../tags/tag384.xml"/><Relationship Id="rId6" Type="http://schemas.openxmlformats.org/officeDocument/2006/relationships/tags" Target="../tags/tag383.xml"/><Relationship Id="rId5" Type="http://schemas.openxmlformats.org/officeDocument/2006/relationships/tags" Target="../tags/tag382.xml"/><Relationship Id="rId4" Type="http://schemas.openxmlformats.org/officeDocument/2006/relationships/image" Target="../media/image6.png"/><Relationship Id="rId3" Type="http://schemas.openxmlformats.org/officeDocument/2006/relationships/tags" Target="../tags/tag381.xml"/><Relationship Id="rId2" Type="http://schemas.openxmlformats.org/officeDocument/2006/relationships/image" Target="../media/image5.png"/><Relationship Id="rId1" Type="http://schemas.openxmlformats.org/officeDocument/2006/relationships/tags" Target="../tags/tag380.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54.xml"/><Relationship Id="rId7" Type="http://schemas.openxmlformats.org/officeDocument/2006/relationships/tags" Target="../tags/tag389.xml"/><Relationship Id="rId6" Type="http://schemas.openxmlformats.org/officeDocument/2006/relationships/tags" Target="../tags/tag388.xml"/><Relationship Id="rId5" Type="http://schemas.openxmlformats.org/officeDocument/2006/relationships/tags" Target="../tags/tag387.xml"/><Relationship Id="rId4" Type="http://schemas.openxmlformats.org/officeDocument/2006/relationships/image" Target="../media/image6.png"/><Relationship Id="rId3" Type="http://schemas.openxmlformats.org/officeDocument/2006/relationships/tags" Target="../tags/tag386.xml"/><Relationship Id="rId2" Type="http://schemas.openxmlformats.org/officeDocument/2006/relationships/image" Target="../media/image5.png"/><Relationship Id="rId1" Type="http://schemas.openxmlformats.org/officeDocument/2006/relationships/tags" Target="../tags/tag385.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54.xml"/><Relationship Id="rId6" Type="http://schemas.openxmlformats.org/officeDocument/2006/relationships/tags" Target="../tags/tag393.xml"/><Relationship Id="rId5" Type="http://schemas.openxmlformats.org/officeDocument/2006/relationships/tags" Target="../tags/tag392.xml"/><Relationship Id="rId4" Type="http://schemas.openxmlformats.org/officeDocument/2006/relationships/image" Target="../media/image6.png"/><Relationship Id="rId3" Type="http://schemas.openxmlformats.org/officeDocument/2006/relationships/tags" Target="../tags/tag391.xml"/><Relationship Id="rId2" Type="http://schemas.openxmlformats.org/officeDocument/2006/relationships/image" Target="../media/image5.png"/><Relationship Id="rId1" Type="http://schemas.openxmlformats.org/officeDocument/2006/relationships/tags" Target="../tags/tag390.xml"/></Relationships>
</file>

<file path=ppt/slides/_rels/slide5.xml.rels><?xml version="1.0" encoding="UTF-8" standalone="yes"?>
<Relationships xmlns="http://schemas.openxmlformats.org/package/2006/relationships"><Relationship Id="rId9" Type="http://schemas.openxmlformats.org/officeDocument/2006/relationships/hyperlink" Target="http://gmssl.org/docs/php-api.html" TargetMode="External"/><Relationship Id="rId8" Type="http://schemas.openxmlformats.org/officeDocument/2006/relationships/hyperlink" Target="http://gmssl.org/docs/go-api.html" TargetMode="External"/><Relationship Id="rId7" Type="http://schemas.openxmlformats.org/officeDocument/2006/relationships/hyperlink" Target="http://gmssl.org/docs/java-api.html" TargetMode="External"/><Relationship Id="rId6" Type="http://schemas.openxmlformats.org/officeDocument/2006/relationships/hyperlink" Target="https://www.openssl.org/" TargetMode="External"/><Relationship Id="rId5" Type="http://schemas.openxmlformats.org/officeDocument/2006/relationships/tags" Target="../tags/tag396.xml"/><Relationship Id="rId4" Type="http://schemas.openxmlformats.org/officeDocument/2006/relationships/image" Target="../media/image6.png"/><Relationship Id="rId3" Type="http://schemas.openxmlformats.org/officeDocument/2006/relationships/tags" Target="../tags/tag395.xml"/><Relationship Id="rId2" Type="http://schemas.openxmlformats.org/officeDocument/2006/relationships/image" Target="../media/image5.png"/><Relationship Id="rId11" Type="http://schemas.openxmlformats.org/officeDocument/2006/relationships/slideLayout" Target="../slideLayouts/slideLayout54.xml"/><Relationship Id="rId10" Type="http://schemas.openxmlformats.org/officeDocument/2006/relationships/tags" Target="../tags/tag397.xml"/><Relationship Id="rId1" Type="http://schemas.openxmlformats.org/officeDocument/2006/relationships/tags" Target="../tags/tag394.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54.xml"/><Relationship Id="rId6" Type="http://schemas.openxmlformats.org/officeDocument/2006/relationships/tags" Target="../tags/tag401.xml"/><Relationship Id="rId5" Type="http://schemas.openxmlformats.org/officeDocument/2006/relationships/tags" Target="../tags/tag400.xml"/><Relationship Id="rId4" Type="http://schemas.openxmlformats.org/officeDocument/2006/relationships/image" Target="../media/image6.png"/><Relationship Id="rId3" Type="http://schemas.openxmlformats.org/officeDocument/2006/relationships/tags" Target="../tags/tag399.xml"/><Relationship Id="rId2" Type="http://schemas.openxmlformats.org/officeDocument/2006/relationships/image" Target="../media/image5.png"/><Relationship Id="rId1" Type="http://schemas.openxmlformats.org/officeDocument/2006/relationships/tags" Target="../tags/tag398.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54.xml"/><Relationship Id="rId6" Type="http://schemas.openxmlformats.org/officeDocument/2006/relationships/tags" Target="../tags/tag405.xml"/><Relationship Id="rId5" Type="http://schemas.openxmlformats.org/officeDocument/2006/relationships/tags" Target="../tags/tag404.xml"/><Relationship Id="rId4" Type="http://schemas.openxmlformats.org/officeDocument/2006/relationships/image" Target="../media/image6.png"/><Relationship Id="rId3" Type="http://schemas.openxmlformats.org/officeDocument/2006/relationships/tags" Target="../tags/tag403.xml"/><Relationship Id="rId2" Type="http://schemas.openxmlformats.org/officeDocument/2006/relationships/image" Target="../media/image5.png"/><Relationship Id="rId1" Type="http://schemas.openxmlformats.org/officeDocument/2006/relationships/tags" Target="../tags/tag402.xml"/></Relationships>
</file>

<file path=ppt/slides/_rels/slide8.xml.rels><?xml version="1.0" encoding="UTF-8" standalone="yes"?>
<Relationships xmlns="http://schemas.openxmlformats.org/package/2006/relationships"><Relationship Id="rId9" Type="http://schemas.openxmlformats.org/officeDocument/2006/relationships/tags" Target="../tags/tag410.xml"/><Relationship Id="rId8" Type="http://schemas.openxmlformats.org/officeDocument/2006/relationships/tags" Target="../tags/tag409.xml"/><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tags" Target="../tags/tag408.xml"/><Relationship Id="rId4" Type="http://schemas.openxmlformats.org/officeDocument/2006/relationships/image" Target="../media/image6.png"/><Relationship Id="rId3" Type="http://schemas.openxmlformats.org/officeDocument/2006/relationships/tags" Target="../tags/tag407.xml"/><Relationship Id="rId2" Type="http://schemas.openxmlformats.org/officeDocument/2006/relationships/image" Target="../media/image5.png"/><Relationship Id="rId11" Type="http://schemas.openxmlformats.org/officeDocument/2006/relationships/slideLayout" Target="../slideLayouts/slideLayout54.xml"/><Relationship Id="rId10" Type="http://schemas.openxmlformats.org/officeDocument/2006/relationships/tags" Target="../tags/tag411.xml"/><Relationship Id="rId1" Type="http://schemas.openxmlformats.org/officeDocument/2006/relationships/tags" Target="../tags/tag406.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414.xml"/><Relationship Id="rId2" Type="http://schemas.openxmlformats.org/officeDocument/2006/relationships/tags" Target="../tags/tag413.xml"/><Relationship Id="rId1" Type="http://schemas.openxmlformats.org/officeDocument/2006/relationships/tags" Target="../tags/tag4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副标题 6"/>
          <p:cNvSpPr>
            <a:spLocks noGrp="1"/>
          </p:cNvSpPr>
          <p:nvPr>
            <p:custDataLst>
              <p:tags r:id="rId1"/>
            </p:custDataLst>
          </p:nvPr>
        </p:nvSpPr>
        <p:spPr>
          <a:xfrm>
            <a:off x="5476875" y="3528060"/>
            <a:ext cx="4129405" cy="449580"/>
          </a:xfrm>
          <a:prstGeom prst="rect">
            <a:avLst/>
          </a:prstGeom>
        </p:spPr>
        <p:txBody>
          <a:bodyPr vert="horz" lIns="101600" tIns="38100" rIns="76200" bIns="38100" rtlCol="0">
            <a:normAutofit/>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sz="1400" u="none" strike="noStrike" kern="1200" cap="none" spc="200" normalizeH="0" baseline="0">
                <a:solidFill>
                  <a:schemeClr val="tx1">
                    <a:lumMod val="75000"/>
                    <a:lumOff val="25000"/>
                  </a:schemeClr>
                </a:solidFill>
                <a:uFillTx/>
                <a:latin typeface="微软雅黑" panose="020B0503020204020204" pitchFamily="34" charset="-122"/>
                <a:ea typeface="微软雅黑" panose="020B0503020204020204" pitchFamily="3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lvl="0" indent="0" algn="ctr">
              <a:lnSpc>
                <a:spcPct val="100000"/>
              </a:lnSpc>
              <a:spcBef>
                <a:spcPts val="0"/>
              </a:spcBef>
              <a:spcAft>
                <a:spcPts val="1000"/>
              </a:spcAft>
              <a:buSzPct val="100000"/>
              <a:buNone/>
            </a:pPr>
            <a:r>
              <a:rPr lang="en-US" altLang="zh-CN" sz="2000">
                <a:solidFill>
                  <a:schemeClr val="lt1"/>
                </a:solidFill>
              </a:rPr>
              <a:t>------佘新宇</a:t>
            </a:r>
            <a:endParaRPr lang="en-US" altLang="zh-CN" sz="2000">
              <a:solidFill>
                <a:schemeClr val="lt1"/>
              </a:solidFill>
            </a:endParaRPr>
          </a:p>
        </p:txBody>
      </p:sp>
      <p:cxnSp>
        <p:nvCxnSpPr>
          <p:cNvPr id="10" name="直接连接符 9"/>
          <p:cNvCxnSpPr/>
          <p:nvPr>
            <p:custDataLst>
              <p:tags r:id="rId2"/>
            </p:custDataLst>
          </p:nvPr>
        </p:nvCxnSpPr>
        <p:spPr>
          <a:xfrm flipH="1">
            <a:off x="1219229" y="4895547"/>
            <a:ext cx="4825366" cy="0"/>
          </a:xfrm>
          <a:prstGeom prst="line">
            <a:avLst/>
          </a:prstGeom>
          <a:ln>
            <a:solidFill>
              <a:schemeClr val="dk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标题 5"/>
          <p:cNvSpPr/>
          <p:nvPr>
            <p:ph type="ctrTitle" idx="2"/>
            <p:custDataLst>
              <p:tags r:id="rId3"/>
            </p:custDataLst>
          </p:nvPr>
        </p:nvSpPr>
        <p:spPr/>
        <p:txBody>
          <a:bodyPr/>
          <a:p>
            <a:pPr marL="0" indent="0" algn="l">
              <a:lnSpc>
                <a:spcPct val="100000"/>
              </a:lnSpc>
              <a:spcBef>
                <a:spcPts val="0"/>
              </a:spcBef>
              <a:spcAft>
                <a:spcPts val="0"/>
              </a:spcAft>
              <a:buSzPct val="100000"/>
              <a:buNone/>
            </a:pPr>
            <a:r>
              <a:rPr lang="zh-CN" altLang="en-US" sz="6000">
                <a:solidFill>
                  <a:schemeClr val="lt1"/>
                </a:solidFill>
              </a:rPr>
              <a:t>实习答辩</a:t>
            </a:r>
            <a:endParaRPr lang="zh-CN" altLang="en-US" sz="6000">
              <a:solidFill>
                <a:schemeClr val="lt1"/>
              </a:solidFill>
            </a:endParaRPr>
          </a:p>
        </p:txBody>
      </p:sp>
      <p:sp>
        <p:nvSpPr>
          <p:cNvPr id="8" name="副标题 7"/>
          <p:cNvSpPr/>
          <p:nvPr>
            <p:ph type="subTitle" idx="3"/>
            <p:custDataLst>
              <p:tags r:id="rId4"/>
            </p:custDataLst>
          </p:nvPr>
        </p:nvSpPr>
        <p:spPr/>
        <p:txBody>
          <a:bodyPr>
            <a:noAutofit/>
          </a:bodyPr>
          <a:p>
            <a:pPr marL="0" lvl="0" indent="-285750" algn="l" fontAlgn="ctr">
              <a:lnSpc>
                <a:spcPct val="130000"/>
              </a:lnSpc>
              <a:spcBef>
                <a:spcPts val="1000"/>
              </a:spcBef>
              <a:spcAft>
                <a:spcPts val="0"/>
              </a:spcAft>
              <a:buSzPct val="100000"/>
              <a:buFont typeface="Wingdings" panose="05000000000000000000" charset="0"/>
              <a:buNone/>
            </a:pPr>
            <a:r>
              <a:rPr lang="zh-CN" altLang="en-US" sz="1900">
                <a:solidFill>
                  <a:schemeClr val="lt1"/>
                </a:solidFill>
              </a:rPr>
              <a:t>地址：武汉市东西湖区国家网络安全人才与创新基地</a:t>
            </a:r>
            <a:endParaRPr lang="zh-CN" altLang="en-US" sz="1900">
              <a:solidFill>
                <a:schemeClr val="lt1"/>
              </a:solidFill>
            </a:endParaRPr>
          </a:p>
          <a:p>
            <a:pPr marL="0" lvl="0" indent="-285750" algn="l" fontAlgn="ctr">
              <a:lnSpc>
                <a:spcPct val="130000"/>
              </a:lnSpc>
              <a:spcBef>
                <a:spcPts val="1000"/>
              </a:spcBef>
              <a:spcAft>
                <a:spcPts val="0"/>
              </a:spcAft>
              <a:buSzPct val="100000"/>
              <a:buFont typeface="Wingdings" panose="05000000000000000000" charset="0"/>
              <a:buNone/>
            </a:pPr>
            <a:r>
              <a:rPr lang="zh-CN" altLang="en-US" sz="1900">
                <a:solidFill>
                  <a:schemeClr val="lt1"/>
                </a:solidFill>
              </a:rPr>
              <a:t>联系部门：信息安全实验室</a:t>
            </a:r>
            <a:endParaRPr lang="zh-CN" altLang="en-US" sz="1900">
              <a:solidFill>
                <a:schemeClr val="lt1"/>
              </a:solidFill>
            </a:endParaRPr>
          </a:p>
          <a:p>
            <a:pPr marL="0" lvl="0" indent="-285750" algn="l" fontAlgn="ctr">
              <a:lnSpc>
                <a:spcPct val="130000"/>
              </a:lnSpc>
              <a:spcBef>
                <a:spcPts val="1000"/>
              </a:spcBef>
              <a:spcAft>
                <a:spcPts val="0"/>
              </a:spcAft>
              <a:buSzPct val="100000"/>
              <a:buFont typeface="Wingdings" panose="05000000000000000000" charset="0"/>
              <a:buNone/>
            </a:pPr>
            <a:r>
              <a:rPr lang="zh-CN" altLang="en-US" sz="1900">
                <a:solidFill>
                  <a:schemeClr val="lt1"/>
                </a:solidFill>
              </a:rPr>
              <a:t>联系人：汤学明</a:t>
            </a:r>
            <a:endParaRPr lang="zh-CN" altLang="en-US" sz="1900">
              <a:solidFill>
                <a:schemeClr val="lt1"/>
              </a:solidFill>
            </a:endParaRPr>
          </a:p>
        </p:txBody>
      </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4" name="文本框 3"/>
          <p:cNvSpPr txBox="1"/>
          <p:nvPr>
            <p:custDataLst>
              <p:tags r:id="rId1"/>
            </p:custDataLst>
          </p:nvPr>
        </p:nvSpPr>
        <p:spPr>
          <a:xfrm>
            <a:off x="867410" y="919480"/>
            <a:ext cx="5182235" cy="4154170"/>
          </a:xfrm>
          <a:prstGeom prst="rect">
            <a:avLst/>
          </a:prstGeom>
          <a:noFill/>
        </p:spPr>
        <p:txBody>
          <a:bodyPr wrap="square" rtlCol="0">
            <a:spAutoFit/>
          </a:bodyPr>
          <a:p>
            <a:r>
              <a:rPr lang="en-US" altLang="zh-CN" sz="240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240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初始化</a:t>
            </a:r>
            <a:endParaRPr lang="zh-CN" altLang="en-US" sz="240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40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240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使用GMTLS_client_method方法</a:t>
            </a:r>
            <a:endParaRPr lang="zh-CN" altLang="en-US" sz="240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40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240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要求校验服务器证书</a:t>
            </a:r>
            <a:endParaRPr lang="zh-CN" altLang="en-US" sz="240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SSL_CTX_set_verify()</a:t>
            </a:r>
            <a:endParaRPr lang="zh-CN" altLang="en-US" sz="240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40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4. </a:t>
            </a:r>
            <a:r>
              <a:rPr lang="zh-CN" altLang="en-US" sz="240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加载CA证书</a:t>
            </a:r>
            <a:endParaRPr lang="zh-CN" altLang="en-US" sz="240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40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5. </a:t>
            </a:r>
            <a:r>
              <a:rPr lang="zh-CN" altLang="en-US" sz="240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加载自己的证书和私钥（包括证书和加密证书）</a:t>
            </a:r>
            <a:endParaRPr lang="zh-CN" altLang="en-US" sz="240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40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6. </a:t>
            </a:r>
            <a:r>
              <a:rPr lang="zh-CN" altLang="en-US" sz="240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创建连接、连接服务器</a:t>
            </a:r>
            <a:endParaRPr lang="zh-CN" altLang="en-US" sz="240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40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7. </a:t>
            </a:r>
            <a:r>
              <a:rPr lang="zh-CN" altLang="en-US" sz="240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将连接交付给SSL并进行SSL连接</a:t>
            </a:r>
            <a:endParaRPr lang="zh-CN" altLang="en-US" sz="240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40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8. </a:t>
            </a:r>
            <a:r>
              <a:rPr lang="zh-CN" altLang="en-US" sz="240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进行操作</a:t>
            </a:r>
            <a:endParaRPr lang="zh-CN" altLang="en-US" sz="240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40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9. </a:t>
            </a:r>
            <a:r>
              <a:rPr lang="zh-CN" altLang="en-US" sz="240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释放资源</a:t>
            </a:r>
            <a:endParaRPr lang="zh-CN" altLang="en-US" sz="240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969645" y="442595"/>
            <a:ext cx="5080000" cy="460375"/>
          </a:xfrm>
          <a:prstGeom prst="rect">
            <a:avLst/>
          </a:prstGeom>
          <a:noFill/>
          <a:ln w="9525">
            <a:noFill/>
          </a:ln>
        </p:spPr>
        <p:txBody>
          <a:bodyPr>
            <a:spAutoFit/>
          </a:bodyPr>
          <a:p>
            <a:pPr indent="0"/>
            <a:r>
              <a:rPr lang="zh-CN" sz="2400" b="1">
                <a:solidFill>
                  <a:schemeClr val="accent1">
                    <a:lumMod val="50000"/>
                  </a:schemeClr>
                </a:solidFill>
                <a:latin typeface="微软雅黑" panose="020B0503020204020204" pitchFamily="34" charset="-122"/>
                <a:ea typeface="微软雅黑" panose="020B0503020204020204" pitchFamily="34" charset="-122"/>
              </a:rPr>
              <a:t>客户端构成</a:t>
            </a:r>
            <a:endParaRPr lang="zh-CN" altLang="en-US" sz="2400" b="1">
              <a:solidFill>
                <a:schemeClr val="accent1">
                  <a:lumMod val="50000"/>
                </a:schemeClr>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5" name="文本框 4"/>
          <p:cNvSpPr txBox="1"/>
          <p:nvPr/>
        </p:nvSpPr>
        <p:spPr>
          <a:xfrm>
            <a:off x="577850" y="78740"/>
            <a:ext cx="5080000" cy="460375"/>
          </a:xfrm>
          <a:prstGeom prst="rect">
            <a:avLst/>
          </a:prstGeom>
          <a:noFill/>
          <a:ln w="9525">
            <a:noFill/>
          </a:ln>
        </p:spPr>
        <p:txBody>
          <a:bodyPr>
            <a:spAutoFit/>
          </a:bodyPr>
          <a:p>
            <a:pPr indent="0"/>
            <a:r>
              <a:rPr lang="zh-CN" sz="2400" b="1">
                <a:solidFill>
                  <a:schemeClr val="accent1">
                    <a:lumMod val="75000"/>
                  </a:schemeClr>
                </a:solidFill>
                <a:latin typeface="微软雅黑" panose="020B0503020204020204" pitchFamily="34" charset="-122"/>
                <a:ea typeface="微软雅黑" panose="020B0503020204020204" pitchFamily="34" charset="-122"/>
              </a:rPr>
              <a:t>测试</a:t>
            </a:r>
            <a:endParaRPr lang="zh-CN" altLang="en-US" sz="24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custDataLst>
              <p:tags r:id="rId1"/>
            </p:custDataLst>
          </p:nvPr>
        </p:nvSpPr>
        <p:spPr>
          <a:xfrm>
            <a:off x="577850" y="727075"/>
            <a:ext cx="10626090" cy="1198880"/>
          </a:xfrm>
          <a:prstGeom prst="rect">
            <a:avLst/>
          </a:prstGeom>
          <a:noFill/>
          <a:ln w="9525">
            <a:noFill/>
          </a:ln>
        </p:spPr>
        <p:txBody>
          <a:bodyPr wrap="square">
            <a:spAutoFit/>
          </a:bodyPr>
          <a:p>
            <a:pPr indent="266700"/>
            <a:r>
              <a:rPr lang="zh-CN" sz="2400" b="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环境：</a:t>
            </a:r>
            <a:r>
              <a:rPr lang="en-US" sz="2400" b="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kali-linux-2020.1</a:t>
            </a:r>
            <a:r>
              <a:rPr lang="zh-CN"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根据已经写好的</a:t>
            </a:r>
            <a:r>
              <a:rPr lang="en-US"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Makefile</a:t>
            </a:r>
            <a:r>
              <a:rPr lang="zh-CN"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文件，我们就可以简单的复现整个过程首先编译</a:t>
            </a:r>
            <a:r>
              <a:rPr lang="en-US"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server</a:t>
            </a:r>
            <a:r>
              <a:rPr lang="zh-CN"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和</a:t>
            </a:r>
            <a:r>
              <a:rPr lang="en-US"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client</a:t>
            </a:r>
            <a:r>
              <a:rPr lang="zh-CN"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程序</a:t>
            </a:r>
            <a:endParaRPr lang="zh-CN" altLang="en-US"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7"/>
          <p:cNvPicPr>
            <a:picLocks noChangeAspect="1"/>
          </p:cNvPicPr>
          <p:nvPr/>
        </p:nvPicPr>
        <p:blipFill>
          <a:blip r:embed="rId2"/>
          <a:stretch>
            <a:fillRect/>
          </a:stretch>
        </p:blipFill>
        <p:spPr>
          <a:xfrm>
            <a:off x="577850" y="1925955"/>
            <a:ext cx="9312910" cy="3980180"/>
          </a:xfrm>
          <a:prstGeom prst="rect">
            <a:avLst/>
          </a:prstGeom>
          <a:noFill/>
          <a:ln>
            <a:noFill/>
          </a:ln>
        </p:spPr>
      </p:pic>
      <p:sp>
        <p:nvSpPr>
          <p:cNvPr id="8" name="文本框 7"/>
          <p:cNvSpPr txBox="1"/>
          <p:nvPr>
            <p:custDataLst>
              <p:tags r:id="rId3"/>
            </p:custDataLst>
          </p:nvPr>
        </p:nvSpPr>
        <p:spPr>
          <a:xfrm>
            <a:off x="577850" y="6028055"/>
            <a:ext cx="11299825" cy="829945"/>
          </a:xfrm>
          <a:prstGeom prst="rect">
            <a:avLst/>
          </a:prstGeom>
          <a:noFill/>
          <a:ln w="9525">
            <a:noFill/>
          </a:ln>
        </p:spPr>
        <p:txBody>
          <a:bodyPr wrap="square">
            <a:spAutoFit/>
          </a:bodyPr>
          <a:p>
            <a:pPr indent="266700"/>
            <a:r>
              <a:rPr lang="zh-CN"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之后进入下级目录，同样使用</a:t>
            </a:r>
            <a:r>
              <a:rPr lang="en-US"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makefile</a:t>
            </a:r>
            <a:r>
              <a:rPr lang="zh-CN"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获得</a:t>
            </a:r>
            <a:r>
              <a:rPr lang="en-US"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CA</a:t>
            </a:r>
            <a:r>
              <a:rPr lang="zh-CN"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的证书与私钥、服务器的证书与私钥、服务器加密的证书和私钥、客户端的证书和私钥、客户端加密的证书和私钥</a:t>
            </a:r>
            <a:endParaRPr lang="zh-CN" altLang="en-US"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3"/>
          <p:cNvPicPr>
            <a:picLocks noChangeAspect="1"/>
          </p:cNvPicPr>
          <p:nvPr/>
        </p:nvPicPr>
        <p:blipFill>
          <a:blip r:embed="rId1"/>
          <a:stretch>
            <a:fillRect/>
          </a:stretch>
        </p:blipFill>
        <p:spPr>
          <a:xfrm>
            <a:off x="1086485" y="109855"/>
            <a:ext cx="9583420" cy="6638290"/>
          </a:xfrm>
          <a:prstGeom prst="rect">
            <a:avLst/>
          </a:prstGeom>
          <a:noFill/>
          <a:ln>
            <a:noFill/>
          </a:ln>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01" name="文本框 100"/>
          <p:cNvSpPr txBox="1"/>
          <p:nvPr>
            <p:custDataLst>
              <p:tags r:id="rId1"/>
            </p:custDataLst>
          </p:nvPr>
        </p:nvSpPr>
        <p:spPr>
          <a:xfrm>
            <a:off x="595630" y="365125"/>
            <a:ext cx="11091545" cy="829945"/>
          </a:xfrm>
          <a:prstGeom prst="rect">
            <a:avLst/>
          </a:prstGeom>
          <a:noFill/>
          <a:ln w="9525">
            <a:noFill/>
          </a:ln>
        </p:spPr>
        <p:txBody>
          <a:bodyPr wrap="square">
            <a:spAutoFit/>
          </a:bodyPr>
          <a:p>
            <a:pPr indent="266700"/>
            <a:r>
              <a:rPr lang="zh-CN"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在一个</a:t>
            </a:r>
            <a:r>
              <a:rPr lang="en-US"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terminal</a:t>
            </a:r>
            <a:r>
              <a:rPr lang="zh-CN"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中执行</a:t>
            </a:r>
            <a:r>
              <a:rPr lang="en-US"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server</a:t>
            </a:r>
            <a:r>
              <a:rPr lang="zh-CN"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程序，显示在</a:t>
            </a:r>
            <a:r>
              <a:rPr lang="en-US"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linux</a:t>
            </a:r>
            <a:r>
              <a:rPr lang="zh-CN"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系统中执行，这里我用的是</a:t>
            </a:r>
            <a:r>
              <a:rPr lang="en-US"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kali-linux</a:t>
            </a:r>
            <a:endParaRPr lang="en-US" altLang="en-US"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p:nvPr/>
        </p:nvPicPr>
        <p:blipFill>
          <a:blip r:embed="rId2"/>
          <a:stretch>
            <a:fillRect/>
          </a:stretch>
        </p:blipFill>
        <p:spPr>
          <a:xfrm>
            <a:off x="1252855" y="783590"/>
            <a:ext cx="3571240" cy="544830"/>
          </a:xfrm>
          <a:prstGeom prst="rect">
            <a:avLst/>
          </a:prstGeom>
          <a:noFill/>
          <a:ln w="9525">
            <a:noFill/>
          </a:ln>
        </p:spPr>
      </p:pic>
      <p:sp>
        <p:nvSpPr>
          <p:cNvPr id="103" name="文本框 102"/>
          <p:cNvSpPr txBox="1"/>
          <p:nvPr>
            <p:custDataLst>
              <p:tags r:id="rId3"/>
            </p:custDataLst>
          </p:nvPr>
        </p:nvSpPr>
        <p:spPr>
          <a:xfrm>
            <a:off x="595630" y="3131185"/>
            <a:ext cx="8905240" cy="829945"/>
          </a:xfrm>
          <a:prstGeom prst="rect">
            <a:avLst/>
          </a:prstGeom>
          <a:noFill/>
          <a:ln w="9525">
            <a:noFill/>
          </a:ln>
        </p:spPr>
        <p:txBody>
          <a:bodyPr wrap="square">
            <a:spAutoFit/>
          </a:bodyPr>
          <a:p>
            <a:pPr indent="0"/>
            <a:r>
              <a:rPr lang="en-US" altLang="zh-CN"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lang="zh-CN"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之后再开一个</a:t>
            </a:r>
            <a:r>
              <a:rPr lang="en-US"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terminal</a:t>
            </a:r>
            <a:r>
              <a:rPr lang="zh-CN"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执行</a:t>
            </a:r>
            <a:r>
              <a:rPr lang="en-US"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client</a:t>
            </a:r>
            <a:r>
              <a:rPr lang="zh-CN"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，可以看到</a:t>
            </a:r>
            <a:r>
              <a:rPr lang="en-US"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”connected success!”</a:t>
            </a:r>
            <a:r>
              <a:rPr lang="zh-CN"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，收到</a:t>
            </a:r>
            <a:r>
              <a:rPr lang="en-US"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54</a:t>
            </a:r>
            <a:r>
              <a:rPr lang="zh-CN"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个字符并显示字符串</a:t>
            </a:r>
            <a:endParaRPr lang="zh-CN" altLang="en-US"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a:picLocks noChangeAspect="1"/>
          </p:cNvPicPr>
          <p:nvPr/>
        </p:nvPicPr>
        <p:blipFill>
          <a:blip r:embed="rId4"/>
          <a:stretch>
            <a:fillRect/>
          </a:stretch>
        </p:blipFill>
        <p:spPr>
          <a:xfrm>
            <a:off x="165735" y="4159885"/>
            <a:ext cx="11808460" cy="2584450"/>
          </a:xfrm>
          <a:prstGeom prst="rect">
            <a:avLst/>
          </a:prstGeom>
          <a:noFill/>
          <a:ln>
            <a:noFill/>
          </a:ln>
        </p:spPr>
      </p:pic>
      <p:pic>
        <p:nvPicPr>
          <p:cNvPr id="7" name="图片 4"/>
          <p:cNvPicPr>
            <a:picLocks noChangeAspect="1"/>
          </p:cNvPicPr>
          <p:nvPr/>
        </p:nvPicPr>
        <p:blipFill>
          <a:blip r:embed="rId5"/>
          <a:srcRect r="59666"/>
          <a:stretch>
            <a:fillRect/>
          </a:stretch>
        </p:blipFill>
        <p:spPr>
          <a:xfrm>
            <a:off x="1149985" y="1328420"/>
            <a:ext cx="8263255" cy="1604010"/>
          </a:xfrm>
          <a:prstGeom prst="rect">
            <a:avLst/>
          </a:prstGeom>
          <a:noFill/>
          <a:ln>
            <a:noFill/>
          </a:ln>
        </p:spPr>
      </p:pic>
    </p:spTree>
    <p:custDataLst>
      <p:tags r:id="rId6"/>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05" name="文本框 104"/>
          <p:cNvSpPr txBox="1"/>
          <p:nvPr/>
        </p:nvSpPr>
        <p:spPr>
          <a:xfrm>
            <a:off x="714375" y="497840"/>
            <a:ext cx="9141460" cy="460375"/>
          </a:xfrm>
          <a:prstGeom prst="rect">
            <a:avLst/>
          </a:prstGeom>
          <a:noFill/>
          <a:ln w="9525">
            <a:noFill/>
          </a:ln>
        </p:spPr>
        <p:txBody>
          <a:bodyPr wrap="square">
            <a:spAutoFit/>
          </a:bodyPr>
          <a:p>
            <a:pPr indent="266700"/>
            <a:r>
              <a:rPr lang="zh-CN" sz="2400" b="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回到</a:t>
            </a:r>
            <a:r>
              <a:rPr lang="en-US" sz="2400" b="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server</a:t>
            </a:r>
            <a:r>
              <a:rPr lang="zh-CN" sz="2400" b="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的</a:t>
            </a:r>
            <a:r>
              <a:rPr lang="en-US" sz="2400" b="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terminal</a:t>
            </a:r>
            <a:r>
              <a:rPr lang="zh-CN" sz="2400" b="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，同样可以看到类似情景，说明测试成功</a:t>
            </a:r>
            <a:endParaRPr lang="zh-CN" altLang="en-US" sz="2400" b="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6"/>
          <p:cNvPicPr>
            <a:picLocks noChangeAspect="1"/>
          </p:cNvPicPr>
          <p:nvPr/>
        </p:nvPicPr>
        <p:blipFill>
          <a:blip r:embed="rId1"/>
          <a:stretch>
            <a:fillRect/>
          </a:stretch>
        </p:blipFill>
        <p:spPr>
          <a:xfrm>
            <a:off x="715645" y="1504950"/>
            <a:ext cx="10760710" cy="3210560"/>
          </a:xfrm>
          <a:prstGeom prst="rect">
            <a:avLst/>
          </a:prstGeom>
          <a:noFill/>
          <a:ln>
            <a:noFill/>
          </a:ln>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7" name="图片 6" descr="图片18"/>
          <p:cNvPicPr>
            <a:picLocks noChangeAspect="1"/>
          </p:cNvPicPr>
          <p:nvPr>
            <p:custDataLst>
              <p:tags r:id="rId1"/>
            </p:custDataLst>
          </p:nvPr>
        </p:nvPicPr>
        <p:blipFill>
          <a:blip r:embed="rId2"/>
          <a:stretch>
            <a:fillRect/>
          </a:stretch>
        </p:blipFill>
        <p:spPr>
          <a:xfrm>
            <a:off x="0" y="0"/>
            <a:ext cx="720090" cy="720090"/>
          </a:xfrm>
          <a:prstGeom prst="rect">
            <a:avLst/>
          </a:prstGeom>
        </p:spPr>
      </p:pic>
      <p:pic>
        <p:nvPicPr>
          <p:cNvPr id="6" name="图片 5" descr="图片19"/>
          <p:cNvPicPr>
            <a:picLocks noChangeAspect="1"/>
          </p:cNvPicPr>
          <p:nvPr>
            <p:custDataLst>
              <p:tags r:id="rId3"/>
            </p:custDataLst>
          </p:nvPr>
        </p:nvPicPr>
        <p:blipFill>
          <a:blip r:embed="rId4"/>
          <a:stretch>
            <a:fillRect/>
          </a:stretch>
        </p:blipFill>
        <p:spPr>
          <a:xfrm>
            <a:off x="11471910" y="-5379"/>
            <a:ext cx="720090" cy="720090"/>
          </a:xfrm>
          <a:prstGeom prst="rect">
            <a:avLst/>
          </a:prstGeom>
        </p:spPr>
      </p:pic>
      <p:sp>
        <p:nvSpPr>
          <p:cNvPr id="5" name="文本框 4"/>
          <p:cNvSpPr txBox="1"/>
          <p:nvPr>
            <p:custDataLst>
              <p:tags r:id="rId5"/>
            </p:custDataLst>
          </p:nvPr>
        </p:nvSpPr>
        <p:spPr>
          <a:xfrm>
            <a:off x="1322705" y="1675130"/>
            <a:ext cx="1931035" cy="368300"/>
          </a:xfrm>
          <a:prstGeom prst="rect">
            <a:avLst/>
          </a:prstGeom>
          <a:noFill/>
        </p:spPr>
        <p:txBody>
          <a:bodyPr wrap="square" rtlCol="0">
            <a:spAutoFit/>
          </a:bodyPr>
          <a:p>
            <a:r>
              <a:rPr lang="zh-CN" altLang="en-US" b="1">
                <a:solidFill>
                  <a:schemeClr val="dk1"/>
                </a:solidFill>
                <a:latin typeface="微软雅黑" panose="020B0503020204020204" pitchFamily="34" charset="-122"/>
                <a:ea typeface="微软雅黑" panose="020B0503020204020204" pitchFamily="34" charset="-122"/>
              </a:rPr>
              <a:t>实习概况</a:t>
            </a:r>
            <a:endParaRPr lang="zh-CN" altLang="en-US" b="1">
              <a:solidFill>
                <a:schemeClr val="dk1"/>
              </a:solidFill>
              <a:latin typeface="微软雅黑" panose="020B0503020204020204" pitchFamily="34" charset="-122"/>
              <a:ea typeface="微软雅黑" panose="020B0503020204020204" pitchFamily="34" charset="-122"/>
            </a:endParaRPr>
          </a:p>
        </p:txBody>
      </p:sp>
      <p:sp>
        <p:nvSpPr>
          <p:cNvPr id="100" name="文本框 99"/>
          <p:cNvSpPr txBox="1"/>
          <p:nvPr>
            <p:custDataLst>
              <p:tags r:id="rId6"/>
            </p:custDataLst>
          </p:nvPr>
        </p:nvSpPr>
        <p:spPr>
          <a:xfrm>
            <a:off x="1322705" y="2490470"/>
            <a:ext cx="10398125" cy="1938020"/>
          </a:xfrm>
          <a:prstGeom prst="rect">
            <a:avLst/>
          </a:prstGeom>
          <a:noFill/>
          <a:ln w="9525">
            <a:noFill/>
          </a:ln>
        </p:spPr>
        <p:txBody>
          <a:bodyPr wrap="square">
            <a:spAutoFit/>
          </a:bodyPr>
          <a:p>
            <a:pPr indent="304800"/>
            <a:r>
              <a:rPr lang="en-US"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Mysql/Mariadb</a:t>
            </a:r>
            <a:r>
              <a:rPr lang="zh-CN"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数据库</a:t>
            </a:r>
            <a:r>
              <a:rPr lang="en-US"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mysql.user </a:t>
            </a:r>
            <a:r>
              <a:rPr lang="zh-CN"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的认证默认采用账号</a:t>
            </a:r>
            <a:r>
              <a:rPr lang="en-US"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zh-CN"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密码方式，其中账号由</a:t>
            </a:r>
            <a:r>
              <a:rPr lang="en-US"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Host</a:t>
            </a:r>
            <a:r>
              <a:rPr lang="zh-CN"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允许登录的客户端</a:t>
            </a:r>
            <a:r>
              <a:rPr lang="en-US"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ip</a:t>
            </a:r>
            <a:r>
              <a:rPr lang="zh-CN"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zh-CN"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localhost</a:t>
            </a:r>
            <a:r>
              <a:rPr lang="zh-CN"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）和</a:t>
            </a:r>
            <a:r>
              <a:rPr lang="en-US"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User</a:t>
            </a:r>
            <a:r>
              <a:rPr lang="zh-CN"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用户名组成。为增强数据库的认证安全性，可从认证协议入手，设计认证插件，在数据库原有的认证方式基础上使用证书等手段实现数据库客户端与服务端的双向安全认证。</a:t>
            </a:r>
            <a:endParaRPr lang="zh-CN" altLang="en-US"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7"/>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7" name="图片 6" descr="图片18"/>
          <p:cNvPicPr>
            <a:picLocks noChangeAspect="1"/>
          </p:cNvPicPr>
          <p:nvPr>
            <p:custDataLst>
              <p:tags r:id="rId1"/>
            </p:custDataLst>
          </p:nvPr>
        </p:nvPicPr>
        <p:blipFill>
          <a:blip r:embed="rId2"/>
          <a:stretch>
            <a:fillRect/>
          </a:stretch>
        </p:blipFill>
        <p:spPr>
          <a:xfrm>
            <a:off x="0" y="0"/>
            <a:ext cx="720090" cy="720090"/>
          </a:xfrm>
          <a:prstGeom prst="rect">
            <a:avLst/>
          </a:prstGeom>
        </p:spPr>
      </p:pic>
      <p:pic>
        <p:nvPicPr>
          <p:cNvPr id="6" name="图片 5" descr="图片19"/>
          <p:cNvPicPr>
            <a:picLocks noChangeAspect="1"/>
          </p:cNvPicPr>
          <p:nvPr>
            <p:custDataLst>
              <p:tags r:id="rId3"/>
            </p:custDataLst>
          </p:nvPr>
        </p:nvPicPr>
        <p:blipFill>
          <a:blip r:embed="rId4"/>
          <a:stretch>
            <a:fillRect/>
          </a:stretch>
        </p:blipFill>
        <p:spPr>
          <a:xfrm>
            <a:off x="11471910" y="-5379"/>
            <a:ext cx="720090" cy="720090"/>
          </a:xfrm>
          <a:prstGeom prst="rect">
            <a:avLst/>
          </a:prstGeom>
        </p:spPr>
      </p:pic>
      <p:sp>
        <p:nvSpPr>
          <p:cNvPr id="100" name="文本框 99"/>
          <p:cNvSpPr txBox="1"/>
          <p:nvPr>
            <p:custDataLst>
              <p:tags r:id="rId5"/>
            </p:custDataLst>
          </p:nvPr>
        </p:nvSpPr>
        <p:spPr>
          <a:xfrm>
            <a:off x="1015365" y="1729740"/>
            <a:ext cx="9487535" cy="1568450"/>
          </a:xfrm>
          <a:prstGeom prst="rect">
            <a:avLst/>
          </a:prstGeom>
          <a:noFill/>
          <a:ln w="9525">
            <a:noFill/>
          </a:ln>
        </p:spPr>
        <p:txBody>
          <a:bodyPr wrap="square">
            <a:spAutoFit/>
          </a:bodyPr>
          <a:p>
            <a:pPr marL="360045" indent="-360045"/>
            <a:r>
              <a:rPr lang="en-US" altLang="zh-CN"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lang="zh-CN"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实习地址：武汉市东西湖区国家网络安全人才与创新基地实习部门：信息安全实验室实习岗位目标：用</a:t>
            </a:r>
            <a:r>
              <a:rPr lang="en-US"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C</a:t>
            </a:r>
            <a:r>
              <a:rPr lang="zh-CN"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语言实现基于</a:t>
            </a:r>
            <a:r>
              <a:rPr lang="en-US"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gmssl</a:t>
            </a:r>
            <a:r>
              <a:rPr lang="zh-CN"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实现客户端与服务端的证书认证过程</a:t>
            </a:r>
            <a:endParaRPr lang="zh-CN" altLang="en-US"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custDataLst>
              <p:tags r:id="rId6"/>
            </p:custDataLst>
          </p:nvPr>
        </p:nvSpPr>
        <p:spPr>
          <a:xfrm>
            <a:off x="1149350" y="773430"/>
            <a:ext cx="3060065" cy="368300"/>
          </a:xfrm>
          <a:prstGeom prst="rect">
            <a:avLst/>
          </a:prstGeom>
          <a:noFill/>
        </p:spPr>
        <p:txBody>
          <a:bodyPr wrap="square" rtlCol="0">
            <a:spAutoFit/>
          </a:bodyPr>
          <a:p>
            <a:r>
              <a:rPr lang="zh-CN" b="1">
                <a:solidFill>
                  <a:schemeClr val="dk1"/>
                </a:solidFill>
                <a:latin typeface="微软雅黑" panose="020B0503020204020204" pitchFamily="34" charset="-122"/>
                <a:ea typeface="微软雅黑" panose="020B0503020204020204" pitchFamily="34" charset="-122"/>
                <a:sym typeface="+mn-ea"/>
              </a:rPr>
              <a:t>实习单位及实习岗位简介</a:t>
            </a:r>
            <a:endParaRPr lang="zh-CN" altLang="en-US" b="1">
              <a:solidFill>
                <a:schemeClr val="dk1"/>
              </a:solidFill>
              <a:latin typeface="微软雅黑" panose="020B0503020204020204" pitchFamily="34" charset="-122"/>
              <a:ea typeface="微软雅黑" panose="020B0503020204020204" pitchFamily="34" charset="-122"/>
              <a:sym typeface="+mn-ea"/>
            </a:endParaRPr>
          </a:p>
        </p:txBody>
      </p:sp>
    </p:spTree>
    <p:custDataLst>
      <p:tags r:id="rId7"/>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7" name="图片 6" descr="图片18"/>
          <p:cNvPicPr>
            <a:picLocks noChangeAspect="1"/>
          </p:cNvPicPr>
          <p:nvPr>
            <p:custDataLst>
              <p:tags r:id="rId1"/>
            </p:custDataLst>
          </p:nvPr>
        </p:nvPicPr>
        <p:blipFill>
          <a:blip r:embed="rId2"/>
          <a:stretch>
            <a:fillRect/>
          </a:stretch>
        </p:blipFill>
        <p:spPr>
          <a:xfrm>
            <a:off x="0" y="0"/>
            <a:ext cx="720090" cy="720090"/>
          </a:xfrm>
          <a:prstGeom prst="rect">
            <a:avLst/>
          </a:prstGeom>
        </p:spPr>
      </p:pic>
      <p:pic>
        <p:nvPicPr>
          <p:cNvPr id="2" name="图片 1" descr="图片19"/>
          <p:cNvPicPr>
            <a:picLocks noChangeAspect="1"/>
          </p:cNvPicPr>
          <p:nvPr>
            <p:custDataLst>
              <p:tags r:id="rId3"/>
            </p:custDataLst>
          </p:nvPr>
        </p:nvPicPr>
        <p:blipFill>
          <a:blip r:embed="rId4"/>
          <a:stretch>
            <a:fillRect/>
          </a:stretch>
        </p:blipFill>
        <p:spPr>
          <a:xfrm>
            <a:off x="11471910" y="-5379"/>
            <a:ext cx="720090" cy="720090"/>
          </a:xfrm>
          <a:prstGeom prst="rect">
            <a:avLst/>
          </a:prstGeom>
        </p:spPr>
      </p:pic>
      <p:sp>
        <p:nvSpPr>
          <p:cNvPr id="100" name="文本框 99"/>
          <p:cNvSpPr txBox="1"/>
          <p:nvPr/>
        </p:nvSpPr>
        <p:spPr>
          <a:xfrm>
            <a:off x="344805" y="1591945"/>
            <a:ext cx="3378200" cy="460375"/>
          </a:xfrm>
          <a:prstGeom prst="rect">
            <a:avLst/>
          </a:prstGeom>
          <a:noFill/>
          <a:ln w="9525">
            <a:noFill/>
          </a:ln>
        </p:spPr>
        <p:txBody>
          <a:bodyPr wrap="square">
            <a:spAutoFit/>
          </a:bodyPr>
          <a:p>
            <a:pPr marL="269875" indent="-269875" algn="ctr"/>
            <a:r>
              <a:rPr lang="zh-CN" sz="2400" b="1">
                <a:solidFill>
                  <a:schemeClr val="accent1"/>
                </a:solidFill>
                <a:latin typeface="微软雅黑" panose="020B0503020204020204" pitchFamily="34" charset="-122"/>
                <a:ea typeface="微软雅黑" panose="020B0503020204020204" pitchFamily="34" charset="-122"/>
              </a:rPr>
              <a:t>实习内容</a:t>
            </a:r>
            <a:endParaRPr lang="zh-CN" altLang="en-US" sz="2400" b="1">
              <a:solidFill>
                <a:schemeClr val="accent1"/>
              </a:solidFill>
              <a:latin typeface="微软雅黑" panose="020B0503020204020204" pitchFamily="34" charset="-122"/>
              <a:ea typeface="微软雅黑" panose="020B0503020204020204" pitchFamily="34" charset="-122"/>
            </a:endParaRPr>
          </a:p>
        </p:txBody>
      </p:sp>
      <p:sp>
        <p:nvSpPr>
          <p:cNvPr id="6" name="文本框 5"/>
          <p:cNvSpPr txBox="1"/>
          <p:nvPr>
            <p:custDataLst>
              <p:tags r:id="rId5"/>
            </p:custDataLst>
          </p:nvPr>
        </p:nvSpPr>
        <p:spPr>
          <a:xfrm>
            <a:off x="1240790" y="2522855"/>
            <a:ext cx="8506460" cy="2245360"/>
          </a:xfrm>
          <a:prstGeom prst="rect">
            <a:avLst/>
          </a:prstGeom>
          <a:noFill/>
        </p:spPr>
        <p:txBody>
          <a:bodyPr wrap="square" rtlCol="0">
            <a:spAutoFit/>
          </a:bodyPr>
          <a:p>
            <a:r>
              <a:rPr lang="en-US" altLang="zh-CN" sz="280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学习数据库相关知识</a:t>
            </a:r>
            <a:endParaRPr lang="zh-CN" altLang="en-US" sz="280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80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·学习openssl、gmssl相关知识</a:t>
            </a:r>
            <a:endParaRPr lang="zh-CN" altLang="en-US" sz="280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80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·学习gmssl的C语言函数</a:t>
            </a:r>
            <a:endParaRPr lang="zh-CN" altLang="en-US" sz="280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80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·学习gmssl的证书分发与认证</a:t>
            </a:r>
            <a:endParaRPr lang="zh-CN" altLang="en-US" sz="280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80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·利用C语言完成证书分发与认证的过程</a:t>
            </a:r>
            <a:endParaRPr lang="zh-CN" altLang="en-US" sz="280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7" name="图片 6" descr="图片18"/>
          <p:cNvPicPr>
            <a:picLocks noChangeAspect="1"/>
          </p:cNvPicPr>
          <p:nvPr>
            <p:custDataLst>
              <p:tags r:id="rId1"/>
            </p:custDataLst>
          </p:nvPr>
        </p:nvPicPr>
        <p:blipFill>
          <a:blip r:embed="rId2"/>
          <a:stretch>
            <a:fillRect/>
          </a:stretch>
        </p:blipFill>
        <p:spPr>
          <a:xfrm>
            <a:off x="0" y="0"/>
            <a:ext cx="720090" cy="720090"/>
          </a:xfrm>
          <a:prstGeom prst="rect">
            <a:avLst/>
          </a:prstGeom>
        </p:spPr>
      </p:pic>
      <p:pic>
        <p:nvPicPr>
          <p:cNvPr id="6" name="图片 5" descr="图片19"/>
          <p:cNvPicPr>
            <a:picLocks noChangeAspect="1"/>
          </p:cNvPicPr>
          <p:nvPr>
            <p:custDataLst>
              <p:tags r:id="rId3"/>
            </p:custDataLst>
          </p:nvPr>
        </p:nvPicPr>
        <p:blipFill>
          <a:blip r:embed="rId4"/>
          <a:stretch>
            <a:fillRect/>
          </a:stretch>
        </p:blipFill>
        <p:spPr>
          <a:xfrm>
            <a:off x="11471910" y="-5379"/>
            <a:ext cx="720090" cy="720090"/>
          </a:xfrm>
          <a:prstGeom prst="rect">
            <a:avLst/>
          </a:prstGeom>
        </p:spPr>
      </p:pic>
      <p:sp>
        <p:nvSpPr>
          <p:cNvPr id="100" name="文本框 99"/>
          <p:cNvSpPr txBox="1"/>
          <p:nvPr>
            <p:custDataLst>
              <p:tags r:id="rId5"/>
            </p:custDataLst>
          </p:nvPr>
        </p:nvSpPr>
        <p:spPr>
          <a:xfrm>
            <a:off x="969010" y="1113155"/>
            <a:ext cx="10398760" cy="4707890"/>
          </a:xfrm>
          <a:prstGeom prst="rect">
            <a:avLst/>
          </a:prstGeom>
          <a:noFill/>
          <a:ln w="9525">
            <a:noFill/>
          </a:ln>
        </p:spPr>
        <p:txBody>
          <a:bodyPr wrap="square">
            <a:spAutoFit/>
          </a:bodyPr>
          <a:p>
            <a:pPr indent="266700"/>
            <a:r>
              <a:rPr lang="en-US"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GmSSL</a:t>
            </a:r>
            <a:r>
              <a:rPr lang="zh-CN"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是一个开源的密码工具箱，支持</a:t>
            </a:r>
            <a:r>
              <a:rPr lang="en-US"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SM2/SM3/SM4/SM9/ZUC</a:t>
            </a:r>
            <a:r>
              <a:rPr lang="zh-CN"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等国密</a:t>
            </a:r>
            <a:r>
              <a:rPr lang="en-US"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zh-CN"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国家商用密码</a:t>
            </a:r>
            <a:r>
              <a:rPr lang="en-US"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zh-CN"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算法、</a:t>
            </a:r>
            <a:r>
              <a:rPr lang="en-US" sz="2000" b="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SM2</a:t>
            </a:r>
            <a:r>
              <a:rPr lang="zh-CN" sz="2000" b="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国密数字证书及基于</a:t>
            </a:r>
            <a:r>
              <a:rPr lang="en-US" sz="2000" b="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SM2</a:t>
            </a:r>
            <a:r>
              <a:rPr lang="zh-CN" sz="2000" b="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证书的</a:t>
            </a:r>
            <a:r>
              <a:rPr lang="en-US" sz="2000" b="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SSL/TLS</a:t>
            </a:r>
            <a:r>
              <a:rPr lang="zh-CN" sz="2000" b="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安全通信协议</a:t>
            </a:r>
            <a:r>
              <a:rPr lang="zh-CN"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，支持国密硬件密码设备，提供符合国密规范的编程接口与命令行工具，可以用于构建</a:t>
            </a:r>
            <a:r>
              <a:rPr lang="en-US"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PKI/CA</a:t>
            </a:r>
            <a:r>
              <a:rPr lang="zh-CN"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、安全通信、数据加密等符合国密标准的安全应用。</a:t>
            </a:r>
            <a:r>
              <a:rPr lang="en-US"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GmSSL</a:t>
            </a:r>
            <a:r>
              <a:rPr lang="zh-CN"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项目是</a:t>
            </a:r>
            <a:r>
              <a:rPr lang="en-US" sz="2000" b="0" u="sng">
                <a:solidFill>
                  <a:schemeClr val="dk1"/>
                </a:solidFill>
                <a:latin typeface="微软雅黑" panose="020B0503020204020204" pitchFamily="34" charset="-122"/>
                <a:ea typeface="微软雅黑" panose="020B0503020204020204" pitchFamily="34" charset="-122"/>
                <a:cs typeface="微软雅黑" panose="020B0503020204020204" pitchFamily="34" charset="-122"/>
                <a:hlinkClick r:id="rId6"/>
              </a:rPr>
              <a:t>OpenSSL</a:t>
            </a:r>
            <a:r>
              <a:rPr lang="zh-CN"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项目的分支，并与</a:t>
            </a:r>
            <a:r>
              <a:rPr lang="en-US"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OpenSSL</a:t>
            </a:r>
            <a:r>
              <a:rPr lang="zh-CN"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保持接口兼容。因此</a:t>
            </a:r>
            <a:r>
              <a:rPr lang="en-US"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GmSSL</a:t>
            </a:r>
            <a:r>
              <a:rPr lang="zh-CN"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可以替代应用中的</a:t>
            </a:r>
            <a:r>
              <a:rPr lang="en-US"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OpenSSL</a:t>
            </a:r>
            <a:r>
              <a:rPr lang="zh-CN"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组件，并使应用自动具备基于国密的安全能力。</a:t>
            </a:r>
            <a:r>
              <a:rPr lang="en-US"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GmSSL</a:t>
            </a:r>
            <a:r>
              <a:rPr lang="zh-CN"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项目采用对商业应用友好的类</a:t>
            </a:r>
            <a:r>
              <a:rPr lang="en-US"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BSD</a:t>
            </a:r>
            <a:r>
              <a:rPr lang="zh-CN"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开源许可证，开源且可以用于闭源的商业应用。</a:t>
            </a:r>
            <a:r>
              <a:rPr lang="en-US"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lang="zh-CN" sz="2000" b="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关键特性</a:t>
            </a:r>
            <a:r>
              <a:rPr lang="en-US"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lang="zh-CN"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支持</a:t>
            </a:r>
            <a:r>
              <a:rPr lang="en-US"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SM2/SM3/SM4/SM9/ZUC</a:t>
            </a:r>
            <a:r>
              <a:rPr lang="zh-CN"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等全部已公开国密算法</a:t>
            </a:r>
            <a:r>
              <a:rPr lang="en-US"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lang="zh-CN"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支持国密</a:t>
            </a:r>
            <a:r>
              <a:rPr lang="en-US"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SM2</a:t>
            </a:r>
            <a:r>
              <a:rPr lang="zh-CN"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双证书</a:t>
            </a:r>
            <a:r>
              <a:rPr lang="en-US"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SSL</a:t>
            </a:r>
            <a:r>
              <a:rPr lang="zh-CN"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套件和国密</a:t>
            </a:r>
            <a:r>
              <a:rPr lang="en-US"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SM9</a:t>
            </a:r>
            <a:r>
              <a:rPr lang="zh-CN"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标识密码套件</a:t>
            </a:r>
            <a:r>
              <a:rPr lang="en-US"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lang="zh-CN"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高效实现在主流处理器上可完成</a:t>
            </a:r>
            <a:r>
              <a:rPr lang="en-US"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4.5</a:t>
            </a:r>
            <a:r>
              <a:rPr lang="zh-CN"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万次</a:t>
            </a:r>
            <a:r>
              <a:rPr lang="en-US"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SM2</a:t>
            </a:r>
            <a:r>
              <a:rPr lang="zh-CN"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签名</a:t>
            </a:r>
            <a:r>
              <a:rPr lang="en-US"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lang="zh-CN"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支持动态接入具备</a:t>
            </a:r>
            <a:r>
              <a:rPr lang="en-US"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SKF/SDF</a:t>
            </a:r>
            <a:r>
              <a:rPr lang="zh-CN"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接口的硬件密码模块</a:t>
            </a:r>
            <a:r>
              <a:rPr lang="en-US"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lang="zh-CN"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支持门限签名、秘密共享和白盒密码等高级安全特性</a:t>
            </a:r>
            <a:r>
              <a:rPr lang="en-US"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lang="zh-CN"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支持</a:t>
            </a:r>
            <a:r>
              <a:rPr lang="en-US" sz="2000" b="0" u="sng">
                <a:solidFill>
                  <a:schemeClr val="dk1"/>
                </a:solidFill>
                <a:latin typeface="微软雅黑" panose="020B0503020204020204" pitchFamily="34" charset="-122"/>
                <a:ea typeface="微软雅黑" panose="020B0503020204020204" pitchFamily="34" charset="-122"/>
                <a:cs typeface="微软雅黑" panose="020B0503020204020204" pitchFamily="34" charset="-122"/>
                <a:hlinkClick r:id="rId7"/>
              </a:rPr>
              <a:t>Java</a:t>
            </a:r>
            <a:r>
              <a:rPr lang="zh-CN"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sz="2000" b="0" u="sng">
                <a:solidFill>
                  <a:schemeClr val="dk1"/>
                </a:solidFill>
                <a:latin typeface="微软雅黑" panose="020B0503020204020204" pitchFamily="34" charset="-122"/>
                <a:ea typeface="微软雅黑" panose="020B0503020204020204" pitchFamily="34" charset="-122"/>
                <a:cs typeface="微软雅黑" panose="020B0503020204020204" pitchFamily="34" charset="-122"/>
                <a:hlinkClick r:id="rId8"/>
              </a:rPr>
              <a:t>Go</a:t>
            </a:r>
            <a:r>
              <a:rPr lang="zh-CN"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sz="2000" b="0" u="sng">
                <a:solidFill>
                  <a:schemeClr val="dk1"/>
                </a:solidFill>
                <a:latin typeface="微软雅黑" panose="020B0503020204020204" pitchFamily="34" charset="-122"/>
                <a:ea typeface="微软雅黑" panose="020B0503020204020204" pitchFamily="34" charset="-122"/>
                <a:cs typeface="微软雅黑" panose="020B0503020204020204" pitchFamily="34" charset="-122"/>
                <a:hlinkClick r:id="rId9"/>
              </a:rPr>
              <a:t>PHP</a:t>
            </a:r>
            <a:r>
              <a:rPr lang="zh-CN"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等多语言接口绑定和</a:t>
            </a:r>
            <a:r>
              <a:rPr lang="en-US"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REST</a:t>
            </a:r>
            <a:r>
              <a:rPr lang="zh-CN"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服务接口</a:t>
            </a:r>
            <a:endParaRPr lang="zh-CN" altLang="en-US" sz="20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0"/>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7" name="图片 6" descr="图片18"/>
          <p:cNvPicPr>
            <a:picLocks noChangeAspect="1"/>
          </p:cNvPicPr>
          <p:nvPr>
            <p:custDataLst>
              <p:tags r:id="rId1"/>
            </p:custDataLst>
          </p:nvPr>
        </p:nvPicPr>
        <p:blipFill>
          <a:blip r:embed="rId2"/>
          <a:stretch>
            <a:fillRect/>
          </a:stretch>
        </p:blipFill>
        <p:spPr>
          <a:xfrm>
            <a:off x="0" y="0"/>
            <a:ext cx="720090" cy="720090"/>
          </a:xfrm>
          <a:prstGeom prst="rect">
            <a:avLst/>
          </a:prstGeom>
        </p:spPr>
      </p:pic>
      <p:pic>
        <p:nvPicPr>
          <p:cNvPr id="6" name="图片 5" descr="图片19"/>
          <p:cNvPicPr>
            <a:picLocks noChangeAspect="1"/>
          </p:cNvPicPr>
          <p:nvPr>
            <p:custDataLst>
              <p:tags r:id="rId3"/>
            </p:custDataLst>
          </p:nvPr>
        </p:nvPicPr>
        <p:blipFill>
          <a:blip r:embed="rId4"/>
          <a:stretch>
            <a:fillRect/>
          </a:stretch>
        </p:blipFill>
        <p:spPr>
          <a:xfrm>
            <a:off x="11471910" y="-5379"/>
            <a:ext cx="720090" cy="720090"/>
          </a:xfrm>
          <a:prstGeom prst="rect">
            <a:avLst/>
          </a:prstGeom>
        </p:spPr>
      </p:pic>
      <p:sp>
        <p:nvSpPr>
          <p:cNvPr id="3" name="内容占位符 2"/>
          <p:cNvSpPr>
            <a:spLocks noGrp="1"/>
          </p:cNvSpPr>
          <p:nvPr>
            <p:ph idx="4294967295"/>
            <p:custDataLst>
              <p:tags r:id="rId5"/>
            </p:custDataLst>
          </p:nvPr>
        </p:nvSpPr>
        <p:spPr>
          <a:xfrm>
            <a:off x="608400" y="1490400"/>
            <a:ext cx="10969200" cy="4759200"/>
          </a:xfr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l">
              <a:buClrTx/>
              <a:buSzTx/>
              <a:buNone/>
            </a:pPr>
            <a:r>
              <a:rPr lang="zh-CN" altLang="en-US" b="1">
                <a:solidFill>
                  <a:schemeClr val="dk1">
                    <a:lumMod val="65000"/>
                    <a:lumOff val="35000"/>
                  </a:schemeClr>
                </a:solidFill>
                <a:latin typeface="微软雅黑" panose="020B0503020204020204" pitchFamily="34" charset="-122"/>
                <a:cs typeface="微软雅黑" panose="020B0503020204020204" pitchFamily="34" charset="-122"/>
                <a:sym typeface="+mn-ea"/>
              </a:rPr>
              <a:t>国密算法</a:t>
            </a:r>
            <a:endParaRPr lang="zh-CN" altLang="en-US" b="1">
              <a:solidFill>
                <a:schemeClr val="dk1">
                  <a:lumMod val="65000"/>
                  <a:lumOff val="35000"/>
                </a:schemeClr>
              </a:solidFill>
              <a:latin typeface="微软雅黑" panose="020B0503020204020204" pitchFamily="34" charset="-122"/>
              <a:cs typeface="微软雅黑" panose="020B0503020204020204" pitchFamily="34" charset="-122"/>
              <a:sym typeface="+mn-ea"/>
            </a:endParaRPr>
          </a:p>
          <a:p>
            <a:pPr marL="0" lvl="0" algn="l">
              <a:buClrTx/>
              <a:buSzTx/>
              <a:buNone/>
            </a:pPr>
            <a:r>
              <a:rPr lang="zh-CN" altLang="en-US" b="1">
                <a:solidFill>
                  <a:schemeClr val="dk1">
                    <a:lumMod val="65000"/>
                    <a:lumOff val="35000"/>
                  </a:schemeClr>
                </a:solidFill>
                <a:latin typeface="微软雅黑" panose="020B0503020204020204" pitchFamily="34" charset="-122"/>
                <a:cs typeface="微软雅黑" panose="020B0503020204020204" pitchFamily="34" charset="-122"/>
                <a:sym typeface="+mn-ea"/>
              </a:rPr>
              <a:t>	</a:t>
            </a:r>
            <a:r>
              <a:rPr lang="zh-CN" altLang="en-US" b="1">
                <a:solidFill>
                  <a:schemeClr val="dk1">
                    <a:lumMod val="65000"/>
                    <a:lumOff val="35000"/>
                  </a:schemeClr>
                </a:solidFill>
                <a:latin typeface="微软雅黑" panose="020B0503020204020204" pitchFamily="34" charset="-122"/>
                <a:cs typeface="微软雅黑" panose="020B0503020204020204" pitchFamily="34" charset="-122"/>
                <a:sym typeface="+mn-ea"/>
              </a:rPr>
              <a:t>国密算法是国家商用密码算法的简称。自2012年以来，国家密码管理局以《中华人民共和国密码行业标准》的方式，陆续公布了SM2/SM3/SM4等密码算法标准及其应用规范。其中“SM”代表“商密”，即用于商用的、不涉及国家秘密的密码技术。其中SM2为基于椭圆曲线密码的公钥密码算法标准，包含数字签名、密钥交换和公钥加密，用于替换RSA/Diffie-Hellman/ECDSA/ECDH等国际算法；SM3为密码哈希算法，用于替代MD5/SHA-1/SHA-256等国际算法；SM4为分组密码，用于替代DES/AES等国际算法；SM9为基于身份的密码算法，可以替代基于数字证书的PKI/CA体系。通过部署国密算法，可以降低由弱密码和错误实现带来的安全风险和部署PKI/CA带来的开销。</a:t>
            </a:r>
            <a:endParaRPr lang="zh-CN" altLang="en-US" b="1">
              <a:solidFill>
                <a:schemeClr val="dk1">
                  <a:lumMod val="65000"/>
                  <a:lumOff val="35000"/>
                </a:schemeClr>
              </a:solidFill>
              <a:latin typeface="微软雅黑" panose="020B0503020204020204" pitchFamily="34" charset="-122"/>
              <a:cs typeface="微软雅黑" panose="020B0503020204020204" pitchFamily="34" charset="-122"/>
              <a:sym typeface="+mn-ea"/>
            </a:endParaRPr>
          </a:p>
        </p:txBody>
      </p:sp>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2" name="图片 1" descr="图片18"/>
          <p:cNvPicPr>
            <a:picLocks noChangeAspect="1"/>
          </p:cNvPicPr>
          <p:nvPr>
            <p:custDataLst>
              <p:tags r:id="rId1"/>
            </p:custDataLst>
          </p:nvPr>
        </p:nvPicPr>
        <p:blipFill>
          <a:blip r:embed="rId2"/>
          <a:stretch>
            <a:fillRect/>
          </a:stretch>
        </p:blipFill>
        <p:spPr>
          <a:xfrm>
            <a:off x="0" y="0"/>
            <a:ext cx="720090" cy="720090"/>
          </a:xfrm>
          <a:prstGeom prst="rect">
            <a:avLst/>
          </a:prstGeom>
        </p:spPr>
      </p:pic>
      <p:pic>
        <p:nvPicPr>
          <p:cNvPr id="3" name="图片 2" descr="图片19"/>
          <p:cNvPicPr>
            <a:picLocks noChangeAspect="1"/>
          </p:cNvPicPr>
          <p:nvPr>
            <p:custDataLst>
              <p:tags r:id="rId3"/>
            </p:custDataLst>
          </p:nvPr>
        </p:nvPicPr>
        <p:blipFill>
          <a:blip r:embed="rId4"/>
          <a:stretch>
            <a:fillRect/>
          </a:stretch>
        </p:blipFill>
        <p:spPr>
          <a:xfrm>
            <a:off x="11471910" y="-5379"/>
            <a:ext cx="720090" cy="720090"/>
          </a:xfrm>
          <a:prstGeom prst="rect">
            <a:avLst/>
          </a:prstGeom>
        </p:spPr>
      </p:pic>
      <p:sp>
        <p:nvSpPr>
          <p:cNvPr id="6" name="文本框 5"/>
          <p:cNvSpPr txBox="1"/>
          <p:nvPr>
            <p:custDataLst>
              <p:tags r:id="rId5"/>
            </p:custDataLst>
          </p:nvPr>
        </p:nvSpPr>
        <p:spPr>
          <a:xfrm>
            <a:off x="1237615" y="1766570"/>
            <a:ext cx="8705850" cy="1198880"/>
          </a:xfrm>
          <a:prstGeom prst="rect">
            <a:avLst/>
          </a:prstGeom>
          <a:noFill/>
        </p:spPr>
        <p:txBody>
          <a:bodyPr wrap="square" rtlCol="0" anchor="t">
            <a:spAutoFit/>
          </a:bodyPr>
          <a:p>
            <a:r>
              <a:rPr lang="en-US" altLang="zh-CN">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SM2算法和RSA算法都是公钥密码算法，SM2算法是一种更先进安全的算法，在我们国家商用密码体系中被用来替换RSA算法。</a:t>
            </a:r>
            <a:endParaRPr lang="zh-CN" altLang="en-US">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随着密码技术和计算机技术的发展，目前常用的1024位RSA算法面临严重的安全威胁，我们国家密码管理部门经过研究，决定采用SM2椭圆曲线算法替换RSA算法。</a:t>
            </a:r>
            <a:endParaRPr lang="zh-CN" altLang="en-US">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p:cNvSpPr txBox="1"/>
          <p:nvPr/>
        </p:nvSpPr>
        <p:spPr>
          <a:xfrm>
            <a:off x="1164590" y="932815"/>
            <a:ext cx="5080000" cy="460375"/>
          </a:xfrm>
          <a:prstGeom prst="rect">
            <a:avLst/>
          </a:prstGeom>
          <a:noFill/>
          <a:ln w="9525">
            <a:noFill/>
          </a:ln>
        </p:spPr>
        <p:txBody>
          <a:bodyPr>
            <a:spAutoFit/>
          </a:bodyPr>
          <a:p>
            <a:pPr indent="266700"/>
            <a:r>
              <a:rPr lang="en-US" sz="2400" b="1">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SM2</a:t>
            </a:r>
            <a:r>
              <a:rPr lang="zh-CN" sz="2400" b="1">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椭圆曲线公钥密码算法</a:t>
            </a:r>
            <a:endParaRPr lang="zh-CN" altLang="en-US" sz="2400" b="1">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4" name="图片 3" descr="图片18"/>
          <p:cNvPicPr>
            <a:picLocks noChangeAspect="1"/>
          </p:cNvPicPr>
          <p:nvPr>
            <p:custDataLst>
              <p:tags r:id="rId1"/>
            </p:custDataLst>
          </p:nvPr>
        </p:nvPicPr>
        <p:blipFill>
          <a:blip r:embed="rId2"/>
          <a:stretch>
            <a:fillRect/>
          </a:stretch>
        </p:blipFill>
        <p:spPr>
          <a:xfrm>
            <a:off x="0" y="0"/>
            <a:ext cx="720090" cy="720090"/>
          </a:xfrm>
          <a:prstGeom prst="rect">
            <a:avLst/>
          </a:prstGeom>
        </p:spPr>
      </p:pic>
      <p:pic>
        <p:nvPicPr>
          <p:cNvPr id="5" name="图片 4" descr="图片19"/>
          <p:cNvPicPr>
            <a:picLocks noChangeAspect="1"/>
          </p:cNvPicPr>
          <p:nvPr>
            <p:custDataLst>
              <p:tags r:id="rId3"/>
            </p:custDataLst>
          </p:nvPr>
        </p:nvPicPr>
        <p:blipFill>
          <a:blip r:embed="rId4"/>
          <a:stretch>
            <a:fillRect/>
          </a:stretch>
        </p:blipFill>
        <p:spPr>
          <a:xfrm>
            <a:off x="11471910" y="-5379"/>
            <a:ext cx="720090" cy="720090"/>
          </a:xfrm>
          <a:prstGeom prst="rect">
            <a:avLst/>
          </a:prstGeom>
        </p:spPr>
      </p:pic>
      <p:sp>
        <p:nvSpPr>
          <p:cNvPr id="2" name="标题 1"/>
          <p:cNvSpPr>
            <a:spLocks noGrp="1"/>
          </p:cNvSpPr>
          <p:nvPr>
            <p:ph type="title" idx="4294967295"/>
          </p:nvPr>
        </p:nvSpPr>
        <p:spPr>
          <a:xfrm>
            <a:off x="426155" y="61665"/>
            <a:ext cx="10969200" cy="705600"/>
          </a:xfr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pPr lvl="0" algn="l">
              <a:buClrTx/>
              <a:buSzTx/>
              <a:buFontTx/>
            </a:pPr>
            <a:r>
              <a:rPr lang="zh-CN" altLang="en-US" sz="2400">
                <a:solidFill>
                  <a:schemeClr val="accent1"/>
                </a:solidFill>
                <a:latin typeface="汉仪旗黑-85S" charset="0"/>
                <a:ea typeface="汉仪旗黑-85S" charset="0"/>
                <a:sym typeface="+mn-ea"/>
              </a:rPr>
              <a:t>证书生成</a:t>
            </a:r>
            <a:endParaRPr lang="zh-CN" altLang="en-US" sz="2400">
              <a:solidFill>
                <a:schemeClr val="accent1"/>
              </a:solidFill>
              <a:latin typeface="汉仪旗黑-85S" charset="0"/>
              <a:ea typeface="汉仪旗黑-85S" charset="0"/>
              <a:sym typeface="+mn-ea"/>
            </a:endParaRPr>
          </a:p>
        </p:txBody>
      </p:sp>
      <p:pic>
        <p:nvPicPr>
          <p:cNvPr id="6" name="图片 5"/>
          <p:cNvPicPr>
            <a:picLocks noChangeAspect="1"/>
          </p:cNvPicPr>
          <p:nvPr>
            <p:custDataLst>
              <p:tags r:id="rId5"/>
            </p:custDataLst>
          </p:nvPr>
        </p:nvPicPr>
        <p:blipFill>
          <a:blip r:embed="rId6"/>
          <a:srcRect r="22871"/>
          <a:stretch>
            <a:fillRect/>
          </a:stretch>
        </p:blipFill>
        <p:spPr>
          <a:xfrm>
            <a:off x="146685" y="1397635"/>
            <a:ext cx="5130800" cy="2369820"/>
          </a:xfrm>
          <a:prstGeom prst="rect">
            <a:avLst/>
          </a:prstGeom>
        </p:spPr>
      </p:pic>
      <p:pic>
        <p:nvPicPr>
          <p:cNvPr id="7" name="图片 6"/>
          <p:cNvPicPr>
            <a:picLocks noChangeAspect="1"/>
          </p:cNvPicPr>
          <p:nvPr/>
        </p:nvPicPr>
        <p:blipFill>
          <a:blip r:embed="rId7"/>
          <a:stretch>
            <a:fillRect/>
          </a:stretch>
        </p:blipFill>
        <p:spPr>
          <a:xfrm>
            <a:off x="6363335" y="3187700"/>
            <a:ext cx="5585460" cy="2941320"/>
          </a:xfrm>
          <a:prstGeom prst="rect">
            <a:avLst/>
          </a:prstGeom>
        </p:spPr>
      </p:pic>
      <p:sp>
        <p:nvSpPr>
          <p:cNvPr id="9" name="文本框 8"/>
          <p:cNvSpPr txBox="1"/>
          <p:nvPr>
            <p:custDataLst>
              <p:tags r:id="rId8"/>
            </p:custDataLst>
          </p:nvPr>
        </p:nvSpPr>
        <p:spPr>
          <a:xfrm>
            <a:off x="840105" y="837565"/>
            <a:ext cx="3074670" cy="460375"/>
          </a:xfrm>
          <a:prstGeom prst="rect">
            <a:avLst/>
          </a:prstGeom>
          <a:noFill/>
        </p:spPr>
        <p:txBody>
          <a:bodyPr wrap="none" rtlCol="0">
            <a:spAutoFit/>
          </a:bodyPr>
          <a:p>
            <a:r>
              <a:rPr lang="zh-CN" altLang="en-US" sz="240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请求</a:t>
            </a:r>
            <a:r>
              <a:rPr lang="en-US" altLang="zh-CN" sz="240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CA+CA</a:t>
            </a:r>
            <a:r>
              <a:rPr lang="zh-CN" altLang="en-US" sz="240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的自签名</a:t>
            </a:r>
            <a:endParaRPr lang="zh-CN" altLang="en-US" sz="240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文本框 9"/>
          <p:cNvSpPr txBox="1"/>
          <p:nvPr>
            <p:custDataLst>
              <p:tags r:id="rId9"/>
            </p:custDataLst>
          </p:nvPr>
        </p:nvSpPr>
        <p:spPr>
          <a:xfrm>
            <a:off x="6901815" y="2553970"/>
            <a:ext cx="4507865" cy="460375"/>
          </a:xfrm>
          <a:prstGeom prst="rect">
            <a:avLst/>
          </a:prstGeom>
          <a:noFill/>
        </p:spPr>
        <p:txBody>
          <a:bodyPr wrap="square" rtlCol="0">
            <a:spAutoFit/>
          </a:bodyPr>
          <a:p>
            <a:r>
              <a:rPr lang="zh-CN" altLang="en-US" sz="240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请求证书</a:t>
            </a:r>
            <a:r>
              <a:rPr lang="en-US" altLang="zh-CN" sz="240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请求</a:t>
            </a:r>
            <a:r>
              <a:rPr lang="en-US" altLang="zh-CN" sz="240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CA</a:t>
            </a:r>
            <a:r>
              <a:rPr lang="zh-CN" altLang="en-US" sz="240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对证书的签名</a:t>
            </a:r>
            <a:endParaRPr lang="zh-CN" altLang="en-US" sz="240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0"/>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00" name="文本框 99"/>
          <p:cNvSpPr txBox="1"/>
          <p:nvPr>
            <p:custDataLst>
              <p:tags r:id="rId1"/>
            </p:custDataLst>
          </p:nvPr>
        </p:nvSpPr>
        <p:spPr>
          <a:xfrm>
            <a:off x="318770" y="622300"/>
            <a:ext cx="5080000" cy="6000750"/>
          </a:xfrm>
          <a:prstGeom prst="rect">
            <a:avLst/>
          </a:prstGeom>
          <a:noFill/>
          <a:ln w="9525">
            <a:noFill/>
          </a:ln>
        </p:spPr>
        <p:txBody>
          <a:bodyPr>
            <a:spAutoFit/>
          </a:bodyPr>
          <a:p>
            <a:pPr indent="0">
              <a:buNone/>
            </a:pPr>
            <a:r>
              <a:rPr lang="en-US" altLang="zh-CN"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1. </a:t>
            </a:r>
            <a:r>
              <a:rPr lang="zh-CN"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初始化</a:t>
            </a:r>
            <a:r>
              <a:rPr lang="en-US"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SSLeay_add_ssl_algorithms()OpenSSL_add_all_algorithms()SSL_load_error_strings()ERR_load_BIO_strings()</a:t>
            </a:r>
            <a:endParaRPr lang="zh-CN"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altLang="zh-CN"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2. </a:t>
            </a:r>
            <a:r>
              <a:rPr lang="zh-CN"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等待接收到连接</a:t>
            </a:r>
            <a:r>
              <a:rPr lang="en-US"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Accept()</a:t>
            </a:r>
            <a:endParaRPr lang="en-US"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altLang="zh-CN"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3. </a:t>
            </a:r>
            <a:r>
              <a:rPr lang="zh-CN"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使用</a:t>
            </a:r>
            <a:r>
              <a:rPr lang="en-US"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GMTLS_client_method</a:t>
            </a:r>
            <a:r>
              <a:rPr lang="zh-CN"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方法</a:t>
            </a:r>
            <a:r>
              <a:rPr lang="en-US"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SSL_CTX_new()</a:t>
            </a:r>
            <a:endParaRPr lang="en-US"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altLang="zh-CN"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4. </a:t>
            </a:r>
            <a:r>
              <a:rPr lang="zh-CN"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加载</a:t>
            </a:r>
            <a:r>
              <a:rPr lang="en-US"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CA</a:t>
            </a:r>
            <a:r>
              <a:rPr lang="zh-CN"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的证书</a:t>
            </a:r>
            <a:r>
              <a:rPr lang="en-US"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SSL_CTX_load_verify_locations()</a:t>
            </a:r>
            <a:endParaRPr lang="zh-CN"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altLang="zh-CN"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5. </a:t>
            </a:r>
            <a:r>
              <a:rPr lang="zh-CN"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加载自己的证书和私钥（包括证书和加密证书）</a:t>
            </a:r>
            <a:r>
              <a:rPr lang="en-US"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SSL_CTX_use_certificate_file()SSL_CTX_use_PrivateKey_file()</a:t>
            </a:r>
            <a:endParaRPr lang="zh-CN"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400" b="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custDataLst>
              <p:tags r:id="rId2"/>
            </p:custDataLst>
          </p:nvPr>
        </p:nvSpPr>
        <p:spPr>
          <a:xfrm>
            <a:off x="5611495" y="622300"/>
            <a:ext cx="5099050" cy="5631180"/>
          </a:xfrm>
          <a:prstGeom prst="rect">
            <a:avLst/>
          </a:prstGeom>
          <a:noFill/>
        </p:spPr>
        <p:txBody>
          <a:bodyPr wrap="square" rtlCol="0" anchor="t">
            <a:spAutoFit/>
          </a:bodyPr>
          <a:p>
            <a:pPr indent="0"/>
            <a:r>
              <a:rPr lang="en-US" sz="24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私钥的作用是，ssl握手过程中，对客户端发送过来的随机消息进行加密，然后客户端再使用服务器的公钥进行解密，若解密后的原始消息跟客户端发送的消息一致，则认为此服务器是客户端想要链接的服务器6. 验证私钥正确性SSL_CTX_check_private_key()7. 将连接交付给SSL并进行SSL连接SSL_new()SSL_connect()8. 进行操作9. 释放资源SSL_free()SSL_CTX_free()</a:t>
            </a:r>
            <a:endParaRPr lang="en-US" sz="240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文本框 4"/>
          <p:cNvSpPr txBox="1"/>
          <p:nvPr/>
        </p:nvSpPr>
        <p:spPr>
          <a:xfrm>
            <a:off x="612775" y="161925"/>
            <a:ext cx="1706880" cy="460375"/>
          </a:xfrm>
          <a:prstGeom prst="rect">
            <a:avLst/>
          </a:prstGeom>
          <a:noFill/>
        </p:spPr>
        <p:txBody>
          <a:bodyPr wrap="none" rtlCol="0" anchor="t">
            <a:spAutoFit/>
          </a:bodyPr>
          <a:p>
            <a:r>
              <a:rPr lang="zh-CN" sz="2400" b="1">
                <a:solidFill>
                  <a:schemeClr val="accent1">
                    <a:lumMod val="75000"/>
                  </a:schemeClr>
                </a:solidFill>
                <a:latin typeface="微软雅黑" panose="020B0503020204020204" pitchFamily="34" charset="-122"/>
                <a:ea typeface="微软雅黑" panose="020B0503020204020204" pitchFamily="34" charset="-122"/>
                <a:sym typeface="+mn-ea"/>
              </a:rPr>
              <a:t>服务器构成</a:t>
            </a:r>
            <a:endParaRPr lang="zh-CN" altLang="en-US" sz="2400" b="1">
              <a:solidFill>
                <a:schemeClr val="accent1">
                  <a:lumMod val="75000"/>
                </a:schemeClr>
              </a:solidFill>
              <a:latin typeface="微软雅黑" panose="020B0503020204020204" pitchFamily="34" charset="-122"/>
              <a:ea typeface="微软雅黑" panose="020B0503020204020204" pitchFamily="34" charset="-122"/>
              <a:sym typeface="+mn-ea"/>
            </a:endParaRPr>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LARGE_SHAPE" val="1"/>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UNIT_BK_DARK_LIGHT" val="2"/>
  <p:tag name="KSO_WM_SLIDE_BACKGROUND_TYPE" val="frame"/>
  <p:tag name="KSO_WM_SLIDE_BK_DARK_LIGHT" val="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leftRight"/>
  <p:tag name="KSO_WM_SLIDE_BK_DARK_LIGHT" val="2"/>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ottomTop"/>
  <p:tag name="KSO_WM_SLIDE_BK_DARK_LIGHT" val="2"/>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navigation"/>
  <p:tag name="KSO_WM_SLIDE_BK_DARK_LIGHT" val="2"/>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2"/>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0994"/>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0994"/>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8.xml><?xml version="1.0" encoding="utf-8"?>
<p:tagLst xmlns:p="http://schemas.openxmlformats.org/presentationml/2006/main">
  <p:tag name="KSO_WM_TEMPLATE_SUBCATEGORY" val="0"/>
  <p:tag name="KSO_WM_TAG_VERSION" val="1.0"/>
  <p:tag name="KSO_WM_BEAUTIFY_FLAG" val="#wm#"/>
  <p:tag name="KSO_WM_TEMPLATE_CATEGORY" val="custom"/>
  <p:tag name="KSO_WM_TEMPLATE_INDEX" val="20200994"/>
  <p:tag name="KSO_WM_TEMPLATE_THUMBS_INDEX" val="1、5、6、7、8、9、10、11、12、13、15"/>
  <p:tag name="KSO_WM_TEMPLATE_MASTER_TYPE" val="1"/>
  <p:tag name="KSO_WM_TEMPLATE_COLOR_TYPE" val="1"/>
  <p:tag name="KSO_WM_TEMPLATE_MASTER_THUMB_INDEX" val="12"/>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3230_1*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c"/>
  <p:tag name="KSO_WM_UNIT_DEC_AREA_ID" val="6e035fa90b564088a4bdad68c152a94c"/>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a5f517aec2aa486d9b9ab125807fa809"/>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230_1*a*1"/>
  <p:tag name="KSO_WM_TEMPLATE_CATEGORY" val="custom"/>
  <p:tag name="KSO_WM_TEMPLATE_INDEX" val="20203230"/>
  <p:tag name="KSO_WM_UNIT_LAYERLEVEL" val="1"/>
  <p:tag name="KSO_WM_TAG_VERSION" val="1.0"/>
  <p:tag name="KSO_WM_BEAUTIFY_FLAG" val="#wm#"/>
  <p:tag name="KSO_WM_UNIT_ISCONTENTSTITLE" val="0"/>
  <p:tag name="KSO_WM_UNIT_NOCLEAR" val="0"/>
  <p:tag name="KSO_WM_UNIT_VALUE" val="14"/>
  <p:tag name="KSO_WM_UNIT_TYPE" val="a"/>
  <p:tag name="KSO_WM_UNIT_INDEX" val="1"/>
  <p:tag name="KSO_WM_UNIT_ISNUMDGMTITLE" val="0"/>
  <p:tag name="KSO_WM_UNIT_PRESET_TEXT" val="经典简约商务工作汇报"/>
  <p:tag name="KSO_WM_UNIT_BLOCK" val="0"/>
  <p:tag name="KSO_WM_UNIT_DEC_AREA_ID" val="f4cc249b07044d97b6a9de24427683f2"/>
  <p:tag name="KSO_WM_UNIT_DEFAULT_FONT" val="24;60;4"/>
  <p:tag name="KSO_WM_CHIP_GROUPID" val="5f2a1e7645e1f15ec24fe43a"/>
  <p:tag name="KSO_WM_CHIP_XID" val="5f2a1e7645e1f15ec24fe43b"/>
  <p:tag name="KSO_WM_CHIP_FILLAREA_FILL_RULE" val="{&quot;fill_align&quot;:&quot;cm&quot;,&quot;fill_mode&quot;:&quot;adaptive&quot;,&quot;sacle_strategy&quot;:&quot;smart&quot;}"/>
  <p:tag name="KSO_WM_ASSEMBLE_CHIP_INDEX" val="3d4c03bb62fe4e24a0564fd66f9bf9da"/>
  <p:tag name="KSO_WM_UNIT_TEXT_FILL_FORE_SCHEMECOLOR_INDEX_BRIGHTNESS" val="0.15"/>
  <p:tag name="KSO_WM_UNIT_TEXT_FILL_FORE_SCHEMECOLOR_INDEX" val="13"/>
  <p:tag name="KSO_WM_UNIT_TEXT_FILL_TYPE" val="1"/>
  <p:tag name="KSO_WM_TEMPLATE_ASSEMBLE_XID" val="5fc6fd802574a1ee74b6c7c0"/>
  <p:tag name="KSO_WM_TEMPLATE_ASSEMBLE_GROUPID" val="5f8cfa53a61ec3b55284a7ab"/>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230_1*b*1"/>
  <p:tag name="KSO_WM_TEMPLATE_CATEGORY" val="custom"/>
  <p:tag name="KSO_WM_TEMPLATE_INDEX" val="20203230"/>
  <p:tag name="KSO_WM_UNIT_LAYERLEVEL" val="1"/>
  <p:tag name="KSO_WM_TAG_VERSION" val="1.0"/>
  <p:tag name="KSO_WM_BEAUTIFY_FLAG" val="#wm#"/>
  <p:tag name="KSO_WM_UNIT_ISCONTENTSTITLE" val="0"/>
  <p:tag name="KSO_WM_UNIT_NOCLEAR" val="0"/>
  <p:tag name="KSO_WM_UNIT_VALUE" val="19"/>
  <p:tag name="KSO_WM_UNIT_TYPE" val="b"/>
  <p:tag name="KSO_WM_UNIT_INDEX" val="1"/>
  <p:tag name="KSO_WM_UNIT_ISNUMDGMTITLE" val="0"/>
  <p:tag name="KSO_WM_UNIT_PRESET_TEXT" val="此处添加副标题内容"/>
  <p:tag name="KSO_WM_UNIT_BLOCK" val="0"/>
  <p:tag name="KSO_WM_UNIT_DEC_AREA_ID" val="97dcf51a85b746309bacf7cd10958256"/>
  <p:tag name="KSO_WM_UNIT_DEFAULT_FONT" val="18;24;2"/>
  <p:tag name="KSO_WM_CHIP_GROUPID" val="5f2a1e7645e1f15ec24fe43a"/>
  <p:tag name="KSO_WM_CHIP_XID" val="5f2a1e7645e1f15ec24fe43b"/>
  <p:tag name="KSO_WM_CHIP_FILLAREA_FILL_RULE" val="{&quot;fill_align&quot;:&quot;cm&quot;,&quot;fill_mode&quot;:&quot;adaptive&quot;,&quot;sacle_strategy&quot;:&quot;smart&quot;}"/>
  <p:tag name="KSO_WM_ASSEMBLE_CHIP_INDEX" val="3d4c03bb62fe4e24a0564fd66f9bf9da"/>
  <p:tag name="KSO_WM_UNIT_TEXT_FILL_FORE_SCHEMECOLOR_INDEX_BRIGHTNESS" val="0.35"/>
  <p:tag name="KSO_WM_UNIT_TEXT_FILL_FORE_SCHEMECOLOR_INDEX" val="13"/>
  <p:tag name="KSO_WM_UNIT_TEXT_FILL_TYPE" val="1"/>
  <p:tag name="KSO_WM_TEMPLATE_ASSEMBLE_XID" val="5fc6fd802574a1ee74b6c7c0"/>
  <p:tag name="KSO_WM_TEMPLATE_ASSEMBLE_GROUPID" val="5f8cfa53a61ec3b55284a7ab"/>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3230_2*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d"/>
  <p:tag name="KSO_WM_UNIT_DEC_AREA_ID" val="d235448924044c6f84bc9878d540eab2"/>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7f67771cb71a493ab02a827d9df2d759"/>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8ff91e92a957467e824c865e8779b1c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c29442d5d764955b58657525b0413b5"/>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13e3952efcd646049553d75eacc649b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336cfe57546424396c49b9fcf70fd70"/>
</p:tagLst>
</file>

<file path=ppt/tags/tag207.xml><?xml version="1.0" encoding="utf-8"?>
<p:tagLst xmlns:p="http://schemas.openxmlformats.org/presentationml/2006/main">
  <p:tag name="KSO_WM_UNIT_ISCONTENTSTITLE" val="0"/>
  <p:tag name="KSO_WM_UNIT_ISNUMDGMTITLE" val="0"/>
  <p:tag name="KSO_WM_UNIT_NOCLEAR" val="0"/>
  <p:tag name="KSO_WM_UNIT_VALUE" val="87"/>
  <p:tag name="KSO_WM_UNIT_HIGHLIGHT" val="0"/>
  <p:tag name="KSO_WM_UNIT_COMPATIBLE" val="0"/>
  <p:tag name="KSO_WM_UNIT_DIAGRAM_ISNUMVISUAL" val="0"/>
  <p:tag name="KSO_WM_UNIT_DIAGRAM_ISREFERUNIT" val="0"/>
  <p:tag name="KSO_WM_UNIT_TYPE" val="b"/>
  <p:tag name="KSO_WM_UNIT_INDEX" val="1"/>
  <p:tag name="KSO_WM_UNIT_ID" val="custom20203230_1*b*1"/>
  <p:tag name="KSO_WM_TEMPLATE_CATEGORY" val="custom"/>
  <p:tag name="KSO_WM_TEMPLATE_INDEX" val="20203230"/>
  <p:tag name="KSO_WM_UNIT_LAYERLEVEL" val="1"/>
  <p:tag name="KSO_WM_TAG_VERSION" val="1.0"/>
  <p:tag name="KSO_WM_BEAUTIFY_FLAG" val="#wm#"/>
  <p:tag name="KSO_WM_UNIT_PRESET_TEXT" val="单击此处添加副标题内容"/>
  <p:tag name="KSO_WM_UNIT_DEFAULT_FONT" val="14;18;2"/>
  <p:tag name="KSO_WM_UNIT_BLOCK" val="0"/>
  <p:tag name="KSO_WM_UNIT_DEC_AREA_ID" val="df476b64a90f4644b139ba66d33feb1d"/>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9a2ce4d09fb84a048a0c6b5f2345a526"/>
  <p:tag name="KSO_WM_UNIT_TEXT_FILL_FORE_SCHEMECOLOR_INDEX_BRIGHTNESS" val="0.35"/>
  <p:tag name="KSO_WM_UNIT_TEXT_FILL_FORE_SCHEMECOLOR_INDEX" val="13"/>
  <p:tag name="KSO_WM_UNIT_TEXT_FILL_TYPE" val="1"/>
  <p:tag name="KSO_WM_TEMPLATE_ASSEMBLE_XID" val="5fc6fd802574a1ee74b6c7b8"/>
  <p:tag name="KSO_WM_TEMPLATE_ASSEMBLE_GROUPID" val="5f8cfa53a61ec3b55284a7ab"/>
</p:tagLst>
</file>

<file path=ppt/tags/tag208.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3230_1*a*1"/>
  <p:tag name="KSO_WM_TEMPLATE_CATEGORY" val="custom"/>
  <p:tag name="KSO_WM_TEMPLATE_INDEX" val="20203230"/>
  <p:tag name="KSO_WM_UNIT_LAYERLEVEL" val="1"/>
  <p:tag name="KSO_WM_TAG_VERSION" val="1.0"/>
  <p:tag name="KSO_WM_BEAUTIFY_FLAG" val="#wm#"/>
  <p:tag name="KSO_WM_UNIT_PRESET_TEXT" val="单击添加大标题"/>
  <p:tag name="KSO_WM_UNIT_DEFAULT_FONT" val="40;56;4"/>
  <p:tag name="KSO_WM_UNIT_BLOCK" val="0"/>
  <p:tag name="KSO_WM_UNIT_DEC_AREA_ID" val="ee13252f071a4a91809f3399a6808d04"/>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9a2ce4d09fb84a048a0c6b5f2345a526"/>
  <p:tag name="KSO_WM_UNIT_TEXT_FILL_FORE_SCHEMECOLOR_INDEX_BRIGHTNESS" val="0.15"/>
  <p:tag name="KSO_WM_UNIT_TEXT_FILL_FORE_SCHEMECOLOR_INDEX" val="13"/>
  <p:tag name="KSO_WM_UNIT_TEXT_FILL_TYPE" val="1"/>
  <p:tag name="KSO_WM_TEMPLATE_ASSEMBLE_XID" val="5fc6fd802574a1ee74b6c7b8"/>
  <p:tag name="KSO_WM_TEMPLATE_ASSEMBLE_GROUPID" val="5f8cfa53a61ec3b55284a7ab"/>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3230_2*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d"/>
  <p:tag name="KSO_WM_UNIT_DEC_AREA_ID" val="6fa41d213a094c898e4c36308bc4aa2f"/>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34e5f4de1b0b4b2d8fb7e801c6e75302"/>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517ef0b75158420989452bec1c0ed1f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436f5bb1f4f840a8bd34d91254dc01e5"/>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3230_1*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c"/>
  <p:tag name="KSO_WM_UNIT_DEC_AREA_ID" val="6e035fa90b564088a4bdad68c152a94c"/>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a5f517aec2aa486d9b9ab125807fa809"/>
</p:tagLst>
</file>

<file path=ppt/tags/tag222.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b"/>
  <p:tag name="KSO_WM_UNIT_INDEX" val="1"/>
  <p:tag name="KSO_WM_UNIT_ID" val="custom20203230_1*b*1"/>
  <p:tag name="KSO_WM_TEMPLATE_CATEGORY" val="custom"/>
  <p:tag name="KSO_WM_TEMPLATE_INDEX" val="20203230"/>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f54746af823b4388882b5b7f5eae128a"/>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bb363eea399a4795922d7eb8fc929c3d"/>
  <p:tag name="KSO_WM_UNIT_TEXT_FILL_FORE_SCHEMECOLOR_INDEX_BRIGHTNESS" val="0.35"/>
  <p:tag name="KSO_WM_UNIT_TEXT_FILL_FORE_SCHEMECOLOR_INDEX" val="13"/>
  <p:tag name="KSO_WM_UNIT_TEXT_FILL_TYPE" val="1"/>
  <p:tag name="KSO_WM_TEMPLATE_ASSEMBLE_XID" val="5fc6fd802574a1ee74b6c7d7"/>
  <p:tag name="KSO_WM_TEMPLATE_ASSEMBLE_GROUPID" val="5f8cfa53a61ec3b55284a7ab"/>
</p:tagLst>
</file>

<file path=ppt/tags/tag223.xml><?xml version="1.0" encoding="utf-8"?>
<p:tagLst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3230_1*a*1"/>
  <p:tag name="KSO_WM_TEMPLATE_CATEGORY" val="custom"/>
  <p:tag name="KSO_WM_TEMPLATE_INDEX" val="20203230"/>
  <p:tag name="KSO_WM_UNIT_LAYERLEVEL" val="1"/>
  <p:tag name="KSO_WM_TAG_VERSION" val="1.0"/>
  <p:tag name="KSO_WM_BEAUTIFY_FLAG" val="#wm#"/>
  <p:tag name="KSO_WM_UNIT_PRESET_TEXT" val="感谢聆听"/>
  <p:tag name="KSO_WM_UNIT_DEFAULT_FONT" val="60;74;4"/>
  <p:tag name="KSO_WM_UNIT_BLOCK" val="0"/>
  <p:tag name="KSO_WM_UNIT_DEC_AREA_ID" val="57515bfc813c4135ab63e709f868a68e"/>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bb363eea399a4795922d7eb8fc929c3d"/>
  <p:tag name="KSO_WM_UNIT_TEXT_FILL_FORE_SCHEMECOLOR_INDEX_BRIGHTNESS" val="0.15"/>
  <p:tag name="KSO_WM_UNIT_TEXT_FILL_FORE_SCHEMECOLOR_INDEX" val="13"/>
  <p:tag name="KSO_WM_UNIT_TEXT_FILL_TYPE" val="1"/>
  <p:tag name="KSO_WM_TEMPLATE_ASSEMBLE_XID" val="5fc6fd802574a1ee74b6c7d7"/>
  <p:tag name="KSO_WM_TEMPLATE_ASSEMBLE_GROUPID" val="5f8cfa53a61ec3b55284a7ab"/>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 name="KSO_WM_SLIDE_BACKGROUND_TYPE" val="general"/>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 name="KSO_WM_SLIDE_BACKGROUND_TYPE" val="general"/>
</p:tagLst>
</file>

<file path=ppt/tags/tag226.xml><?xml version="1.0" encoding="utf-8"?>
<p:tagLst xmlns:p="http://schemas.openxmlformats.org/presentationml/2006/main">
  <p:tag name="KSO_WM_SLIDE_BACKGROUND_TYPE" val="general"/>
</p:tagLst>
</file>

<file path=ppt/tags/tag227.xml><?xml version="1.0" encoding="utf-8"?>
<p:tagLst xmlns:p="http://schemas.openxmlformats.org/presentationml/2006/main">
  <p:tag name="KSO_WM_SLIDE_BACKGROUND_TYPE" val="general"/>
</p:tagLst>
</file>

<file path=ppt/tags/tag228.xml><?xml version="1.0" encoding="utf-8"?>
<p:tagLst xmlns:p="http://schemas.openxmlformats.org/presentationml/2006/main">
  <p:tag name="KSO_WM_SLIDE_BACKGROUND_TYPE" val="general"/>
</p:tagLst>
</file>

<file path=ppt/tags/tag229.xml><?xml version="1.0" encoding="utf-8"?>
<p:tagLst xmlns:p="http://schemas.openxmlformats.org/presentationml/2006/main">
  <p:tag name="KSO_WM_SLIDE_BACKGROUND_TYPE" val="general"/>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230_5*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b0"/>
  <p:tag name="KSO_WM_UNIT_DEC_AREA_ID" val="211017883b6744e98ab5f2207e99367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4949874bd540f1a79226a550be7555"/>
  <p:tag name="KSO_WM_SLIDE_BACKGROUND_TYPE" val="frame"/>
  <p:tag name="KSO_WM_UNIT_TEXT_FILL_FORE_SCHEMECOLOR_INDEX_BRIGHTNESS" val="0"/>
  <p:tag name="KSO_WM_UNIT_TEXT_FILL_FORE_SCHEMECOLOR_INDEX" val="2"/>
  <p:tag name="KSO_WM_UNIT_TEXT_FILL_TYPE" val="1"/>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d470b472ffc34bf5903f0423a639f3e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96ccc025e0b0444ba7026ca66ff6d9f4"/>
  <p:tag name="KSO_WM_SLIDE_BACKGROUND_TYPE" val="frame"/>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7ad3bf38c03a440e92144bd274e947cc"/>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bbfe641e7314ff39ab39eb4445b5494"/>
  <p:tag name="KSO_WM_SLIDE_BACKGROUND_TYPE" val="frame"/>
</p:tagLst>
</file>

<file path=ppt/tags/tag233.xml><?xml version="1.0" encoding="utf-8"?>
<p:tagLst xmlns:p="http://schemas.openxmlformats.org/presentationml/2006/main">
  <p:tag name="KSO_WM_SLIDE_BACKGROUND_TYPE" val="frame"/>
</p:tagLst>
</file>

<file path=ppt/tags/tag234.xml><?xml version="1.0" encoding="utf-8"?>
<p:tagLst xmlns:p="http://schemas.openxmlformats.org/presentationml/2006/main">
  <p:tag name="KSO_WM_SLIDE_BACKGROUND_TYPE" val="frame"/>
</p:tagLst>
</file>

<file path=ppt/tags/tag235.xml><?xml version="1.0" encoding="utf-8"?>
<p:tagLst xmlns:p="http://schemas.openxmlformats.org/presentationml/2006/main">
  <p:tag name="KSO_WM_SLIDE_BACKGROUND_TYPE" val="frame"/>
</p:tagLst>
</file>

<file path=ppt/tags/tag236.xml><?xml version="1.0" encoding="utf-8"?>
<p:tagLst xmlns:p="http://schemas.openxmlformats.org/presentationml/2006/main">
  <p:tag name="KSO_WM_SLIDE_BACKGROUND_TYPE" val="frame"/>
</p:tagLst>
</file>

<file path=ppt/tags/tag237.xml><?xml version="1.0" encoding="utf-8"?>
<p:tagLst xmlns:p="http://schemas.openxmlformats.org/presentationml/2006/main">
  <p:tag name="KSO_WM_SLIDE_BACKGROUND_TYPE" val="frame"/>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230_5*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b0"/>
  <p:tag name="KSO_WM_UNIT_DEC_AREA_ID" val="7b2ae570794244c6847ac33e4ee70eb6"/>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ab91182fef1c4a5ca9842011ec617907"/>
  <p:tag name="KSO_WM_SLIDE_BACKGROUND_TYPE" val="leftRight"/>
  <p:tag name="KSO_WM_UNIT_TEXT_FILL_FORE_SCHEMECOLOR_INDEX_BRIGHTNESS" val="0"/>
  <p:tag name="KSO_WM_UNIT_TEXT_FILL_FORE_SCHEMECOLOR_INDEX" val="2"/>
  <p:tag name="KSO_WM_UNIT_TEXT_FILL_TYPE" val="1"/>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1e4e4f8b1aa1494c8385cbd7130e1f81"/>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54b7cee5714445c843c8534884c60ec"/>
  <p:tag name="KSO_WM_SLIDE_BACKGROUND_TYPE" val="leftRight"/>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ddd14415f30497ea686e1b74a41ce5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a601f71e70e34a51a602ca758342fff0"/>
  <p:tag name="KSO_WM_SLIDE_BACKGROUND_TYPE" val="leftRight"/>
</p:tagLst>
</file>

<file path=ppt/tags/tag241.xml><?xml version="1.0" encoding="utf-8"?>
<p:tagLst xmlns:p="http://schemas.openxmlformats.org/presentationml/2006/main">
  <p:tag name="KSO_WM_SLIDE_BACKGROUND_TYPE" val="leftRight"/>
</p:tagLst>
</file>

<file path=ppt/tags/tag242.xml><?xml version="1.0" encoding="utf-8"?>
<p:tagLst xmlns:p="http://schemas.openxmlformats.org/presentationml/2006/main">
  <p:tag name="KSO_WM_SLIDE_BACKGROUND_TYPE" val="leftRight"/>
</p:tagLst>
</file>

<file path=ppt/tags/tag243.xml><?xml version="1.0" encoding="utf-8"?>
<p:tagLst xmlns:p="http://schemas.openxmlformats.org/presentationml/2006/main">
  <p:tag name="KSO_WM_SLIDE_BACKGROUND_TYPE" val="leftRight"/>
</p:tagLst>
</file>

<file path=ppt/tags/tag244.xml><?xml version="1.0" encoding="utf-8"?>
<p:tagLst xmlns:p="http://schemas.openxmlformats.org/presentationml/2006/main">
  <p:tag name="KSO_WM_SLIDE_BACKGROUND_TYPE" val="leftRight"/>
</p:tagLst>
</file>

<file path=ppt/tags/tag245.xml><?xml version="1.0" encoding="utf-8"?>
<p:tagLst xmlns:p="http://schemas.openxmlformats.org/presentationml/2006/main">
  <p:tag name="KSO_WM_SLIDE_BACKGROUND_TYPE" val="leftRight"/>
</p:tagLst>
</file>

<file path=ppt/tags/tag246.xml><?xml version="1.0" encoding="utf-8"?>
<p:tagLst xmlns:p="http://schemas.openxmlformats.org/presentationml/2006/main">
  <p:tag name="KSO_WM_SLIDE_BACKGROUND_TYPE" val="leftRight"/>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230_5*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b0"/>
  <p:tag name="KSO_WM_UNIT_DEC_AREA_ID" val="7910fe02d2a845f9bb6cd960288e9a2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471c4c20efda4eea88f246394b8ed53a"/>
  <p:tag name="KSO_WM_SLIDE_BACKGROUND_TYPE" val="topBottom"/>
  <p:tag name="KSO_WM_UNIT_TEXT_FILL_FORE_SCHEMECOLOR_INDEX_BRIGHTNESS" val="0"/>
  <p:tag name="KSO_WM_UNIT_TEXT_FILL_FORE_SCHEMECOLOR_INDEX" val="2"/>
  <p:tag name="KSO_WM_UNIT_TEXT_FILL_TYPE" val="1"/>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74236bef23d48a2a11657d6340d5c2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b4c5cc2442d34394aee968c4d9f662b2"/>
  <p:tag name="KSO_WM_SLIDE_BACKGROUND_TYPE" val="topBotto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cbf4bdb089674a99851b230651f0fe3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484a9e58c404f9bb408440f305c3bbe"/>
  <p:tag name="KSO_WM_SLIDE_BACKGROUND_TYPE" val="topBotto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SLIDE_BACKGROUND_TYPE" val="topBottom"/>
</p:tagLst>
</file>

<file path=ppt/tags/tag251.xml><?xml version="1.0" encoding="utf-8"?>
<p:tagLst xmlns:p="http://schemas.openxmlformats.org/presentationml/2006/main">
  <p:tag name="KSO_WM_SLIDE_BACKGROUND_TYPE" val="topBottom"/>
</p:tagLst>
</file>

<file path=ppt/tags/tag252.xml><?xml version="1.0" encoding="utf-8"?>
<p:tagLst xmlns:p="http://schemas.openxmlformats.org/presentationml/2006/main">
  <p:tag name="KSO_WM_SLIDE_BACKGROUND_TYPE" val="topBottom"/>
</p:tagLst>
</file>

<file path=ppt/tags/tag253.xml><?xml version="1.0" encoding="utf-8"?>
<p:tagLst xmlns:p="http://schemas.openxmlformats.org/presentationml/2006/main">
  <p:tag name="KSO_WM_SLIDE_BACKGROUND_TYPE" val="topBottom"/>
</p:tagLst>
</file>

<file path=ppt/tags/tag254.xml><?xml version="1.0" encoding="utf-8"?>
<p:tagLst xmlns:p="http://schemas.openxmlformats.org/presentationml/2006/main">
  <p:tag name="KSO_WM_SLIDE_BACKGROUND_TYPE" val="topBottom"/>
</p:tagLst>
</file>

<file path=ppt/tags/tag255.xml><?xml version="1.0" encoding="utf-8"?>
<p:tagLst xmlns:p="http://schemas.openxmlformats.org/presentationml/2006/main">
  <p:tag name="KSO_WM_SLIDE_BACKGROUND_TYPE" val="topBotto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230_5*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b0"/>
  <p:tag name="KSO_WM_UNIT_DEC_AREA_ID" val="cfb6aadf1ab9469281ef3b8daf5ac33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5c2375578cd47c1ae19399bf7b6e9ee"/>
  <p:tag name="KSO_WM_SLIDE_BACKGROUND_TYPE" val="bottomTop"/>
  <p:tag name="KSO_WM_UNIT_TEXT_FILL_FORE_SCHEMECOLOR_INDEX_BRIGHTNESS" val="0"/>
  <p:tag name="KSO_WM_UNIT_TEXT_FILL_FORE_SCHEMECOLOR_INDEX" val="2"/>
  <p:tag name="KSO_WM_UNIT_TEXT_FILL_TYPE" val="1"/>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bfec00cd6a041feabc2eecbe761d76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2fac917e8b0f487cb31c17a6d325eb2a"/>
  <p:tag name="KSO_WM_SLIDE_BACKGROUND_TYPE" val="bottomTop"/>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dda504719bb344b6a34798b64923274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a5a59400f35149f4962512285838e5d8"/>
  <p:tag name="KSO_WM_SLIDE_BACKGROUND_TYPE" val="bottomTop"/>
</p:tagLst>
</file>

<file path=ppt/tags/tag259.xml><?xml version="1.0" encoding="utf-8"?>
<p:tagLst xmlns:p="http://schemas.openxmlformats.org/presentationml/2006/main">
  <p:tag name="KSO_WM_SLIDE_BACKGROUND_TYPE" val="bottomTop"/>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SLIDE_BACKGROUND_TYPE" val="bottomTop"/>
</p:tagLst>
</file>

<file path=ppt/tags/tag261.xml><?xml version="1.0" encoding="utf-8"?>
<p:tagLst xmlns:p="http://schemas.openxmlformats.org/presentationml/2006/main">
  <p:tag name="KSO_WM_SLIDE_BACKGROUND_TYPE" val="bottomTop"/>
</p:tagLst>
</file>

<file path=ppt/tags/tag262.xml><?xml version="1.0" encoding="utf-8"?>
<p:tagLst xmlns:p="http://schemas.openxmlformats.org/presentationml/2006/main">
  <p:tag name="KSO_WM_SLIDE_BACKGROUND_TYPE" val="bottomTop"/>
</p:tagLst>
</file>

<file path=ppt/tags/tag263.xml><?xml version="1.0" encoding="utf-8"?>
<p:tagLst xmlns:p="http://schemas.openxmlformats.org/presentationml/2006/main">
  <p:tag name="KSO_WM_SLIDE_BACKGROUND_TYPE" val="bottomTop"/>
</p:tagLst>
</file>

<file path=ppt/tags/tag264.xml><?xml version="1.0" encoding="utf-8"?>
<p:tagLst xmlns:p="http://schemas.openxmlformats.org/presentationml/2006/main">
  <p:tag name="KSO_WM_SLIDE_BACKGROUND_TYPE" val="bottomTop"/>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230_5*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b0"/>
  <p:tag name="KSO_WM_UNIT_DEC_AREA_ID" val="cca765e2bd384dd3a319496243d5f55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ce9f009e7db493fb47a4194b1d05ad1"/>
  <p:tag name="KSO_WM_SLIDE_BACKGROUND_TYPE" val="navigation"/>
  <p:tag name="KSO_WM_UNIT_TEXT_FILL_FORE_SCHEMECOLOR_INDEX_BRIGHTNESS" val="0"/>
  <p:tag name="KSO_WM_UNIT_TEXT_FILL_FORE_SCHEMECOLOR_INDEX" val="2"/>
  <p:tag name="KSO_WM_UNIT_TEXT_FILL_TYPE" val="1"/>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eb593c36a7cc453fbef130bab2a45e5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f4e8f84e755c410a9b28fac3594f5d33"/>
  <p:tag name="KSO_WM_SLIDE_BACKGROUND_TYPE" val="navigation"/>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fa58ef7d844c4a7b81b081053010519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bce6dec50dc4172b50e4198641e3f35"/>
  <p:tag name="KSO_WM_SLIDE_BACKGROUND_TYPE" val="navigation"/>
</p:tagLst>
</file>

<file path=ppt/tags/tag268.xml><?xml version="1.0" encoding="utf-8"?>
<p:tagLst xmlns:p="http://schemas.openxmlformats.org/presentationml/2006/main">
  <p:tag name="KSO_WM_SLIDE_BACKGROUND_TYPE" val="navigation"/>
</p:tagLst>
</file>

<file path=ppt/tags/tag269.xml><?xml version="1.0" encoding="utf-8"?>
<p:tagLst xmlns:p="http://schemas.openxmlformats.org/presentationml/2006/main">
  <p:tag name="KSO_WM_SLIDE_BACKGROUND_TYPE" val="navigation"/>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SLIDE_BACKGROUND_TYPE" val="navigation"/>
</p:tagLst>
</file>

<file path=ppt/tags/tag271.xml><?xml version="1.0" encoding="utf-8"?>
<p:tagLst xmlns:p="http://schemas.openxmlformats.org/presentationml/2006/main">
  <p:tag name="KSO_WM_SLIDE_BACKGROUND_TYPE" val="navigation"/>
</p:tagLst>
</file>

<file path=ppt/tags/tag272.xml><?xml version="1.0" encoding="utf-8"?>
<p:tagLst xmlns:p="http://schemas.openxmlformats.org/presentationml/2006/main">
  <p:tag name="KSO_WM_SLIDE_BACKGROUND_TYPE" val="navigation"/>
</p:tagLst>
</file>

<file path=ppt/tags/tag273.xml><?xml version="1.0" encoding="utf-8"?>
<p:tagLst xmlns:p="http://schemas.openxmlformats.org/presentationml/2006/main">
  <p:tag name="KSO_WM_SLIDE_BACKGROUND_TYPE" val="navigation"/>
</p:tagLst>
</file>

<file path=ppt/tags/tag274.xml><?xml version="1.0" encoding="utf-8"?>
<p:tagLst xmlns:p="http://schemas.openxmlformats.org/presentationml/2006/main">
  <p:tag name="KSO_WM_SLIDE_BACKGROUND_TYPE" val="navigation"/>
</p:tagLst>
</file>

<file path=ppt/tags/tag275.xml><?xml version="1.0" encoding="utf-8"?>
<p:tagLst xmlns:p="http://schemas.openxmlformats.org/presentationml/2006/main">
  <p:tag name="KSO_WM_SLIDE_BACKGROUND_TYPE" val="navigation"/>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230_5*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b0"/>
  <p:tag name="KSO_WM_UNIT_DEC_AREA_ID" val="0f65f2c56fb545009b8e0c771c3afea1"/>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42c7983957dd4eb4bd125359e33ab7e8"/>
  <p:tag name="KSO_WM_SLIDE_BACKGROUND_TYPE" val="belt"/>
  <p:tag name="KSO_WM_UNIT_TEXT_FILL_FORE_SCHEMECOLOR_INDEX_BRIGHTNESS" val="0"/>
  <p:tag name="KSO_WM_UNIT_TEXT_FILL_FORE_SCHEMECOLOR_INDEX" val="2"/>
  <p:tag name="KSO_WM_UNIT_TEXT_FILL_TYPE" val="1"/>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dfefe7a87b66443392a2d3e492f7974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efafc17c9738479e937df318b3fb52c4"/>
  <p:tag name="KSO_WM_SLIDE_BACKGROUND_TYPE" val="belt"/>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72632280a6104171b789ec1c3a60bcf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f48216b5b634bd68562210e52183ddb"/>
  <p:tag name="KSO_WM_SLIDE_BACKGROUND_TYPE" val="belt"/>
</p:tagLst>
</file>

<file path=ppt/tags/tag279.xml><?xml version="1.0" encoding="utf-8"?>
<p:tagLst xmlns:p="http://schemas.openxmlformats.org/presentationml/2006/main">
  <p:tag name="KSO_WM_SLIDE_BACKGROUND_TYPE" val="belt"/>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SLIDE_BACKGROUND_TYPE" val="belt"/>
</p:tagLst>
</file>

<file path=ppt/tags/tag281.xml><?xml version="1.0" encoding="utf-8"?>
<p:tagLst xmlns:p="http://schemas.openxmlformats.org/presentationml/2006/main">
  <p:tag name="KSO_WM_SLIDE_BACKGROUND_TYPE" val="belt"/>
</p:tagLst>
</file>

<file path=ppt/tags/tag282.xml><?xml version="1.0" encoding="utf-8"?>
<p:tagLst xmlns:p="http://schemas.openxmlformats.org/presentationml/2006/main">
  <p:tag name="KSO_WM_SLIDE_BACKGROUND_TYPE" val="belt"/>
</p:tagLst>
</file>

<file path=ppt/tags/tag283.xml><?xml version="1.0" encoding="utf-8"?>
<p:tagLst xmlns:p="http://schemas.openxmlformats.org/presentationml/2006/main">
  <p:tag name="KSO_WM_SLIDE_BACKGROUND_TYPE" val="belt"/>
</p:tagLst>
</file>

<file path=ppt/tags/tag284.xml><?xml version="1.0" encoding="utf-8"?>
<p:tagLst xmlns:p="http://schemas.openxmlformats.org/presentationml/2006/main">
  <p:tag name="KSO_WM_TEMPLATE_CATEGORY" val="custom"/>
  <p:tag name="KSO_WM_TEMPLATE_INDEX" val="20203230"/>
</p:tagLst>
</file>

<file path=ppt/tags/tag285.xml><?xml version="1.0" encoding="utf-8"?>
<p:tagLst xmlns:p="http://schemas.openxmlformats.org/presentationml/2006/main">
  <p:tag name="KSO_WM_TEMPLATE_CATEGORY" val="custom"/>
  <p:tag name="KSO_WM_TEMPLATE_INDEX" val="20203230"/>
</p:tagLst>
</file>

<file path=ppt/tags/tag286.xml><?xml version="1.0" encoding="utf-8"?>
<p:tagLst xmlns:p="http://schemas.openxmlformats.org/presentationml/2006/main">
  <p:tag name="KSO_WM_BEAUTIFY_FLAG" val="#wm#"/>
  <p:tag name="KSO_WM_TAG_VERSION" val="1.0"/>
  <p:tag name="KSO_WM_TEMPLATE_CATEGORY" val="custom"/>
  <p:tag name="KSO_WM_TEMPLATE_INDEX" val="20203230"/>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3230_1*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c"/>
  <p:tag name="KSO_WM_UNIT_DEC_AREA_ID" val="6e035fa90b564088a4bdad68c152a94c"/>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a5f517aec2aa486d9b9ab125807fa809"/>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230_1*a*1"/>
  <p:tag name="KSO_WM_TEMPLATE_CATEGORY" val="custom"/>
  <p:tag name="KSO_WM_TEMPLATE_INDEX" val="20203230"/>
  <p:tag name="KSO_WM_UNIT_LAYERLEVEL" val="1"/>
  <p:tag name="KSO_WM_TAG_VERSION" val="1.0"/>
  <p:tag name="KSO_WM_BEAUTIFY_FLAG" val="#wm#"/>
  <p:tag name="KSO_WM_UNIT_ISCONTENTSTITLE" val="0"/>
  <p:tag name="KSO_WM_UNIT_NOCLEAR" val="0"/>
  <p:tag name="KSO_WM_UNIT_VALUE" val="14"/>
  <p:tag name="KSO_WM_UNIT_TYPE" val="a"/>
  <p:tag name="KSO_WM_UNIT_INDEX" val="1"/>
  <p:tag name="KSO_WM_UNIT_ISNUMDGMTITLE" val="0"/>
  <p:tag name="KSO_WM_UNIT_PRESET_TEXT" val="经典简约商务工作汇报"/>
  <p:tag name="KSO_WM_UNIT_BLOCK" val="0"/>
  <p:tag name="KSO_WM_UNIT_DEC_AREA_ID" val="f4cc249b07044d97b6a9de24427683f2"/>
  <p:tag name="KSO_WM_UNIT_DEFAULT_FONT" val="24;60;4"/>
  <p:tag name="KSO_WM_CHIP_GROUPID" val="5f2a1e7645e1f15ec24fe43a"/>
  <p:tag name="KSO_WM_CHIP_XID" val="5f2a1e7645e1f15ec24fe43b"/>
  <p:tag name="KSO_WM_CHIP_FILLAREA_FILL_RULE" val="{&quot;fill_align&quot;:&quot;cm&quot;,&quot;fill_mode&quot;:&quot;adaptive&quot;,&quot;sacle_strategy&quot;:&quot;smart&quot;}"/>
  <p:tag name="KSO_WM_ASSEMBLE_CHIP_INDEX" val="3d4c03bb62fe4e24a0564fd66f9bf9da"/>
  <p:tag name="KSO_WM_UNIT_TEXT_FILL_FORE_SCHEMECOLOR_INDEX_BRIGHTNESS" val="0.15"/>
  <p:tag name="KSO_WM_UNIT_TEXT_FILL_FORE_SCHEMECOLOR_INDEX" val="13"/>
  <p:tag name="KSO_WM_UNIT_TEXT_FILL_TYPE" val="1"/>
  <p:tag name="KSO_WM_TEMPLATE_ASSEMBLE_XID" val="5fc6fd802574a1ee74b6c7c0"/>
  <p:tag name="KSO_WM_TEMPLATE_ASSEMBLE_GROUPID" val="5f8cfa53a61ec3b55284a7ab"/>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230_1*b*1"/>
  <p:tag name="KSO_WM_TEMPLATE_CATEGORY" val="custom"/>
  <p:tag name="KSO_WM_TEMPLATE_INDEX" val="20203230"/>
  <p:tag name="KSO_WM_UNIT_LAYERLEVEL" val="1"/>
  <p:tag name="KSO_WM_TAG_VERSION" val="1.0"/>
  <p:tag name="KSO_WM_BEAUTIFY_FLAG" val="#wm#"/>
  <p:tag name="KSO_WM_UNIT_ISCONTENTSTITLE" val="0"/>
  <p:tag name="KSO_WM_UNIT_NOCLEAR" val="0"/>
  <p:tag name="KSO_WM_UNIT_VALUE" val="19"/>
  <p:tag name="KSO_WM_UNIT_TYPE" val="b"/>
  <p:tag name="KSO_WM_UNIT_INDEX" val="1"/>
  <p:tag name="KSO_WM_UNIT_ISNUMDGMTITLE" val="0"/>
  <p:tag name="KSO_WM_UNIT_PRESET_TEXT" val="此处添加副标题内容"/>
  <p:tag name="KSO_WM_UNIT_BLOCK" val="0"/>
  <p:tag name="KSO_WM_UNIT_DEC_AREA_ID" val="97dcf51a85b746309bacf7cd10958256"/>
  <p:tag name="KSO_WM_UNIT_DEFAULT_FONT" val="18;24;2"/>
  <p:tag name="KSO_WM_CHIP_GROUPID" val="5f2a1e7645e1f15ec24fe43a"/>
  <p:tag name="KSO_WM_CHIP_XID" val="5f2a1e7645e1f15ec24fe43b"/>
  <p:tag name="KSO_WM_CHIP_FILLAREA_FILL_RULE" val="{&quot;fill_align&quot;:&quot;cm&quot;,&quot;fill_mode&quot;:&quot;adaptive&quot;,&quot;sacle_strategy&quot;:&quot;smart&quot;}"/>
  <p:tag name="KSO_WM_ASSEMBLE_CHIP_INDEX" val="3d4c03bb62fe4e24a0564fd66f9bf9da"/>
  <p:tag name="KSO_WM_UNIT_TEXT_FILL_FORE_SCHEMECOLOR_INDEX_BRIGHTNESS" val="0.35"/>
  <p:tag name="KSO_WM_UNIT_TEXT_FILL_FORE_SCHEMECOLOR_INDEX" val="13"/>
  <p:tag name="KSO_WM_UNIT_TEXT_FILL_TYPE" val="1"/>
  <p:tag name="KSO_WM_TEMPLATE_ASSEMBLE_XID" val="5fc6fd802574a1ee74b6c7c0"/>
  <p:tag name="KSO_WM_TEMPLATE_ASSEMBLE_GROUPID" val="5f8cfa53a61ec3b55284a7ab"/>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3230_2*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d"/>
  <p:tag name="KSO_WM_UNIT_DEC_AREA_ID" val="d235448924044c6f84bc9878d540eab2"/>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7f67771cb71a493ab02a827d9df2d759"/>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8ff91e92a957467e824c865e8779b1c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c29442d5d764955b58657525b0413b5"/>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13e3952efcd646049553d75eacc649b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336cfe57546424396c49b9fcf70fd70"/>
</p:tagLst>
</file>

<file path=ppt/tags/tag295.xml><?xml version="1.0" encoding="utf-8"?>
<p:tagLst xmlns:p="http://schemas.openxmlformats.org/presentationml/2006/main">
  <p:tag name="KSO_WM_UNIT_ISCONTENTSTITLE" val="0"/>
  <p:tag name="KSO_WM_UNIT_ISNUMDGMTITLE" val="0"/>
  <p:tag name="KSO_WM_UNIT_NOCLEAR" val="0"/>
  <p:tag name="KSO_WM_UNIT_VALUE" val="87"/>
  <p:tag name="KSO_WM_UNIT_HIGHLIGHT" val="0"/>
  <p:tag name="KSO_WM_UNIT_COMPATIBLE" val="0"/>
  <p:tag name="KSO_WM_UNIT_DIAGRAM_ISNUMVISUAL" val="0"/>
  <p:tag name="KSO_WM_UNIT_DIAGRAM_ISREFERUNIT" val="0"/>
  <p:tag name="KSO_WM_UNIT_TYPE" val="b"/>
  <p:tag name="KSO_WM_UNIT_INDEX" val="1"/>
  <p:tag name="KSO_WM_UNIT_ID" val="custom20203230_1*b*1"/>
  <p:tag name="KSO_WM_TEMPLATE_CATEGORY" val="custom"/>
  <p:tag name="KSO_WM_TEMPLATE_INDEX" val="20203230"/>
  <p:tag name="KSO_WM_UNIT_LAYERLEVEL" val="1"/>
  <p:tag name="KSO_WM_TAG_VERSION" val="1.0"/>
  <p:tag name="KSO_WM_BEAUTIFY_FLAG" val="#wm#"/>
  <p:tag name="KSO_WM_UNIT_PRESET_TEXT" val="单击此处添加副标题内容"/>
  <p:tag name="KSO_WM_UNIT_DEFAULT_FONT" val="14;18;2"/>
  <p:tag name="KSO_WM_UNIT_BLOCK" val="0"/>
  <p:tag name="KSO_WM_UNIT_DEC_AREA_ID" val="df476b64a90f4644b139ba66d33feb1d"/>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9a2ce4d09fb84a048a0c6b5f2345a526"/>
  <p:tag name="KSO_WM_UNIT_TEXT_FILL_FORE_SCHEMECOLOR_INDEX_BRIGHTNESS" val="0.35"/>
  <p:tag name="KSO_WM_UNIT_TEXT_FILL_FORE_SCHEMECOLOR_INDEX" val="13"/>
  <p:tag name="KSO_WM_UNIT_TEXT_FILL_TYPE" val="1"/>
  <p:tag name="KSO_WM_TEMPLATE_ASSEMBLE_XID" val="5fc6fd802574a1ee74b6c7b8"/>
  <p:tag name="KSO_WM_TEMPLATE_ASSEMBLE_GROUPID" val="5f8cfa53a61ec3b55284a7ab"/>
</p:tagLst>
</file>

<file path=ppt/tags/tag296.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3230_1*a*1"/>
  <p:tag name="KSO_WM_TEMPLATE_CATEGORY" val="custom"/>
  <p:tag name="KSO_WM_TEMPLATE_INDEX" val="20203230"/>
  <p:tag name="KSO_WM_UNIT_LAYERLEVEL" val="1"/>
  <p:tag name="KSO_WM_TAG_VERSION" val="1.0"/>
  <p:tag name="KSO_WM_BEAUTIFY_FLAG" val="#wm#"/>
  <p:tag name="KSO_WM_UNIT_PRESET_TEXT" val="单击添加大标题"/>
  <p:tag name="KSO_WM_UNIT_DEFAULT_FONT" val="40;56;4"/>
  <p:tag name="KSO_WM_UNIT_BLOCK" val="0"/>
  <p:tag name="KSO_WM_UNIT_DEC_AREA_ID" val="ee13252f071a4a91809f3399a6808d04"/>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9a2ce4d09fb84a048a0c6b5f2345a526"/>
  <p:tag name="KSO_WM_UNIT_TEXT_FILL_FORE_SCHEMECOLOR_INDEX_BRIGHTNESS" val="0.15"/>
  <p:tag name="KSO_WM_UNIT_TEXT_FILL_FORE_SCHEMECOLOR_INDEX" val="13"/>
  <p:tag name="KSO_WM_UNIT_TEXT_FILL_TYPE" val="1"/>
  <p:tag name="KSO_WM_TEMPLATE_ASSEMBLE_XID" val="5fc6fd802574a1ee74b6c7b8"/>
  <p:tag name="KSO_WM_TEMPLATE_ASSEMBLE_GROUPID" val="5f8cfa53a61ec3b55284a7ab"/>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3230_2*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d"/>
  <p:tag name="KSO_WM_UNIT_DEC_AREA_ID" val="6fa41d213a094c898e4c36308bc4aa2f"/>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34e5f4de1b0b4b2d8fb7e801c6e75302"/>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517ef0b75158420989452bec1c0ed1f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436f5bb1f4f840a8bd34d91254dc01e5"/>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3230_1*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c"/>
  <p:tag name="KSO_WM_UNIT_DEC_AREA_ID" val="6e035fa90b564088a4bdad68c152a94c"/>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a5f517aec2aa486d9b9ab125807fa809"/>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b"/>
  <p:tag name="KSO_WM_UNIT_INDEX" val="1"/>
  <p:tag name="KSO_WM_UNIT_ID" val="custom20203230_1*b*1"/>
  <p:tag name="KSO_WM_TEMPLATE_CATEGORY" val="custom"/>
  <p:tag name="KSO_WM_TEMPLATE_INDEX" val="20203230"/>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f54746af823b4388882b5b7f5eae128a"/>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bb363eea399a4795922d7eb8fc929c3d"/>
  <p:tag name="KSO_WM_UNIT_TEXT_FILL_FORE_SCHEMECOLOR_INDEX_BRIGHTNESS" val="0.35"/>
  <p:tag name="KSO_WM_UNIT_TEXT_FILL_FORE_SCHEMECOLOR_INDEX" val="13"/>
  <p:tag name="KSO_WM_UNIT_TEXT_FILL_TYPE" val="1"/>
  <p:tag name="KSO_WM_TEMPLATE_ASSEMBLE_XID" val="5fc6fd802574a1ee74b6c7d7"/>
  <p:tag name="KSO_WM_TEMPLATE_ASSEMBLE_GROUPID" val="5f8cfa53a61ec3b55284a7ab"/>
</p:tagLst>
</file>

<file path=ppt/tags/tag311.xml><?xml version="1.0" encoding="utf-8"?>
<p:tagLst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3230_1*a*1"/>
  <p:tag name="KSO_WM_TEMPLATE_CATEGORY" val="custom"/>
  <p:tag name="KSO_WM_TEMPLATE_INDEX" val="20203230"/>
  <p:tag name="KSO_WM_UNIT_LAYERLEVEL" val="1"/>
  <p:tag name="KSO_WM_TAG_VERSION" val="1.0"/>
  <p:tag name="KSO_WM_BEAUTIFY_FLAG" val="#wm#"/>
  <p:tag name="KSO_WM_UNIT_PRESET_TEXT" val="感谢聆听"/>
  <p:tag name="KSO_WM_UNIT_DEFAULT_FONT" val="60;74;4"/>
  <p:tag name="KSO_WM_UNIT_BLOCK" val="0"/>
  <p:tag name="KSO_WM_UNIT_DEC_AREA_ID" val="57515bfc813c4135ab63e709f868a68e"/>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bb363eea399a4795922d7eb8fc929c3d"/>
  <p:tag name="KSO_WM_UNIT_TEXT_FILL_FORE_SCHEMECOLOR_INDEX_BRIGHTNESS" val="0.15"/>
  <p:tag name="KSO_WM_UNIT_TEXT_FILL_FORE_SCHEMECOLOR_INDEX" val="13"/>
  <p:tag name="KSO_WM_UNIT_TEXT_FILL_TYPE" val="1"/>
  <p:tag name="KSO_WM_TEMPLATE_ASSEMBLE_XID" val="5fc6fd802574a1ee74b6c7d7"/>
  <p:tag name="KSO_WM_TEMPLATE_ASSEMBLE_GROUPID" val="5f8cfa53a61ec3b55284a7ab"/>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 name="KSO_WM_SLIDE_BACKGROUND_TYPE" val="general"/>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 name="KSO_WM_SLIDE_BACKGROUND_TYPE" val="general"/>
</p:tagLst>
</file>

<file path=ppt/tags/tag314.xml><?xml version="1.0" encoding="utf-8"?>
<p:tagLst xmlns:p="http://schemas.openxmlformats.org/presentationml/2006/main">
  <p:tag name="KSO_WM_SLIDE_BACKGROUND_TYPE" val="general"/>
</p:tagLst>
</file>

<file path=ppt/tags/tag315.xml><?xml version="1.0" encoding="utf-8"?>
<p:tagLst xmlns:p="http://schemas.openxmlformats.org/presentationml/2006/main">
  <p:tag name="KSO_WM_SLIDE_BACKGROUND_TYPE" val="general"/>
</p:tagLst>
</file>

<file path=ppt/tags/tag316.xml><?xml version="1.0" encoding="utf-8"?>
<p:tagLst xmlns:p="http://schemas.openxmlformats.org/presentationml/2006/main">
  <p:tag name="KSO_WM_SLIDE_BACKGROUND_TYPE" val="general"/>
</p:tagLst>
</file>

<file path=ppt/tags/tag317.xml><?xml version="1.0" encoding="utf-8"?>
<p:tagLst xmlns:p="http://schemas.openxmlformats.org/presentationml/2006/main">
  <p:tag name="KSO_WM_SLIDE_BACKGROUND_TYPE" val="general"/>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230_5*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b0"/>
  <p:tag name="KSO_WM_UNIT_DEC_AREA_ID" val="211017883b6744e98ab5f2207e99367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4949874bd540f1a79226a550be7555"/>
  <p:tag name="KSO_WM_SLIDE_BACKGROUND_TYPE" val="frame"/>
  <p:tag name="KSO_WM_UNIT_TEXT_FILL_FORE_SCHEMECOLOR_INDEX_BRIGHTNESS" val="0"/>
  <p:tag name="KSO_WM_UNIT_TEXT_FILL_FORE_SCHEMECOLOR_INDEX" val="2"/>
  <p:tag name="KSO_WM_UNIT_TEXT_FILL_TYPE" val="1"/>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d470b472ffc34bf5903f0423a639f3e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96ccc025e0b0444ba7026ca66ff6d9f4"/>
  <p:tag name="KSO_WM_SLIDE_BACKGROUND_TYPE" val="frame"/>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7ad3bf38c03a440e92144bd274e947cc"/>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bbfe641e7314ff39ab39eb4445b5494"/>
  <p:tag name="KSO_WM_SLIDE_BACKGROUND_TYPE" val="frame"/>
</p:tagLst>
</file>

<file path=ppt/tags/tag321.xml><?xml version="1.0" encoding="utf-8"?>
<p:tagLst xmlns:p="http://schemas.openxmlformats.org/presentationml/2006/main">
  <p:tag name="KSO_WM_SLIDE_BACKGROUND_TYPE" val="frame"/>
</p:tagLst>
</file>

<file path=ppt/tags/tag322.xml><?xml version="1.0" encoding="utf-8"?>
<p:tagLst xmlns:p="http://schemas.openxmlformats.org/presentationml/2006/main">
  <p:tag name="KSO_WM_SLIDE_BACKGROUND_TYPE" val="frame"/>
</p:tagLst>
</file>

<file path=ppt/tags/tag323.xml><?xml version="1.0" encoding="utf-8"?>
<p:tagLst xmlns:p="http://schemas.openxmlformats.org/presentationml/2006/main">
  <p:tag name="KSO_WM_SLIDE_BACKGROUND_TYPE" val="frame"/>
</p:tagLst>
</file>

<file path=ppt/tags/tag324.xml><?xml version="1.0" encoding="utf-8"?>
<p:tagLst xmlns:p="http://schemas.openxmlformats.org/presentationml/2006/main">
  <p:tag name="KSO_WM_SLIDE_BACKGROUND_TYPE" val="frame"/>
</p:tagLst>
</file>

<file path=ppt/tags/tag325.xml><?xml version="1.0" encoding="utf-8"?>
<p:tagLst xmlns:p="http://schemas.openxmlformats.org/presentationml/2006/main">
  <p:tag name="KSO_WM_SLIDE_BACKGROUND_TYPE" val="frame"/>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230_5*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b0"/>
  <p:tag name="KSO_WM_UNIT_DEC_AREA_ID" val="7b2ae570794244c6847ac33e4ee70eb6"/>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ab91182fef1c4a5ca9842011ec617907"/>
  <p:tag name="KSO_WM_SLIDE_BACKGROUND_TYPE" val="leftRight"/>
  <p:tag name="KSO_WM_UNIT_TEXT_FILL_FORE_SCHEMECOLOR_INDEX_BRIGHTNESS" val="0"/>
  <p:tag name="KSO_WM_UNIT_TEXT_FILL_FORE_SCHEMECOLOR_INDEX" val="2"/>
  <p:tag name="KSO_WM_UNIT_TEXT_FILL_TYPE" val="1"/>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1e4e4f8b1aa1494c8385cbd7130e1f81"/>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54b7cee5714445c843c8534884c60ec"/>
  <p:tag name="KSO_WM_SLIDE_BACKGROUND_TYPE" val="leftRight"/>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ddd14415f30497ea686e1b74a41ce5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a601f71e70e34a51a602ca758342fff0"/>
  <p:tag name="KSO_WM_SLIDE_BACKGROUND_TYPE" val="leftRight"/>
</p:tagLst>
</file>

<file path=ppt/tags/tag329.xml><?xml version="1.0" encoding="utf-8"?>
<p:tagLst xmlns:p="http://schemas.openxmlformats.org/presentationml/2006/main">
  <p:tag name="KSO_WM_SLIDE_BACKGROUND_TYPE" val="leftRight"/>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BACKGROUND_TYPE" val="leftRight"/>
</p:tagLst>
</file>

<file path=ppt/tags/tag331.xml><?xml version="1.0" encoding="utf-8"?>
<p:tagLst xmlns:p="http://schemas.openxmlformats.org/presentationml/2006/main">
  <p:tag name="KSO_WM_SLIDE_BACKGROUND_TYPE" val="leftRight"/>
</p:tagLst>
</file>

<file path=ppt/tags/tag332.xml><?xml version="1.0" encoding="utf-8"?>
<p:tagLst xmlns:p="http://schemas.openxmlformats.org/presentationml/2006/main">
  <p:tag name="KSO_WM_SLIDE_BACKGROUND_TYPE" val="leftRight"/>
</p:tagLst>
</file>

<file path=ppt/tags/tag333.xml><?xml version="1.0" encoding="utf-8"?>
<p:tagLst xmlns:p="http://schemas.openxmlformats.org/presentationml/2006/main">
  <p:tag name="KSO_WM_SLIDE_BACKGROUND_TYPE" val="leftRight"/>
</p:tagLst>
</file>

<file path=ppt/tags/tag334.xml><?xml version="1.0" encoding="utf-8"?>
<p:tagLst xmlns:p="http://schemas.openxmlformats.org/presentationml/2006/main">
  <p:tag name="KSO_WM_SLIDE_BACKGROUND_TYPE" val="leftRight"/>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230_5*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b0"/>
  <p:tag name="KSO_WM_UNIT_DEC_AREA_ID" val="7910fe02d2a845f9bb6cd960288e9a2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471c4c20efda4eea88f246394b8ed53a"/>
  <p:tag name="KSO_WM_SLIDE_BACKGROUND_TYPE" val="topBottom"/>
  <p:tag name="KSO_WM_UNIT_TEXT_FILL_FORE_SCHEMECOLOR_INDEX_BRIGHTNESS" val="0"/>
  <p:tag name="KSO_WM_UNIT_TEXT_FILL_FORE_SCHEMECOLOR_INDEX" val="2"/>
  <p:tag name="KSO_WM_UNIT_TEXT_FILL_TYPE" val="1"/>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74236bef23d48a2a11657d6340d5c2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b4c5cc2442d34394aee968c4d9f662b2"/>
  <p:tag name="KSO_WM_SLIDE_BACKGROUND_TYPE" val="topBottom"/>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cbf4bdb089674a99851b230651f0fe3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484a9e58c404f9bb408440f305c3bbe"/>
  <p:tag name="KSO_WM_SLIDE_BACKGROUND_TYPE" val="topBottom"/>
</p:tagLst>
</file>

<file path=ppt/tags/tag338.xml><?xml version="1.0" encoding="utf-8"?>
<p:tagLst xmlns:p="http://schemas.openxmlformats.org/presentationml/2006/main">
  <p:tag name="KSO_WM_SLIDE_BACKGROUND_TYPE" val="topBottom"/>
</p:tagLst>
</file>

<file path=ppt/tags/tag339.xml><?xml version="1.0" encoding="utf-8"?>
<p:tagLst xmlns:p="http://schemas.openxmlformats.org/presentationml/2006/main">
  <p:tag name="KSO_WM_SLIDE_BACKGROUND_TYPE" val="topBotto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BACKGROUND_TYPE" val="topBottom"/>
</p:tagLst>
</file>

<file path=ppt/tags/tag341.xml><?xml version="1.0" encoding="utf-8"?>
<p:tagLst xmlns:p="http://schemas.openxmlformats.org/presentationml/2006/main">
  <p:tag name="KSO_WM_SLIDE_BACKGROUND_TYPE" val="topBottom"/>
</p:tagLst>
</file>

<file path=ppt/tags/tag342.xml><?xml version="1.0" encoding="utf-8"?>
<p:tagLst xmlns:p="http://schemas.openxmlformats.org/presentationml/2006/main">
  <p:tag name="KSO_WM_SLIDE_BACKGROUND_TYPE" val="topBottom"/>
</p:tagLst>
</file>

<file path=ppt/tags/tag343.xml><?xml version="1.0" encoding="utf-8"?>
<p:tagLst xmlns:p="http://schemas.openxmlformats.org/presentationml/2006/main">
  <p:tag name="KSO_WM_SLIDE_BACKGROUND_TYPE" val="topBottom"/>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230_5*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b0"/>
  <p:tag name="KSO_WM_UNIT_DEC_AREA_ID" val="cfb6aadf1ab9469281ef3b8daf5ac33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5c2375578cd47c1ae19399bf7b6e9ee"/>
  <p:tag name="KSO_WM_SLIDE_BACKGROUND_TYPE" val="bottomTop"/>
  <p:tag name="KSO_WM_UNIT_TEXT_FILL_FORE_SCHEMECOLOR_INDEX_BRIGHTNESS" val="0"/>
  <p:tag name="KSO_WM_UNIT_TEXT_FILL_FORE_SCHEMECOLOR_INDEX" val="2"/>
  <p:tag name="KSO_WM_UNIT_TEXT_FILL_TYPE" val="1"/>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bfec00cd6a041feabc2eecbe761d76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2fac917e8b0f487cb31c17a6d325eb2a"/>
  <p:tag name="KSO_WM_SLIDE_BACKGROUND_TYPE" val="bottomTop"/>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dda504719bb344b6a34798b64923274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a5a59400f35149f4962512285838e5d8"/>
  <p:tag name="KSO_WM_SLIDE_BACKGROUND_TYPE" val="bottomTop"/>
</p:tagLst>
</file>

<file path=ppt/tags/tag347.xml><?xml version="1.0" encoding="utf-8"?>
<p:tagLst xmlns:p="http://schemas.openxmlformats.org/presentationml/2006/main">
  <p:tag name="KSO_WM_SLIDE_BACKGROUND_TYPE" val="bottomTop"/>
</p:tagLst>
</file>

<file path=ppt/tags/tag348.xml><?xml version="1.0" encoding="utf-8"?>
<p:tagLst xmlns:p="http://schemas.openxmlformats.org/presentationml/2006/main">
  <p:tag name="KSO_WM_SLIDE_BACKGROUND_TYPE" val="bottomTop"/>
</p:tagLst>
</file>

<file path=ppt/tags/tag349.xml><?xml version="1.0" encoding="utf-8"?>
<p:tagLst xmlns:p="http://schemas.openxmlformats.org/presentationml/2006/main">
  <p:tag name="KSO_WM_SLIDE_BACKGROUND_TYPE" val="bottomTop"/>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SLIDE_BACKGROUND_TYPE" val="bottomTop"/>
</p:tagLst>
</file>

<file path=ppt/tags/tag351.xml><?xml version="1.0" encoding="utf-8"?>
<p:tagLst xmlns:p="http://schemas.openxmlformats.org/presentationml/2006/main">
  <p:tag name="KSO_WM_SLIDE_BACKGROUND_TYPE" val="bottomTop"/>
</p:tagLst>
</file>

<file path=ppt/tags/tag352.xml><?xml version="1.0" encoding="utf-8"?>
<p:tagLst xmlns:p="http://schemas.openxmlformats.org/presentationml/2006/main">
  <p:tag name="KSO_WM_SLIDE_BACKGROUND_TYPE" val="bottomTop"/>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230_5*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b0"/>
  <p:tag name="KSO_WM_UNIT_DEC_AREA_ID" val="cca765e2bd384dd3a319496243d5f55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ce9f009e7db493fb47a4194b1d05ad1"/>
  <p:tag name="KSO_WM_SLIDE_BACKGROUND_TYPE" val="navigation"/>
  <p:tag name="KSO_WM_UNIT_TEXT_FILL_FORE_SCHEMECOLOR_INDEX_BRIGHTNESS" val="0"/>
  <p:tag name="KSO_WM_UNIT_TEXT_FILL_FORE_SCHEMECOLOR_INDEX" val="2"/>
  <p:tag name="KSO_WM_UNIT_TEXT_FILL_TYPE" val="1"/>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eb593c36a7cc453fbef130bab2a45e5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f4e8f84e755c410a9b28fac3594f5d33"/>
  <p:tag name="KSO_WM_SLIDE_BACKGROUND_TYPE" val="navigation"/>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fa58ef7d844c4a7b81b081053010519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bce6dec50dc4172b50e4198641e3f35"/>
  <p:tag name="KSO_WM_SLIDE_BACKGROUND_TYPE" val="navigation"/>
</p:tagLst>
</file>

<file path=ppt/tags/tag356.xml><?xml version="1.0" encoding="utf-8"?>
<p:tagLst xmlns:p="http://schemas.openxmlformats.org/presentationml/2006/main">
  <p:tag name="KSO_WM_SLIDE_BACKGROUND_TYPE" val="navigation"/>
</p:tagLst>
</file>

<file path=ppt/tags/tag357.xml><?xml version="1.0" encoding="utf-8"?>
<p:tagLst xmlns:p="http://schemas.openxmlformats.org/presentationml/2006/main">
  <p:tag name="KSO_WM_SLIDE_BACKGROUND_TYPE" val="navigation"/>
</p:tagLst>
</file>

<file path=ppt/tags/tag358.xml><?xml version="1.0" encoding="utf-8"?>
<p:tagLst xmlns:p="http://schemas.openxmlformats.org/presentationml/2006/main">
  <p:tag name="KSO_WM_SLIDE_BACKGROUND_TYPE" val="navigation"/>
</p:tagLst>
</file>

<file path=ppt/tags/tag359.xml><?xml version="1.0" encoding="utf-8"?>
<p:tagLst xmlns:p="http://schemas.openxmlformats.org/presentationml/2006/main">
  <p:tag name="KSO_WM_SLIDE_BACKGROUND_TYPE" val="navigation"/>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SLIDE_BACKGROUND_TYPE" val="navigation"/>
</p:tagLst>
</file>

<file path=ppt/tags/tag361.xml><?xml version="1.0" encoding="utf-8"?>
<p:tagLst xmlns:p="http://schemas.openxmlformats.org/presentationml/2006/main">
  <p:tag name="KSO_WM_SLIDE_BACKGROUND_TYPE" val="navigation"/>
</p:tagLst>
</file>

<file path=ppt/tags/tag362.xml><?xml version="1.0" encoding="utf-8"?>
<p:tagLst xmlns:p="http://schemas.openxmlformats.org/presentationml/2006/main">
  <p:tag name="KSO_WM_SLIDE_BACKGROUND_TYPE" val="navigation"/>
</p:tagLst>
</file>

<file path=ppt/tags/tag363.xml><?xml version="1.0" encoding="utf-8"?>
<p:tagLst xmlns:p="http://schemas.openxmlformats.org/presentationml/2006/main">
  <p:tag name="KSO_WM_SLIDE_BACKGROUND_TYPE" val="navigation"/>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230_5*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b0"/>
  <p:tag name="KSO_WM_UNIT_DEC_AREA_ID" val="0f65f2c56fb545009b8e0c771c3afea1"/>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42c7983957dd4eb4bd125359e33ab7e8"/>
  <p:tag name="KSO_WM_SLIDE_BACKGROUND_TYPE" val="belt"/>
  <p:tag name="KSO_WM_UNIT_TEXT_FILL_FORE_SCHEMECOLOR_INDEX_BRIGHTNESS" val="0"/>
  <p:tag name="KSO_WM_UNIT_TEXT_FILL_FORE_SCHEMECOLOR_INDEX" val="2"/>
  <p:tag name="KSO_WM_UNIT_TEXT_FILL_TYPE" val="1"/>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dfefe7a87b66443392a2d3e492f7974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efafc17c9738479e937df318b3fb52c4"/>
  <p:tag name="KSO_WM_SLIDE_BACKGROUND_TYPE" val="belt"/>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72632280a6104171b789ec1c3a60bcf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f48216b5b634bd68562210e52183ddb"/>
  <p:tag name="KSO_WM_SLIDE_BACKGROUND_TYPE" val="belt"/>
</p:tagLst>
</file>

<file path=ppt/tags/tag367.xml><?xml version="1.0" encoding="utf-8"?>
<p:tagLst xmlns:p="http://schemas.openxmlformats.org/presentationml/2006/main">
  <p:tag name="KSO_WM_SLIDE_BACKGROUND_TYPE" val="belt"/>
</p:tagLst>
</file>

<file path=ppt/tags/tag368.xml><?xml version="1.0" encoding="utf-8"?>
<p:tagLst xmlns:p="http://schemas.openxmlformats.org/presentationml/2006/main">
  <p:tag name="KSO_WM_SLIDE_BACKGROUND_TYPE" val="belt"/>
</p:tagLst>
</file>

<file path=ppt/tags/tag369.xml><?xml version="1.0" encoding="utf-8"?>
<p:tagLst xmlns:p="http://schemas.openxmlformats.org/presentationml/2006/main">
  <p:tag name="KSO_WM_SLIDE_BACKGROUND_TYPE" val="belt"/>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SLIDE_BACKGROUND_TYPE" val="belt"/>
</p:tagLst>
</file>

<file path=ppt/tags/tag371.xml><?xml version="1.0" encoding="utf-8"?>
<p:tagLst xmlns:p="http://schemas.openxmlformats.org/presentationml/2006/main">
  <p:tag name="KSO_WM_SLIDE_BACKGROUND_TYPE" val="belt"/>
</p:tagLst>
</file>

<file path=ppt/tags/tag372.xml><?xml version="1.0" encoding="utf-8"?>
<p:tagLst xmlns:p="http://schemas.openxmlformats.org/presentationml/2006/main">
  <p:tag name="KSO_WM_TEMPLATE_CATEGORY" val="custom"/>
  <p:tag name="KSO_WM_TEMPLATE_INDEX" val="20203230"/>
</p:tagLst>
</file>

<file path=ppt/tags/tag373.xml><?xml version="1.0" encoding="utf-8"?>
<p:tagLst xmlns:p="http://schemas.openxmlformats.org/presentationml/2006/main">
  <p:tag name="KSO_WM_TEMPLATE_CATEGORY" val="custom"/>
  <p:tag name="KSO_WM_TEMPLATE_INDEX" val="20203230"/>
</p:tagLst>
</file>

<file path=ppt/tags/tag374.xml><?xml version="1.0" encoding="utf-8"?>
<p:tagLst xmlns:p="http://schemas.openxmlformats.org/presentationml/2006/main">
  <p:tag name="KSO_WM_BEAUTIFY_FLAG" val="#wm#"/>
  <p:tag name="KSO_WM_TAG_VERSION" val="1.0"/>
  <p:tag name="KSO_WM_TEMPLATE_CATEGORY" val="custom"/>
  <p:tag name="KSO_WM_TEMPLATE_INDEX" val="20203230"/>
</p:tagLst>
</file>

<file path=ppt/tags/tag375.xml><?xml version="1.0" encoding="utf-8"?>
<p:tagLst xmlns:p="http://schemas.openxmlformats.org/presentationml/2006/main">
  <p:tag name="KSO_WM_UNIT_ISCONTENTSTITLE" val="0"/>
  <p:tag name="KSO_WM_UNIT_PRESET_TEXT" val="点击此处输入副标题"/>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custom20200994_1*b*1"/>
  <p:tag name="KSO_WM_TEMPLATE_CATEGORY" val="custom"/>
  <p:tag name="KSO_WM_TEMPLATE_INDEX" val="20200994"/>
  <p:tag name="KSO_WM_UNIT_LAYERLEVEL" val="1"/>
  <p:tag name="KSO_WM_TAG_VERSION" val="1.0"/>
  <p:tag name="KSO_WM_BEAUTIFY_FLAG" val="#wm#"/>
  <p:tag name="KSO_WM_UNIT_ISNUMDGMTITLE" val="0"/>
  <p:tag name="KSO_WM_UNIT_TEXT_FILL_FORE_SCHEMECOLOR_INDEX_BRIGHTNESS" val="0.25"/>
  <p:tag name="KSO_WM_UNIT_TEXT_FILL_FORE_SCHEMECOLOR_INDEX" val="13"/>
  <p:tag name="KSO_WM_UNIT_TEXT_FILL_TYPE" val="1"/>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3230_1*i*1"/>
  <p:tag name="KSO_WM_TEMPLATE_CATEGORY" val="custom"/>
  <p:tag name="KSO_WM_TEMPLATE_INDEX" val="20203230"/>
  <p:tag name="KSO_WM_UNIT_LAYERLEVEL" val="1"/>
  <p:tag name="KSO_WM_TAG_VERSION" val="1.0"/>
  <p:tag name="KSO_WM_BEAUTIFY_FLAG" val="#wm#"/>
  <p:tag name="KSO_WM_UNIT_BLOCK" val="0"/>
  <p:tag name="KSO_WM_UNIT_SM_LIMIT_TYPE" val="3"/>
  <p:tag name="KSO_WM_UNIT_DEC_AREA_ID" val="6a7edc325d274556abb1912271db5d65"/>
  <p:tag name="KSO_WM_UNIT_DECORATE_INFO" val="{&quot;DecorateInfoH&quot;:{&quot;IsAbs&quot;:true},&quot;DecorateInfoW&quot;:{&quot;IsAbs&quot;:false},&quot;DecorateInfoX&quot;:{&quot;IsAbs&quot;:true,&quot;Pos&quot;:1},&quot;DecorateInfoY&quot;:{&quot;IsAbs&quot;:true,&quot;Pos&quot;:0},&quot;ReferentInfo&quot;:{&quot;Id&quot;:&quot;97dcf51a85b746309bacf7cd10958256&quot;,&quot;X&quot;:{&quot;Pos&quot;:1},&quot;Y&quot;:{&quot;Pos&quot;:2}},&quot;whChangeMode&quot;:0}"/>
  <p:tag name="KSO_WM_CHIP_GROUPID" val="5f2a1e7645e1f15ec24fe43a"/>
  <p:tag name="KSO_WM_CHIP_XID" val="5f2a1e7645e1f15ec24fe43b"/>
  <p:tag name="KSO_WM_CHIP_FILLAREA_FILL_RULE" val="{&quot;fill_align&quot;:&quot;cm&quot;,&quot;fill_mode&quot;:&quot;adaptive&quot;,&quot;sacle_strategy&quot;:&quot;smart&quot;}"/>
  <p:tag name="KSO_WM_UNIT_DEC_SUPPORTCHANGEPIC" val="0"/>
  <p:tag name="KSO_WM_UNIT_DEC_CHANGEPICRESERVED" val="0"/>
  <p:tag name="KSO_WM_ASSEMBLE_CHIP_INDEX" val="3d4c03bb62fe4e24a0564fd66f9bf9da"/>
  <p:tag name="KSO_WM_UNIT_LINE_FORE_SCHEMECOLOR_INDEX_BRIGHTNESS" val="0.25"/>
  <p:tag name="KSO_WM_UNIT_LINE_FORE_SCHEMECOLOR_INDEX" val="13"/>
  <p:tag name="KSO_WM_UNIT_LINE_FILL_TYPE" val="2"/>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230_1*a*1"/>
  <p:tag name="KSO_WM_TEMPLATE_CATEGORY" val="custom"/>
  <p:tag name="KSO_WM_TEMPLATE_INDEX" val="20203230"/>
  <p:tag name="KSO_WM_UNIT_LAYERLEVEL" val="1"/>
  <p:tag name="KSO_WM_TAG_VERSION" val="1.0"/>
  <p:tag name="KSO_WM_BEAUTIFY_FLAG" val="#wm#"/>
  <p:tag name="KSO_WM_UNIT_ISCONTENTSTITLE" val="0"/>
  <p:tag name="KSO_WM_UNIT_NOCLEAR" val="0"/>
  <p:tag name="KSO_WM_UNIT_VALUE" val="14"/>
  <p:tag name="KSO_WM_UNIT_TYPE" val="a"/>
  <p:tag name="KSO_WM_UNIT_INDEX" val="1"/>
  <p:tag name="KSO_WM_UNIT_ISNUMDGMTITLE" val="0"/>
  <p:tag name="KSO_WM_UNIT_PRESET_TEXT" val="经典简约商务工作汇报"/>
  <p:tag name="KSO_WM_UNIT_BLOCK" val="0"/>
  <p:tag name="KSO_WM_UNIT_DEC_AREA_ID" val="f4cc249b07044d97b6a9de24427683f2"/>
  <p:tag name="KSO_WM_UNIT_DEFAULT_FONT" val="24;60;4"/>
  <p:tag name="KSO_WM_CHIP_GROUPID" val="5f2a1e7645e1f15ec24fe43a"/>
  <p:tag name="KSO_WM_CHIP_XID" val="5f2a1e7645e1f15ec24fe43b"/>
  <p:tag name="KSO_WM_CHIP_FILLAREA_FILL_RULE" val="{&quot;fill_align&quot;:&quot;cm&quot;,&quot;fill_mode&quot;:&quot;adaptive&quot;,&quot;sacle_strategy&quot;:&quot;smart&quot;}"/>
  <p:tag name="KSO_WM_ASSEMBLE_CHIP_INDEX" val="3d4c03bb62fe4e24a0564fd66f9bf9da"/>
  <p:tag name="KSO_WM_UNIT_TEXT_FILL_FORE_SCHEMECOLOR_INDEX_BRIGHTNESS" val="0.15"/>
  <p:tag name="KSO_WM_UNIT_TEXT_FILL_FORE_SCHEMECOLOR_INDEX" val="13"/>
  <p:tag name="KSO_WM_UNIT_TEXT_FILL_TYPE" val="1"/>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230_1*b*1"/>
  <p:tag name="KSO_WM_TEMPLATE_CATEGORY" val="custom"/>
  <p:tag name="KSO_WM_TEMPLATE_INDEX" val="20203230"/>
  <p:tag name="KSO_WM_UNIT_LAYERLEVEL" val="1"/>
  <p:tag name="KSO_WM_TAG_VERSION" val="1.0"/>
  <p:tag name="KSO_WM_BEAUTIFY_FLAG" val="#wm#"/>
  <p:tag name="KSO_WM_UNIT_ISCONTENTSTITLE" val="0"/>
  <p:tag name="KSO_WM_UNIT_NOCLEAR" val="0"/>
  <p:tag name="KSO_WM_UNIT_VALUE" val="19"/>
  <p:tag name="KSO_WM_UNIT_TYPE" val="b"/>
  <p:tag name="KSO_WM_UNIT_INDEX" val="1"/>
  <p:tag name="KSO_WM_UNIT_ISNUMDGMTITLE" val="0"/>
  <p:tag name="KSO_WM_UNIT_PRESET_TEXT" val="此处添加副标题内容"/>
  <p:tag name="KSO_WM_UNIT_BLOCK" val="0"/>
  <p:tag name="KSO_WM_UNIT_DEC_AREA_ID" val="97dcf51a85b746309bacf7cd10958256"/>
  <p:tag name="KSO_WM_UNIT_DEFAULT_FONT" val="18;24;2"/>
  <p:tag name="KSO_WM_CHIP_GROUPID" val="5f2a1e7645e1f15ec24fe43a"/>
  <p:tag name="KSO_WM_CHIP_XID" val="5f2a1e7645e1f15ec24fe43b"/>
  <p:tag name="KSO_WM_CHIP_FILLAREA_FILL_RULE" val="{&quot;fill_align&quot;:&quot;cm&quot;,&quot;fill_mode&quot;:&quot;adaptive&quot;,&quot;sacle_strategy&quot;:&quot;smart&quot;}"/>
  <p:tag name="KSO_WM_ASSEMBLE_CHIP_INDEX" val="3d4c03bb62fe4e24a0564fd66f9bf9da"/>
  <p:tag name="KSO_WM_UNIT_TEXT_FILL_FORE_SCHEMECOLOR_INDEX_BRIGHTNESS" val="0.35"/>
  <p:tag name="KSO_WM_UNIT_TEXT_FILL_FORE_SCHEMECOLOR_INDEX" val="13"/>
  <p:tag name="KSO_WM_UNIT_TEXT_FILL_TYPE" val="1"/>
</p:tagLst>
</file>

<file path=ppt/tags/tag379.xml><?xml version="1.0" encoding="utf-8"?>
<p:tagLst xmlns:p="http://schemas.openxmlformats.org/presentationml/2006/main">
  <p:tag name="KSO_WM_CHIP_INFOS" val="{&quot;layout_type&quot;:&quot;forleft&quot;,&quot;slide_type&quot;:[&quot;title&quot;],&quot;aspect_ratio&quot;:&quot;16:9&quot;}"/>
  <p:tag name="KSO_WM_CHIP_XID" val="5ebe041a0ac41c4a0a52557b"/>
  <p:tag name="KSO_WM_CHIP_FILLPROP" val="[[{&quot;fill_id&quot;:&quot;d4089bcb58db42069348158c66880bc0&quot;,&quot;fill_align&quot;:&quot;cm&quot;,&quot;text_align&quot;:&quot;lm&quot;,&quot;text_direction&quot;:&quot;horizontal&quot;,&quot;chip_types&quot;:[&quot;text&quot;,&quot;header&quot;]}]]"/>
  <p:tag name="KSO_WM_SLIDE_ID" val="custom20203230_1"/>
  <p:tag name="KSO_WM_TEMPLATE_SUBCATEGORY" val="21"/>
  <p:tag name="KSO_WM_TEMPLATE_MASTER_TYPE" val="1"/>
  <p:tag name="KSO_WM_TEMPLATE_COLOR_TYPE" val="1"/>
  <p:tag name="KSO_WM_SLIDE_TYPE" val="title"/>
  <p:tag name="KSO_WM_SLIDE_SUBTYPE" val="pureTxt"/>
  <p:tag name="KSO_WM_SLIDE_ITEM_CNT" val="0"/>
  <p:tag name="KSO_WM_SLIDE_INDEX" val="1"/>
  <p:tag name="KSO_WM_SLIDE_SIZE" val="380*460"/>
  <p:tag name="KSO_WM_SLIDE_POSITION" val="60*39"/>
  <p:tag name="KSO_WM_TAG_VERSION" val="1.0"/>
  <p:tag name="KSO_WM_BEAUTIFY_FLAG" val="#wm#"/>
  <p:tag name="KSO_WM_TEMPLATE_CATEGORY" val="custom"/>
  <p:tag name="KSO_WM_TEMPLATE_INDEX" val="20203230"/>
  <p:tag name="KSO_WM_SLIDE_LAYOUT" val="a_b"/>
  <p:tag name="KSO_WM_SLIDE_LAYOUT_CNT" val="1_1"/>
  <p:tag name="KSO_WM_CHIP_GROUPID" val="5ebf6661ddc3daf3fef3f760"/>
  <p:tag name="KSO_WM_SLIDE_LAYOUT_INFO" val="{&quot;id&quot;:&quot;2020-12-02T10:35:52&quot;,&quot;maxSize&quot;:{&quot;size1&quot;:60.84032389322917},&quot;minSize&quot;:{&quot;size1&quot;:49.44032389322918},&quot;normalSize&quot;:{&quot;size1&quot;:56.54032389322917},&quot;subLayout&quot;:[{&quot;id&quot;:&quot;2020-12-02T10:35:52&quot;,&quot;margin&quot;:{&quot;bottom&quot;:0.20331762731075287,&quot;left&quot;:3.386747360229492,&quot;right&quot;:17.074363708496094,&quot;top&quot;:5.4380059242248535},&quot;type&quot;:0},{&quot;id&quot;:&quot;2020-12-02T10:35:52&quot;,&quot;margin&quot;:{&quot;bottom&quot;:5.438027858734131,&quot;left&quot;:3.386747360229492,&quot;right&quot;:17.074363708496094,&quot;top&quot;:0.27844053506851196},&quot;type&quot;:0}],&quot;type&quot;:0}"/>
  <p:tag name="KSO_WM_SLIDE_BK_DARK_LIGHT" val="2"/>
  <p:tag name="KSO_WM_SLIDE_BACKGROUND_TYPE" val="general"/>
  <p:tag name="KSO_WM_SLIDE_SUPPORT_FEATURE_TYPE" val="0"/>
  <p:tag name="KSO_WM_TEMPLATE_MASTER_THUMB_INDEX" val="13"/>
  <p:tag name="KSO_WM_TEMPLATE_ASSEMBLE_XID" val="5fc6fd802574a1ee74b6c7c0"/>
  <p:tag name="KSO_WM_TEMPLATE_ASSEMBLE_GROUPID" val="5f8cfa53a61ec3b55284a7ab"/>
  <p:tag name="KSO_WM_TEMPLATE_THUMBS_INDEX" val="1、2、3、7、42、48"/>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 name="KSO_WM_SLIDE_BACKGROUND_TYPE" val="general"/>
  <p:tag name="WM_BEAUTIFY_SHAPE_IDENTITY" val="{1644c67b-6c38-43a4-84bc-55b85fd84665}"/>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 name="KSO_WM_SLIDE_BACKGROUND_TYPE" val="general"/>
  <p:tag name="WM_BEAUTIFY_SHAPE_IDENTITY" val="{558b9676-bddf-4831-8e6a-9ad27818784d}"/>
</p:tagLst>
</file>

<file path=ppt/tags/tag38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4.xml><?xml version="1.0" encoding="utf-8"?>
<p:tagLst xmlns:p="http://schemas.openxmlformats.org/presentationml/2006/main">
  <p:tag name="KSO_WM_BEAUTIFY_FLAG" val="#wm#"/>
  <p:tag name="KSO_WM_TEMPLATE_CATEGORY" val="custom"/>
  <p:tag name="KSO_WM_TEMPLATE_INDEX" val="20205176"/>
  <p:tag name="KSO_WM_SLIDE_BK_DARK_LIGHT" val=""/>
  <p:tag name="KSO_WM_SLIDE_BACKGROUND_TYPE" val="general"/>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 name="KSO_WM_SLIDE_BACKGROUND_TYPE" val="general"/>
  <p:tag name="WM_BEAUTIFY_SHAPE_IDENTITY" val="{20cf5f50-dd5a-4c43-886c-b81fc18e5274}"/>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 name="KSO_WM_SLIDE_BACKGROUND_TYPE" val="general"/>
  <p:tag name="WM_BEAUTIFY_SHAPE_IDENTITY" val="{f9323fee-d173-4f60-b88a-ea380670d54d}"/>
</p:tagLst>
</file>

<file path=ppt/tags/tag38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9.xml><?xml version="1.0" encoding="utf-8"?>
<p:tagLst xmlns:p="http://schemas.openxmlformats.org/presentationml/2006/main">
  <p:tag name="KSO_WM_BEAUTIFY_FLAG" val="#wm#"/>
  <p:tag name="KSO_WM_TEMPLATE_CATEGORY" val="custom"/>
  <p:tag name="KSO_WM_TEMPLATE_INDEX" val="20205176"/>
  <p:tag name="KSO_WM_SLIDE_BK_DARK_LIGHT" val=""/>
  <p:tag name="KSO_WM_SLIDE_BACKGROUND_TYPE" val="general"/>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 name="KSO_WM_SLIDE_BACKGROUND_TYPE" val="general"/>
  <p:tag name="WM_BEAUTIFY_SHAPE_IDENTITY" val="{426cb225-a585-4b43-ac04-acbaa0ee7f5c}"/>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 name="KSO_WM_SLIDE_BACKGROUND_TYPE" val="general"/>
  <p:tag name="WM_BEAUTIFY_SHAPE_IDENTITY" val="{cbb263d6-6d9c-4a89-9f43-2a282e3a0dad}"/>
</p:tagLst>
</file>

<file path=ppt/tags/tag39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3.xml><?xml version="1.0" encoding="utf-8"?>
<p:tagLst xmlns:p="http://schemas.openxmlformats.org/presentationml/2006/main">
  <p:tag name="KSO_WM_BEAUTIFY_FLAG" val="#wm#"/>
  <p:tag name="KSO_WM_TEMPLATE_CATEGORY" val="custom"/>
  <p:tag name="KSO_WM_TEMPLATE_INDEX" val="20205176"/>
  <p:tag name="KSO_WM_SLIDE_BK_DARK_LIGHT" val=""/>
  <p:tag name="KSO_WM_SLIDE_BACKGROUND_TYPE" val="general"/>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 name="KSO_WM_SLIDE_BACKGROUND_TYPE" val="general"/>
  <p:tag name="WM_BEAUTIFY_SHAPE_IDENTITY" val="{55eb4238-8301-47de-93c7-798484c5c3f9}"/>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 name="KSO_WM_SLIDE_BACKGROUND_TYPE" val="general"/>
  <p:tag name="WM_BEAUTIFY_SHAPE_IDENTITY" val="{6f6b1242-7e61-4e05-be59-f558ef50e7c3}"/>
</p:tagLst>
</file>

<file path=ppt/tags/tag396.xml><?xml version="1.0" encoding="utf-8"?>
<p:tagLst xmlns:p="http://schemas.openxmlformats.org/presentationml/2006/main">
  <p:tag name="KSO_WM_UNIT_TEXT_FILL_FORE_SCHEMECOLOR_INDEX_BRIGHTNESS" val="0"/>
  <p:tag name="KSO_WM_UNIT_TEXT_FILL_FORE_SCHEMECOLOR_INDEX" val="1"/>
  <p:tag name="KSO_WM_UNIT_TEXT_FILL_TYPE" val="1"/>
</p:tagLst>
</file>

<file path=ppt/tags/tag397.xml><?xml version="1.0" encoding="utf-8"?>
<p:tagLst xmlns:p="http://schemas.openxmlformats.org/presentationml/2006/main">
  <p:tag name="KSO_WM_BEAUTIFY_FLAG" val="#wm#"/>
  <p:tag name="KSO_WM_TEMPLATE_CATEGORY" val="custom"/>
  <p:tag name="KSO_WM_TEMPLATE_INDEX" val="20205176"/>
  <p:tag name="KSO_WM_SLIDE_BK_DARK_LIGHT" val=""/>
  <p:tag name="KSO_WM_SLIDE_BACKGROUND_TYPE" val="general"/>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 name="KSO_WM_SLIDE_BACKGROUND_TYPE" val="general"/>
  <p:tag name="WM_BEAUTIFY_SHAPE_IDENTITY" val="{a4b81767-fde6-482f-8f94-f69a21e7c7e4}"/>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 name="KSO_WM_SLIDE_BACKGROUND_TYPE" val="general"/>
  <p:tag name="WM_BEAUTIFY_SHAPE_IDENTITY" val="{a18c287d-a22a-41a2-86e8-d892c0917ef7}"/>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401.xml><?xml version="1.0" encoding="utf-8"?>
<p:tagLst xmlns:p="http://schemas.openxmlformats.org/presentationml/2006/main">
  <p:tag name="KSO_WM_BEAUTIFY_FLAG" val="#wm#"/>
  <p:tag name="KSO_WM_TEMPLATE_CATEGORY" val="custom"/>
  <p:tag name="KSO_WM_TEMPLATE_INDEX" val="20205176"/>
  <p:tag name="KSO_WM_SLIDE_BK_DARK_LIGHT" val=""/>
  <p:tag name="KSO_WM_SLIDE_BACKGROUND_TYPE" val="general"/>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 name="KSO_WM_SLIDE_BACKGROUND_TYPE" val="general"/>
  <p:tag name="WM_BEAUTIFY_SHAPE_IDENTITY" val="{413b0e79-e261-49c5-aecd-e064d3420c4b}"/>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 name="KSO_WM_SLIDE_BACKGROUND_TYPE" val="general"/>
  <p:tag name="WM_BEAUTIFY_SHAPE_IDENTITY" val="{39692537-e38c-44a4-af44-7f944934eff5}"/>
</p:tagLst>
</file>

<file path=ppt/tags/tag40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5.xml><?xml version="1.0" encoding="utf-8"?>
<p:tagLst xmlns:p="http://schemas.openxmlformats.org/presentationml/2006/main">
  <p:tag name="KSO_WM_BEAUTIFY_FLAG" val="#wm#"/>
  <p:tag name="KSO_WM_TEMPLATE_CATEGORY" val="custom"/>
  <p:tag name="KSO_WM_TEMPLATE_INDEX" val="20205176"/>
  <p:tag name="KSO_WM_SLIDE_BK_DARK_LIGHT" val=""/>
  <p:tag name="KSO_WM_SLIDE_BACKGROUND_TYPE" val="general"/>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 name="KSO_WM_SLIDE_BACKGROUND_TYPE" val="general"/>
  <p:tag name="WM_BEAUTIFY_SHAPE_IDENTITY" val="{5be634e2-fee6-49fb-89bf-2fa1e91fa5ac}"/>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 name="KSO_WM_SLIDE_BACKGROUND_TYPE" val="general"/>
  <p:tag name="WM_BEAUTIFY_SHAPE_IDENTITY" val="{619f56f9-61b6-4ba8-b545-166bbf2fcb17}"/>
</p:tagLst>
</file>

<file path=ppt/tags/tag408.xml><?xml version="1.0" encoding="utf-8"?>
<p:tagLst xmlns:p="http://schemas.openxmlformats.org/presentationml/2006/main">
  <p:tag name="KSO_WM_UNIT_PLACING_PICTURE_USER_VIEWPORT" val="{&quot;height&quot;:3732,&quot;width&quot;:10476}"/>
</p:tagLst>
</file>

<file path=ppt/tags/tag40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1.xml><?xml version="1.0" encoding="utf-8"?>
<p:tagLst xmlns:p="http://schemas.openxmlformats.org/presentationml/2006/main">
  <p:tag name="KSO_WM_BEAUTIFY_FLAG" val="#wm#"/>
  <p:tag name="KSO_WM_TEMPLATE_CATEGORY" val="custom"/>
  <p:tag name="KSO_WM_TEMPLATE_INDEX" val="20205176"/>
  <p:tag name="KSO_WM_SLIDE_BK_DARK_LIGHT" val=""/>
  <p:tag name="KSO_WM_SLIDE_BACKGROUND_TYPE" val="general"/>
</p:tagLst>
</file>

<file path=ppt/tags/tag41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4.xml><?xml version="1.0" encoding="utf-8"?>
<p:tagLst xmlns:p="http://schemas.openxmlformats.org/presentationml/2006/main">
  <p:tag name="KSO_WM_BEAUTIFY_FLAG" val="#wm#"/>
  <p:tag name="KSO_WM_TEMPLATE_CATEGORY" val="custom"/>
  <p:tag name="KSO_WM_TEMPLATE_INDEX" val="20205176"/>
  <p:tag name="KSO_WM_SLIDE_BK_DARK_LIGHT" val="2"/>
  <p:tag name="KSO_WM_SLIDE_BACKGROUND_TYPE" val="general"/>
</p:tagLst>
</file>

<file path=ppt/tags/tag41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6.xml><?xml version="1.0" encoding="utf-8"?>
<p:tagLst xmlns:p="http://schemas.openxmlformats.org/presentationml/2006/main">
  <p:tag name="KSO_WM_BEAUTIFY_FLAG" val="#wm#"/>
  <p:tag name="KSO_WM_TEMPLATE_CATEGORY" val="custom"/>
  <p:tag name="KSO_WM_TEMPLATE_INDEX" val="20205176"/>
  <p:tag name="KSO_WM_SLIDE_BK_DARK_LIGHT" val="2"/>
  <p:tag name="KSO_WM_SLIDE_BACKGROUND_TYPE" val="general"/>
</p:tagLst>
</file>

<file path=ppt/tags/tag41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9.xml><?xml version="1.0" encoding="utf-8"?>
<p:tagLst xmlns:p="http://schemas.openxmlformats.org/presentationml/2006/main">
  <p:tag name="KSO_WM_BEAUTIFY_FLAG" val="#wm#"/>
  <p:tag name="KSO_WM_TEMPLATE_CATEGORY" val="custom"/>
  <p:tag name="KSO_WM_TEMPLATE_INDEX" val="20205176"/>
  <p:tag name="KSO_WM_SLIDE_BK_DARK_LIGHT" val="2"/>
  <p:tag name="KSO_WM_SLIDE_BACKGROUND_TYPE" val="general"/>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BEAUTIFY_FLAG" val="#wm#"/>
  <p:tag name="KSO_WM_TEMPLATE_CATEGORY" val="custom"/>
  <p:tag name="KSO_WM_TEMPLATE_INDEX" val="20205176"/>
  <p:tag name="KSO_WM_SLIDE_BK_DARK_LIGHT" val="2"/>
  <p:tag name="KSO_WM_SLIDE_BACKGROUND_TYPE" val="general"/>
</p:tagLst>
</file>

<file path=ppt/tags/tag4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3.xml><?xml version="1.0" encoding="utf-8"?>
<p:tagLst xmlns:p="http://schemas.openxmlformats.org/presentationml/2006/main">
  <p:tag name="KSO_WM_BEAUTIFY_FLAG" val="#wm#"/>
  <p:tag name="KSO_WM_TEMPLATE_CATEGORY" val="custom"/>
  <p:tag name="KSO_WM_TEMPLATE_INDEX" val="20205176"/>
  <p:tag name="KSO_WM_SLIDE_BK_DARK_LIGHT" val="2"/>
  <p:tag name="KSO_WM_SLIDE_BACKGROUND_TYPE" val="general"/>
</p:tagLst>
</file>

<file path=ppt/tags/tag424.xml><?xml version="1.0" encoding="utf-8"?>
<p:tagLst xmlns:p="http://schemas.openxmlformats.org/presentationml/2006/main">
  <p:tag name="KSO_WM_BEAUTIFY_FLAG" val="#wm#"/>
  <p:tag name="KSO_WM_TEMPLATE_CATEGORY" val="custom"/>
  <p:tag name="KSO_WM_TEMPLATE_INDEX" val="20205176"/>
  <p:tag name="KSO_WM_SLIDE_BK_DARK_LIGHT" val="2"/>
  <p:tag name="KSO_WM_SLIDE_BACKGROUND_TYPE" val="general"/>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LARGE_SHAPE" val="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LARGE_SHAPE" val="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LARGE_SHAPE" val="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自定义 55">
      <a:dk1>
        <a:srgbClr val="000000"/>
      </a:dk1>
      <a:lt1>
        <a:srgbClr val="FFFFFF"/>
      </a:lt1>
      <a:dk2>
        <a:srgbClr val="E4F0E4"/>
      </a:dk2>
      <a:lt2>
        <a:srgbClr val="FFFFFF"/>
      </a:lt2>
      <a:accent1>
        <a:srgbClr val="8EAF98"/>
      </a:accent1>
      <a:accent2>
        <a:srgbClr val="99B596"/>
      </a:accent2>
      <a:accent3>
        <a:srgbClr val="A6BB92"/>
      </a:accent3>
      <a:accent4>
        <a:srgbClr val="B5C08E"/>
      </a:accent4>
      <a:accent5>
        <a:srgbClr val="C6C58C"/>
      </a:accent5>
      <a:accent6>
        <a:srgbClr val="D8C78B"/>
      </a:accent6>
      <a:hlink>
        <a:srgbClr val="99CCE3"/>
      </a:hlink>
      <a:folHlink>
        <a:srgbClr val="A27CA4"/>
      </a:folHlink>
    </a:clrScheme>
    <a:fontScheme name="自定义 1">
      <a:majorFont>
        <a:latin typeface="微软雅黑"/>
        <a:ea typeface="汉仪旗黑-85S"/>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
      <a:dk1>
        <a:srgbClr val="000000"/>
      </a:dk1>
      <a:lt1>
        <a:srgbClr val="FFFFFF"/>
      </a:lt1>
      <a:dk2>
        <a:srgbClr val="F1F4F8"/>
      </a:dk2>
      <a:lt2>
        <a:srgbClr val="FFFFFF"/>
      </a:lt2>
      <a:accent1>
        <a:srgbClr val="3E516C"/>
      </a:accent1>
      <a:accent2>
        <a:srgbClr val="60635C"/>
      </a:accent2>
      <a:accent3>
        <a:srgbClr val="82754C"/>
      </a:accent3>
      <a:accent4>
        <a:srgbClr val="A5863B"/>
      </a:accent4>
      <a:accent5>
        <a:srgbClr val="C7982B"/>
      </a:accent5>
      <a:accent6>
        <a:srgbClr val="E9AA1B"/>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
      <a:dk1>
        <a:srgbClr val="000000"/>
      </a:dk1>
      <a:lt1>
        <a:srgbClr val="FFFFFF"/>
      </a:lt1>
      <a:dk2>
        <a:srgbClr val="F1F4F8"/>
      </a:dk2>
      <a:lt2>
        <a:srgbClr val="FFFFFF"/>
      </a:lt2>
      <a:accent1>
        <a:srgbClr val="3E516C"/>
      </a:accent1>
      <a:accent2>
        <a:srgbClr val="60635C"/>
      </a:accent2>
      <a:accent3>
        <a:srgbClr val="82754C"/>
      </a:accent3>
      <a:accent4>
        <a:srgbClr val="A5863B"/>
      </a:accent4>
      <a:accent5>
        <a:srgbClr val="C7982B"/>
      </a:accent5>
      <a:accent6>
        <a:srgbClr val="E9AA1B"/>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2323</Words>
  <Application>WPS 演示</Application>
  <PresentationFormat>宽屏</PresentationFormat>
  <Paragraphs>106</Paragraphs>
  <Slides>14</Slides>
  <Notes>4</Notes>
  <HiddenSlides>0</HiddenSlides>
  <MMClips>0</MMClips>
  <ScaleCrop>false</ScaleCrop>
  <HeadingPairs>
    <vt:vector size="6" baseType="variant">
      <vt:variant>
        <vt:lpstr>已用的字体</vt:lpstr>
      </vt:variant>
      <vt:variant>
        <vt:i4>13</vt:i4>
      </vt:variant>
      <vt:variant>
        <vt:lpstr>主题</vt:lpstr>
      </vt:variant>
      <vt:variant>
        <vt:i4>4</vt:i4>
      </vt:variant>
      <vt:variant>
        <vt:lpstr>幻灯片标题</vt:lpstr>
      </vt:variant>
      <vt:variant>
        <vt:i4>14</vt:i4>
      </vt:variant>
    </vt:vector>
  </HeadingPairs>
  <TitlesOfParts>
    <vt:vector size="31" baseType="lpstr">
      <vt:lpstr>Arial</vt:lpstr>
      <vt:lpstr>宋体</vt:lpstr>
      <vt:lpstr>Wingdings</vt:lpstr>
      <vt:lpstr>微软雅黑</vt:lpstr>
      <vt:lpstr>Wingdings</vt:lpstr>
      <vt:lpstr>Times New Roman</vt:lpstr>
      <vt:lpstr>Helvetica</vt:lpstr>
      <vt:lpstr>Calibri</vt:lpstr>
      <vt:lpstr>Arial Unicode MS</vt:lpstr>
      <vt:lpstr>汉仪旗黑-85S</vt:lpstr>
      <vt:lpstr>黑体</vt:lpstr>
      <vt:lpstr>Viner Hand ITC</vt:lpstr>
      <vt:lpstr>汉仪旗黑-85S</vt:lpstr>
      <vt:lpstr>Office 主题​​</vt:lpstr>
      <vt:lpstr>3_Office 主题​​</vt:lpstr>
      <vt:lpstr>2_Office 主题​​</vt:lpstr>
      <vt:lpstr>1_Office 主题​​</vt:lpstr>
      <vt:lpstr>实习答辩</vt:lpstr>
      <vt:lpstr>PowerPoint 演示文稿</vt:lpstr>
      <vt:lpstr>PowerPoint 演示文稿</vt:lpstr>
      <vt:lpstr>PowerPoint 演示文稿</vt:lpstr>
      <vt:lpstr>PowerPoint 演示文稿</vt:lpstr>
      <vt:lpstr>PowerPoint 演示文稿</vt:lpstr>
      <vt:lpstr>PowerPoint 演示文稿</vt:lpstr>
      <vt:lpstr>证书生成</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彼岸花开</cp:lastModifiedBy>
  <cp:revision>189</cp:revision>
  <dcterms:created xsi:type="dcterms:W3CDTF">2019-06-19T02:08:00Z</dcterms:created>
  <dcterms:modified xsi:type="dcterms:W3CDTF">2021-09-08T05:44:58Z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67129CDB5A8F41D1A7ABF4FD2B3FE015</vt:lpwstr>
  </property>
</Properties>
</file>