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F318C-4415-004F-8426-80A7CBF25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78B48-2AAD-4C49-B8F0-07DC7AFE9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0535A-B43A-0D4B-BA9E-6CB292A2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FB2-AB78-F048-ABA8-3CE5DF4EFBC8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85BB6-E553-8D44-8556-F04C153A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8AEF5-8B2A-F246-951D-B30DE035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D8B-1EB8-CE41-8934-7F0D3DC0D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40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4069D-439C-1145-9EFA-42D8E31E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5D74A5-12D6-9B41-9D7C-A5F678A5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2E5F1-4A6F-6F41-BC85-1F8C0529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FB2-AB78-F048-ABA8-3CE5DF4EFBC8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23C58-9789-2B46-BCDD-5395DF55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93A8B-B83E-D443-81BF-85D30ED1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D8B-1EB8-CE41-8934-7F0D3DC0D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72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400EF4-1234-D74D-80F3-F19C06BC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417529-1368-AC46-9C10-A1C625CE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33C59-61D6-1A4A-AD0F-EAFA2CFA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FB2-AB78-F048-ABA8-3CE5DF4EFBC8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75942-887B-3D45-87F9-087FEC1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81356-3E6A-454D-8A02-6CD9BA2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D8B-1EB8-CE41-8934-7F0D3DC0D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03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8D602-D9B6-6C47-9934-EC802735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E3761-B71F-5446-BE6D-A0AFCA0A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44B76-4A2B-324E-8840-DE5A107D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FB2-AB78-F048-ABA8-3CE5DF4EFBC8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F5BA6-D092-2C40-BE02-B2E45FF4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E0284-D8A0-7640-AB2D-1783C809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D8B-1EB8-CE41-8934-7F0D3DC0D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42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0B6CA-0888-4B43-9DB4-DB1684BB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6DA652-19B2-A149-A34B-6F4DC7C7C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59628-BDAF-3346-82B4-1AC13192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FB2-AB78-F048-ABA8-3CE5DF4EFBC8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E75F1-589E-CB4D-A476-FF67C7A5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CA9B1-2F21-6942-8EA9-7162518C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D8B-1EB8-CE41-8934-7F0D3DC0D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3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045E9-CA1C-114E-A71F-96682D0B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1E3B7-17CD-FF49-8300-DC7BA717D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F967D-3FF8-5947-B61F-CCF14D2E4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B863F-F82A-F04F-96CF-07519F80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FB2-AB78-F048-ABA8-3CE5DF4EFBC8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04C45-4284-2C4B-9585-E4D2F027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02FC4-D0E8-7841-9425-17CB5A39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D8B-1EB8-CE41-8934-7F0D3DC0D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79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991CB-B336-2843-ADC4-09DAC169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51FDE-FACA-BE4F-825E-638FD063A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EB507A-BF02-634A-97AE-D6AF5390A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8362B9-0365-174E-8CFA-C558137AD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99E991-0E8D-8E48-9A37-FF7B261D3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9831A3-3B2A-2848-9093-54EE7A29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FB2-AB78-F048-ABA8-3CE5DF4EFBC8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5A459A-DE9A-1248-BFA1-1590F8D3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6AAB53-FBF4-3A49-AE83-92E39411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D8B-1EB8-CE41-8934-7F0D3DC0D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48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98987-FF4C-3348-B61D-C3651FB8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3997EF-4720-214E-AA34-B3F39F33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FB2-AB78-F048-ABA8-3CE5DF4EFBC8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4C6914-0F7B-D444-BDA6-FEE7A402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B7450-07A7-F148-94CB-E7B56CB8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D8B-1EB8-CE41-8934-7F0D3DC0D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61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D18D1B-D6EF-4448-8F04-2F26A3F5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FB2-AB78-F048-ABA8-3CE5DF4EFBC8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A01BDA-5DC2-F949-B2F8-F2B67D63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475A7-BC18-9342-86E3-6EC48484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D8B-1EB8-CE41-8934-7F0D3DC0D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75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7E79-1C8A-E842-8502-E46101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9BB65-DA94-094E-BB4B-E2AC7942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FAF3A0-386D-C240-9E9D-4878A17DA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09590B-FFF1-6D43-ABB0-EB926986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FB2-AB78-F048-ABA8-3CE5DF4EFBC8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7C60C3-82BB-9040-B6CC-9BC365E1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D8B208-47B9-C04A-A497-450490A3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D8B-1EB8-CE41-8934-7F0D3DC0D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545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DCB53-A841-F241-8BD9-34B804A7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7B74B-E455-E840-A588-A8F2D4F33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2783EB-A18F-ED44-B73B-31AE5D31B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D91BE-431C-C44B-BDF2-66E51778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DFB2-AB78-F048-ABA8-3CE5DF4EFBC8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96CDB0-0930-2E48-8CF5-B7BF5101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FF9FB-A278-5741-A60C-480F28B2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D8B-1EB8-CE41-8934-7F0D3DC0D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64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B84994-5AD6-7544-B6BC-E891DD3A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F03D6-6CDF-434A-AD7F-C5E915C3E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EDAA5-3554-E142-BCF8-8410B7B84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3DFB2-AB78-F048-ABA8-3CE5DF4EFBC8}" type="datetimeFigureOut">
              <a:rPr kumimoji="1" lang="zh-CN" altLang="en-US" smtClean="0"/>
              <a:t>2021/12/20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C7057-078D-474C-A740-48559DFCA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9A75D-EBC3-254A-8A67-9552FD8F8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0D8B-1EB8-CE41-8934-7F0D3DC0D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59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21ED76E-A4CC-D34C-AD1C-3ABF710A5CD6}"/>
              </a:ext>
            </a:extLst>
          </p:cNvPr>
          <p:cNvGrpSpPr/>
          <p:nvPr/>
        </p:nvGrpSpPr>
        <p:grpSpPr>
          <a:xfrm>
            <a:off x="1438656" y="2218944"/>
            <a:ext cx="6888480" cy="2420113"/>
            <a:chOff x="1438656" y="2218944"/>
            <a:chExt cx="6888480" cy="2420113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BD452E68-8F3D-C14B-9F54-F81B5C3FED5A}"/>
                </a:ext>
              </a:extLst>
            </p:cNvPr>
            <p:cNvSpPr/>
            <p:nvPr/>
          </p:nvSpPr>
          <p:spPr>
            <a:xfrm>
              <a:off x="1438656" y="2218944"/>
              <a:ext cx="1475232" cy="9144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传感器</a:t>
              </a:r>
              <a:endParaRPr kumimoji="1" lang="en-US" altLang="zh-CN" dirty="0"/>
            </a:p>
            <a:p>
              <a:pPr algn="ctr"/>
              <a:r>
                <a:rPr kumimoji="1" lang="zh-CN" altLang="en-US" dirty="0"/>
                <a:t>数据读取</a:t>
              </a: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6C559BDB-E77B-884D-B6E1-00C467A1DA0C}"/>
                </a:ext>
              </a:extLst>
            </p:cNvPr>
            <p:cNvSpPr/>
            <p:nvPr/>
          </p:nvSpPr>
          <p:spPr>
            <a:xfrm>
              <a:off x="3243072" y="2218944"/>
              <a:ext cx="1475232" cy="9144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前端</a:t>
              </a:r>
              <a:endParaRPr kumimoji="1" lang="en-US" altLang="zh-CN" dirty="0"/>
            </a:p>
            <a:p>
              <a:pPr algn="ctr"/>
              <a:r>
                <a:rPr kumimoji="1" lang="zh-CN" altLang="en-US" dirty="0"/>
                <a:t>视觉里程计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24FB1792-F6DA-1940-B503-227C00CB022A}"/>
                </a:ext>
              </a:extLst>
            </p:cNvPr>
            <p:cNvSpPr/>
            <p:nvPr/>
          </p:nvSpPr>
          <p:spPr>
            <a:xfrm>
              <a:off x="5047488" y="2218944"/>
              <a:ext cx="1475232" cy="9144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后端（非线性）优化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8EDA6D7E-E70F-7A47-B028-C5F303AD70DD}"/>
                </a:ext>
              </a:extLst>
            </p:cNvPr>
            <p:cNvSpPr/>
            <p:nvPr/>
          </p:nvSpPr>
          <p:spPr>
            <a:xfrm>
              <a:off x="6851904" y="2218944"/>
              <a:ext cx="1475232" cy="9144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建图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5246291C-2F2E-4E41-9682-B6E6E2B949F4}"/>
                </a:ext>
              </a:extLst>
            </p:cNvPr>
            <p:cNvSpPr/>
            <p:nvPr/>
          </p:nvSpPr>
          <p:spPr>
            <a:xfrm>
              <a:off x="3895344" y="3724657"/>
              <a:ext cx="1475232" cy="9144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回环检测</a:t>
              </a:r>
            </a:p>
          </p:txBody>
        </p:sp>
        <p:sp>
          <p:nvSpPr>
            <p:cNvPr id="11" name="右箭头 10">
              <a:extLst>
                <a:ext uri="{FF2B5EF4-FFF2-40B4-BE49-F238E27FC236}">
                  <a16:creationId xmlns:a16="http://schemas.microsoft.com/office/drawing/2014/main" id="{AC6FCE5A-2524-F142-AA4F-0A40DAB89A54}"/>
                </a:ext>
              </a:extLst>
            </p:cNvPr>
            <p:cNvSpPr/>
            <p:nvPr/>
          </p:nvSpPr>
          <p:spPr>
            <a:xfrm>
              <a:off x="2913888" y="2517648"/>
              <a:ext cx="329184" cy="316992"/>
            </a:xfrm>
            <a:prstGeom prst="rightArrow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右箭头 11">
              <a:extLst>
                <a:ext uri="{FF2B5EF4-FFF2-40B4-BE49-F238E27FC236}">
                  <a16:creationId xmlns:a16="http://schemas.microsoft.com/office/drawing/2014/main" id="{DA52489F-ABCC-F74F-AACB-CEB3FCAC565E}"/>
                </a:ext>
              </a:extLst>
            </p:cNvPr>
            <p:cNvSpPr/>
            <p:nvPr/>
          </p:nvSpPr>
          <p:spPr>
            <a:xfrm>
              <a:off x="4718304" y="2517648"/>
              <a:ext cx="329184" cy="316992"/>
            </a:xfrm>
            <a:prstGeom prst="rightArrow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右箭头 12">
              <a:extLst>
                <a:ext uri="{FF2B5EF4-FFF2-40B4-BE49-F238E27FC236}">
                  <a16:creationId xmlns:a16="http://schemas.microsoft.com/office/drawing/2014/main" id="{CB89F22A-2510-944B-98C2-911F62649A62}"/>
                </a:ext>
              </a:extLst>
            </p:cNvPr>
            <p:cNvSpPr/>
            <p:nvPr/>
          </p:nvSpPr>
          <p:spPr>
            <a:xfrm>
              <a:off x="6522720" y="2517648"/>
              <a:ext cx="329184" cy="316992"/>
            </a:xfrm>
            <a:prstGeom prst="rightArrow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右箭头 13">
              <a:extLst>
                <a:ext uri="{FF2B5EF4-FFF2-40B4-BE49-F238E27FC236}">
                  <a16:creationId xmlns:a16="http://schemas.microsoft.com/office/drawing/2014/main" id="{367BF110-4846-7543-AB5A-FB1DAA0E77F6}"/>
                </a:ext>
              </a:extLst>
            </p:cNvPr>
            <p:cNvSpPr/>
            <p:nvPr/>
          </p:nvSpPr>
          <p:spPr>
            <a:xfrm rot="1811826">
              <a:off x="2781718" y="3390776"/>
              <a:ext cx="1109163" cy="316992"/>
            </a:xfrm>
            <a:prstGeom prst="rightArrow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直角上箭头 14">
              <a:extLst>
                <a:ext uri="{FF2B5EF4-FFF2-40B4-BE49-F238E27FC236}">
                  <a16:creationId xmlns:a16="http://schemas.microsoft.com/office/drawing/2014/main" id="{9251D81E-1C2A-4B4E-9F08-3A05D4E2F4CF}"/>
                </a:ext>
              </a:extLst>
            </p:cNvPr>
            <p:cNvSpPr/>
            <p:nvPr/>
          </p:nvSpPr>
          <p:spPr>
            <a:xfrm>
              <a:off x="5516880" y="3267457"/>
              <a:ext cx="920496" cy="914400"/>
            </a:xfrm>
            <a:prstGeom prst="bentUpArrow">
              <a:avLst>
                <a:gd name="adj1" fmla="val 18333"/>
                <a:gd name="adj2" fmla="val 25000"/>
                <a:gd name="adj3" fmla="val 23667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144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5D241C62-C939-FD4E-8344-C36617E3E37B}"/>
              </a:ext>
            </a:extLst>
          </p:cNvPr>
          <p:cNvCxnSpPr/>
          <p:nvPr/>
        </p:nvCxnSpPr>
        <p:spPr>
          <a:xfrm>
            <a:off x="4093337" y="2057273"/>
            <a:ext cx="1197991" cy="192468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形状 5">
            <a:extLst>
              <a:ext uri="{FF2B5EF4-FFF2-40B4-BE49-F238E27FC236}">
                <a16:creationId xmlns:a16="http://schemas.microsoft.com/office/drawing/2014/main" id="{10FED5EB-DE91-E445-A69F-301B75A34630}"/>
              </a:ext>
            </a:extLst>
          </p:cNvPr>
          <p:cNvSpPr/>
          <p:nvPr/>
        </p:nvSpPr>
        <p:spPr>
          <a:xfrm>
            <a:off x="5010912" y="3632708"/>
            <a:ext cx="560832" cy="698500"/>
          </a:xfrm>
          <a:custGeom>
            <a:avLst/>
            <a:gdLst>
              <a:gd name="connsiteX0" fmla="*/ 585216 w 1170432"/>
              <a:gd name="connsiteY0" fmla="*/ 0 h 1219200"/>
              <a:gd name="connsiteX1" fmla="*/ 1170432 w 1170432"/>
              <a:gd name="connsiteY1" fmla="*/ 1219200 h 1219200"/>
              <a:gd name="connsiteX2" fmla="*/ 585216 w 1170432"/>
              <a:gd name="connsiteY2" fmla="*/ 865632 h 1219200"/>
              <a:gd name="connsiteX3" fmla="*/ 0 w 1170432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219200">
                <a:moveTo>
                  <a:pt x="585216" y="0"/>
                </a:moveTo>
                <a:lnTo>
                  <a:pt x="1170432" y="1219200"/>
                </a:lnTo>
                <a:lnTo>
                  <a:pt x="585216" y="865632"/>
                </a:lnTo>
                <a:lnTo>
                  <a:pt x="0" y="12192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5209405-78BE-4544-9402-DFB6B5D1AFB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291328" y="2450592"/>
            <a:ext cx="0" cy="11821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八边形 9">
            <a:extLst>
              <a:ext uri="{FF2B5EF4-FFF2-40B4-BE49-F238E27FC236}">
                <a16:creationId xmlns:a16="http://schemas.microsoft.com/office/drawing/2014/main" id="{48D9E3DE-244A-5F48-9CB1-A1B486D3F5D7}"/>
              </a:ext>
            </a:extLst>
          </p:cNvPr>
          <p:cNvSpPr/>
          <p:nvPr/>
        </p:nvSpPr>
        <p:spPr>
          <a:xfrm>
            <a:off x="3901440" y="1865376"/>
            <a:ext cx="383794" cy="383794"/>
          </a:xfrm>
          <a:prstGeom prst="oc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1D624CB-CA84-B648-B156-DDEDEC3CABB8}"/>
                  </a:ext>
                </a:extLst>
              </p:cNvPr>
              <p:cNvSpPr txBox="1"/>
              <p:nvPr/>
            </p:nvSpPr>
            <p:spPr>
              <a:xfrm>
                <a:off x="3483170" y="1377782"/>
                <a:ext cx="122033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1D624CB-CA84-B648-B156-DDEDEC3C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70" y="1377782"/>
                <a:ext cx="1220334" cy="391646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4A96F26-B41F-9646-9499-26A67EA1C223}"/>
                  </a:ext>
                </a:extLst>
              </p:cNvPr>
              <p:cNvSpPr txBox="1"/>
              <p:nvPr/>
            </p:nvSpPr>
            <p:spPr>
              <a:xfrm>
                <a:off x="4692332" y="4316678"/>
                <a:ext cx="12634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4A96F26-B41F-9646-9499-26A67EA1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332" y="4316678"/>
                <a:ext cx="1263423" cy="381515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43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27</Words>
  <Application>Microsoft Macintosh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p3107</dc:creator>
  <cp:lastModifiedBy>p3107</cp:lastModifiedBy>
  <cp:revision>1</cp:revision>
  <dcterms:created xsi:type="dcterms:W3CDTF">2021-12-20T04:18:16Z</dcterms:created>
  <dcterms:modified xsi:type="dcterms:W3CDTF">2021-12-20T09:33:43Z</dcterms:modified>
</cp:coreProperties>
</file>