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57" d="100"/>
          <a:sy n="157" d="100"/>
        </p:scale>
        <p:origin x="-680" y="-48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98B21-9BBD-9443-8213-531BFDC3286E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529FB-6338-5D48-A6DE-97C56D1D3F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21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529FB-6338-5D48-A6DE-97C56D1D3FC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91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BA1A-4915-834A-900F-72F2A2BCE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B982D5-4DEF-A542-AF2D-DA729F1E2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81DE4-0311-3C42-9761-178592C4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F6AC-7A12-F048-978E-498B47F07481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C2BC1-D0ED-E74C-8016-A9A56F4B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B91F7-8E68-8B43-B967-7809B280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28A3-3AC9-C345-BD65-12D852FABA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75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ADAA1-B849-3148-8570-A23616DC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0A396-2310-684C-8F82-388F4AA5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6EF57-F1D0-7940-B0E7-3F82E29A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F6AC-7A12-F048-978E-498B47F07481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FE6A0-0394-5349-92AD-4FD4DD57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3FB18-E885-2D4E-9ACF-330A745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28A3-3AC9-C345-BD65-12D852FABA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97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2947B9-44DC-664A-951F-D2058410F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F593A2-A840-6546-8E18-613D5DA5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6D475-E95F-E441-BC96-A6132F91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F6AC-7A12-F048-978E-498B47F07481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07C51-9DA1-B34F-A125-43C9226D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7D947-2641-BE44-834B-2A9B01C5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28A3-3AC9-C345-BD65-12D852FABA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31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7854E-9742-674C-909D-EEFFDFFC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EA941-DED6-934B-AC51-8E3114D0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C59B1-9700-A84D-A5C6-558FE8FD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F6AC-7A12-F048-978E-498B47F07481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F1B97-F567-E64C-9FE0-F4ABD228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72EC9-8D14-FA46-B0C1-40B2F737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28A3-3AC9-C345-BD65-12D852FABA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21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B14B1-C9F1-9542-B281-CCD273CB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DD8FF-ADC2-7848-A0B6-7E426AFC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075B4-9ABF-3043-B94F-879C1807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F6AC-7A12-F048-978E-498B47F07481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09660-8956-B04A-A210-0DC2F039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D3C80-4500-EF4B-973A-91AA275C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28A3-3AC9-C345-BD65-12D852FABA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205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A3415-A32A-2943-AFBC-1C5EA24A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68313-03B1-D740-AE28-7292AA87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B01713-7707-FD45-B1D6-E3C90EAB8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358B5-1CBB-9046-A0BE-E74F4D5C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F6AC-7A12-F048-978E-498B47F07481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E2DECB-E7C8-A54A-91A4-5E016CFD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E5270-E869-A141-9E87-BE908E6A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28A3-3AC9-C345-BD65-12D852FABA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63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E4C77-F8D6-6E45-945C-394C9233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D4BF9-B486-3B48-95AE-E1F01B32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E9D35C-70B3-5142-B0F8-B4A889AAF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4D7433-EE27-7F40-8E17-7965F8117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62CD2D-A42D-3B49-8D69-7BBDFC540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9C5171-2CBC-B448-8CD5-92432EE1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F6AC-7A12-F048-978E-498B47F07481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F32F0A-DCC9-BD48-A20C-E2B6B488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A90256-0FEF-0347-8244-9DC32C04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28A3-3AC9-C345-BD65-12D852FABA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29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C1ED2-BF14-3E4F-B25B-92F2A745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A791CD-3489-5545-9E40-EAB346F5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F6AC-7A12-F048-978E-498B47F07481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456389-C334-D448-BC12-42BF05C6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6AD698-59BB-BE43-85EA-1DE4A56F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28A3-3AC9-C345-BD65-12D852FABA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57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B8B22-4A40-F849-918D-18F1C342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F6AC-7A12-F048-978E-498B47F07481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0B16E2-5088-ED4B-AD15-05F7E1E6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13F5A-B9AD-1540-ACB1-2169DDCC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28A3-3AC9-C345-BD65-12D852FABA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1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0A871-4EEB-C849-A80D-F04C0F4F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FD45A-597E-E94D-8479-08B60B6E0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5FD65D-855F-2944-9EA7-E9AAB817D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D337DA-A94E-E942-B945-05B31D95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F6AC-7A12-F048-978E-498B47F07481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0A6FE-9315-F849-87DE-A8AB217C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B7F00D-ABC9-8945-8F29-4009E1E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28A3-3AC9-C345-BD65-12D852FABA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7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C2E7F-ACEA-324E-96C8-C7A2F91E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E5AAC1-FD35-3549-8CE6-8D7B8374B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603303-D76F-4448-958A-63CF4570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8FC55-278B-3A47-A7FA-CE4E760B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F6AC-7A12-F048-978E-498B47F07481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2ADDD-DBBB-4A4F-B89B-DC6DD5A4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2C34B-75EB-E145-B2CE-53590525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28A3-3AC9-C345-BD65-12D852FABA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9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335450-771E-DB43-93C4-2CEBFC2C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A8CEC-9396-294E-ACA2-3EEDF1559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7FBCF-3950-2A4F-A3A5-7FB8E0E5C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F6AC-7A12-F048-978E-498B47F07481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FD993-37EA-944A-809C-7BC937803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04AD9-4A8B-D748-B59E-5A6F29865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28A3-3AC9-C345-BD65-12D852FABA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20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0904C-F06D-F943-A6AA-CA35DE10F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97518-3957-FC41-987B-D09FE8B39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3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0FF9647-E390-7042-B261-DBC751FBC31F}"/>
              </a:ext>
            </a:extLst>
          </p:cNvPr>
          <p:cNvCxnSpPr/>
          <p:nvPr/>
        </p:nvCxnSpPr>
        <p:spPr>
          <a:xfrm>
            <a:off x="1996965" y="2596055"/>
            <a:ext cx="25750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EB63168-C685-A94E-8A4B-52E075B32405}"/>
              </a:ext>
            </a:extLst>
          </p:cNvPr>
          <p:cNvCxnSpPr>
            <a:cxnSpLocks/>
          </p:cNvCxnSpPr>
          <p:nvPr/>
        </p:nvCxnSpPr>
        <p:spPr>
          <a:xfrm rot="16200000">
            <a:off x="1124607" y="1713186"/>
            <a:ext cx="25750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1B60298-E747-0F4C-B15B-B0EAA6B8780C}"/>
              </a:ext>
            </a:extLst>
          </p:cNvPr>
          <p:cNvSpPr/>
          <p:nvPr/>
        </p:nvSpPr>
        <p:spPr>
          <a:xfrm>
            <a:off x="2621018" y="2191407"/>
            <a:ext cx="105104" cy="105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BD13D76-937B-B34D-90B0-A225877528C5}"/>
              </a:ext>
            </a:extLst>
          </p:cNvPr>
          <p:cNvSpPr/>
          <p:nvPr/>
        </p:nvSpPr>
        <p:spPr>
          <a:xfrm>
            <a:off x="2779279" y="2079431"/>
            <a:ext cx="105104" cy="105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7542D18-C48E-074B-9E3A-01FA1FB9AA60}"/>
              </a:ext>
            </a:extLst>
          </p:cNvPr>
          <p:cNvSpPr/>
          <p:nvPr/>
        </p:nvSpPr>
        <p:spPr>
          <a:xfrm>
            <a:off x="2949264" y="1938754"/>
            <a:ext cx="105104" cy="105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469FD7-D7C0-DC49-8137-E8C3065BC73A}"/>
              </a:ext>
            </a:extLst>
          </p:cNvPr>
          <p:cNvSpPr/>
          <p:nvPr/>
        </p:nvSpPr>
        <p:spPr>
          <a:xfrm>
            <a:off x="3130768" y="1833246"/>
            <a:ext cx="105104" cy="105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99DAB00-99EA-244C-91A9-A99F80290047}"/>
              </a:ext>
            </a:extLst>
          </p:cNvPr>
          <p:cNvSpPr/>
          <p:nvPr/>
        </p:nvSpPr>
        <p:spPr>
          <a:xfrm>
            <a:off x="3285796" y="1713186"/>
            <a:ext cx="105104" cy="105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60410D4-3593-7448-8994-2A288A689411}"/>
              </a:ext>
            </a:extLst>
          </p:cNvPr>
          <p:cNvSpPr/>
          <p:nvPr/>
        </p:nvSpPr>
        <p:spPr>
          <a:xfrm>
            <a:off x="3438196" y="1608082"/>
            <a:ext cx="105104" cy="105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B45CF06-1A63-2549-96AC-A8AEE3F1FEFC}"/>
              </a:ext>
            </a:extLst>
          </p:cNvPr>
          <p:cNvSpPr/>
          <p:nvPr/>
        </p:nvSpPr>
        <p:spPr>
          <a:xfrm>
            <a:off x="3637488" y="1458310"/>
            <a:ext cx="105104" cy="105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7F5C071-D0C4-3D42-9896-6C4A3D858E56}"/>
              </a:ext>
            </a:extLst>
          </p:cNvPr>
          <p:cNvSpPr/>
          <p:nvPr/>
        </p:nvSpPr>
        <p:spPr>
          <a:xfrm>
            <a:off x="3772303" y="1353206"/>
            <a:ext cx="105104" cy="105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95EFF19-2795-1540-8B37-669BD2C0A31A}"/>
              </a:ext>
            </a:extLst>
          </p:cNvPr>
          <p:cNvSpPr/>
          <p:nvPr/>
        </p:nvSpPr>
        <p:spPr>
          <a:xfrm>
            <a:off x="3912980" y="1253560"/>
            <a:ext cx="105104" cy="105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B57332-EF14-C54E-B51F-CCAC66B99D3E}"/>
              </a:ext>
            </a:extLst>
          </p:cNvPr>
          <p:cNvSpPr/>
          <p:nvPr/>
        </p:nvSpPr>
        <p:spPr>
          <a:xfrm>
            <a:off x="4047795" y="1171498"/>
            <a:ext cx="105104" cy="105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5E95D25-CE1F-874F-AC47-1369F46004EA}"/>
              </a:ext>
            </a:extLst>
          </p:cNvPr>
          <p:cNvCxnSpPr>
            <a:cxnSpLocks/>
          </p:cNvCxnSpPr>
          <p:nvPr/>
        </p:nvCxnSpPr>
        <p:spPr>
          <a:xfrm flipV="1">
            <a:off x="2514600" y="1019908"/>
            <a:ext cx="1840523" cy="1342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2706E04-C8B9-3745-B4C3-9C957A92E449}"/>
              </a:ext>
            </a:extLst>
          </p:cNvPr>
          <p:cNvCxnSpPr>
            <a:cxnSpLocks/>
          </p:cNvCxnSpPr>
          <p:nvPr/>
        </p:nvCxnSpPr>
        <p:spPr>
          <a:xfrm flipH="1" flipV="1">
            <a:off x="2837818" y="919446"/>
            <a:ext cx="913537" cy="12526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A5DC6D1-1645-D04D-B608-F4C5A171A8A2}"/>
                  </a:ext>
                </a:extLst>
              </p:cNvPr>
              <p:cNvSpPr txBox="1"/>
              <p:nvPr/>
            </p:nvSpPr>
            <p:spPr>
              <a:xfrm>
                <a:off x="4218442" y="2526323"/>
                <a:ext cx="377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A5DC6D1-1645-D04D-B608-F4C5A171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442" y="2526323"/>
                <a:ext cx="3776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BDB05B9-DB76-7448-A348-FAA6604ECEA0}"/>
                  </a:ext>
                </a:extLst>
              </p:cNvPr>
              <p:cNvSpPr txBox="1"/>
              <p:nvPr/>
            </p:nvSpPr>
            <p:spPr>
              <a:xfrm>
                <a:off x="2084842" y="425668"/>
                <a:ext cx="377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BDB05B9-DB76-7448-A348-FAA6604EC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42" y="425668"/>
                <a:ext cx="37760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197040-C33A-8E4B-8A3C-9DCB83A6BDB3}"/>
                  </a:ext>
                </a:extLst>
              </p:cNvPr>
              <p:cNvSpPr txBox="1"/>
              <p:nvPr/>
            </p:nvSpPr>
            <p:spPr>
              <a:xfrm>
                <a:off x="2078981" y="2526323"/>
                <a:ext cx="377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197040-C33A-8E4B-8A3C-9DCB83A6B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81" y="2526323"/>
                <a:ext cx="3776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4F4CF6D-C143-6546-9AE1-9CCBF35447B7}"/>
                  </a:ext>
                </a:extLst>
              </p:cNvPr>
              <p:cNvSpPr txBox="1"/>
              <p:nvPr/>
            </p:nvSpPr>
            <p:spPr>
              <a:xfrm>
                <a:off x="4157947" y="988724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4F4CF6D-C143-6546-9AE1-9CCBF35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947" y="988724"/>
                <a:ext cx="4299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C0696B8-8272-A344-889F-DAAE04AA61EE}"/>
                  </a:ext>
                </a:extLst>
              </p:cNvPr>
              <p:cNvSpPr txBox="1"/>
              <p:nvPr/>
            </p:nvSpPr>
            <p:spPr>
              <a:xfrm>
                <a:off x="2869037" y="748727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C0696B8-8272-A344-889F-DAAE04AA6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037" y="748727"/>
                <a:ext cx="436338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0D498FC-3A40-A545-803D-512A6DDCA3B8}"/>
                  </a:ext>
                </a:extLst>
              </p:cNvPr>
              <p:cNvSpPr txBox="1"/>
              <p:nvPr/>
            </p:nvSpPr>
            <p:spPr>
              <a:xfrm>
                <a:off x="3189827" y="1775641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0D498FC-3A40-A545-803D-512A6DDCA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827" y="1775641"/>
                <a:ext cx="4299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C1E47C90-7698-0948-A7CF-E4450F184021}"/>
              </a:ext>
            </a:extLst>
          </p:cNvPr>
          <p:cNvSpPr txBox="1"/>
          <p:nvPr/>
        </p:nvSpPr>
        <p:spPr>
          <a:xfrm>
            <a:off x="7691194" y="1069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</a:t>
            </a:r>
            <a:endParaRPr kumimoji="1"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3B2258-6DEF-0A41-BB12-8577A012B208}"/>
              </a:ext>
            </a:extLst>
          </p:cNvPr>
          <p:cNvSpPr txBox="1"/>
          <p:nvPr/>
        </p:nvSpPr>
        <p:spPr>
          <a:xfrm>
            <a:off x="7460362" y="1795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去中心化</a:t>
            </a:r>
            <a:endParaRPr kumimoji="1"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7AE185-D087-F441-935B-9CE5E857ABCF}"/>
              </a:ext>
            </a:extLst>
          </p:cNvPr>
          <p:cNvSpPr txBox="1"/>
          <p:nvPr/>
        </p:nvSpPr>
        <p:spPr>
          <a:xfrm>
            <a:off x="7344946" y="24982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协方差矩阵</a:t>
            </a:r>
            <a:endParaRPr kumimoji="1"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88BCACD-1C42-554D-967D-BA86651E43D0}"/>
              </a:ext>
            </a:extLst>
          </p:cNvPr>
          <p:cNvSpPr txBox="1"/>
          <p:nvPr/>
        </p:nvSpPr>
        <p:spPr>
          <a:xfrm>
            <a:off x="6625358" y="324433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特征向量</a:t>
            </a:r>
            <a:endParaRPr kumimoji="1" lang="en-US" altLang="zh-CN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507C391-AAA7-454F-BFC6-9981D4D6BA1D}"/>
              </a:ext>
            </a:extLst>
          </p:cNvPr>
          <p:cNvSpPr txBox="1"/>
          <p:nvPr/>
        </p:nvSpPr>
        <p:spPr>
          <a:xfrm>
            <a:off x="8568358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特征值</a:t>
            </a:r>
            <a:endParaRPr kumimoji="1"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3E313D0-5C2C-4540-B216-C3AF0600AFD1}"/>
              </a:ext>
            </a:extLst>
          </p:cNvPr>
          <p:cNvSpPr txBox="1"/>
          <p:nvPr/>
        </p:nvSpPr>
        <p:spPr>
          <a:xfrm>
            <a:off x="6505132" y="399044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坐标轴方向</a:t>
            </a:r>
            <a:endParaRPr kumimoji="1" lang="en-US" altLang="zh-CN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5D53A51-7E31-B542-A502-C32F163133DC}"/>
              </a:ext>
            </a:extLst>
          </p:cNvPr>
          <p:cNvSpPr txBox="1"/>
          <p:nvPr/>
        </p:nvSpPr>
        <p:spPr>
          <a:xfrm>
            <a:off x="7991276" y="39904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坐标轴方向的方差</a:t>
            </a:r>
            <a:endParaRPr kumimoji="1" lang="en-US" altLang="zh-CN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AA88330B-6132-4448-B71A-C8874E3A7088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8014360" y="1438606"/>
            <a:ext cx="0" cy="35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B57652D-9FA6-C941-AC67-84A760320914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8014360" y="2164347"/>
            <a:ext cx="0" cy="33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291347F-3594-D340-BFFE-3216E505E39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7183364" y="2867560"/>
            <a:ext cx="830996" cy="3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3127F47-C5E0-174E-8880-A8858F1DB569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8014360" y="2867560"/>
            <a:ext cx="992580" cy="3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BBC5A6B6-8BB5-E648-8F00-CF14A37EE76F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7183363" y="3613666"/>
            <a:ext cx="1" cy="3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35853FE-B574-4043-BF23-7F954D0B32FB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9006939" y="3613666"/>
            <a:ext cx="1" cy="3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8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28</Words>
  <Application>Microsoft Macintosh PowerPoint</Application>
  <PresentationFormat>宽屏</PresentationFormat>
  <Paragraphs>14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p3107</dc:creator>
  <cp:lastModifiedBy>p3107</cp:lastModifiedBy>
  <cp:revision>1</cp:revision>
  <dcterms:created xsi:type="dcterms:W3CDTF">2021-11-08T09:19:15Z</dcterms:created>
  <dcterms:modified xsi:type="dcterms:W3CDTF">2021-11-08T14:20:30Z</dcterms:modified>
</cp:coreProperties>
</file>