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Source Sans 3 SemiBold"/>
      <p:regular r:id="rId21"/>
      <p:bold r:id="rId22"/>
      <p:italic r:id="rId23"/>
      <p:boldItalic r:id="rId24"/>
    </p:embeddedFont>
    <p:embeddedFont>
      <p:font typeface="Source Sans 3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  <p:embeddedFont>
      <p:font typeface="Source Sans 3 Black"/>
      <p:bold r:id="rId33"/>
      <p:boldItalic r:id="rId34"/>
    </p:embeddedFont>
    <p:embeddedFont>
      <p:font typeface="Source Sans 3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01B2553-AA23-4B57-9C77-4FEABD610262}">
  <a:tblStyle styleId="{D01B2553-AA23-4B57-9C77-4FEABD6102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SourceSans3SemiBold-bold.fntdata"/><Relationship Id="rId21" Type="http://schemas.openxmlformats.org/officeDocument/2006/relationships/font" Target="fonts/SourceSans3SemiBold-regular.fntdata"/><Relationship Id="rId24" Type="http://schemas.openxmlformats.org/officeDocument/2006/relationships/font" Target="fonts/SourceSans3SemiBold-boldItalic.fntdata"/><Relationship Id="rId23" Type="http://schemas.openxmlformats.org/officeDocument/2006/relationships/font" Target="fonts/SourceSans3SemiBold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SourceSans3-bold.fntdata"/><Relationship Id="rId25" Type="http://schemas.openxmlformats.org/officeDocument/2006/relationships/font" Target="fonts/SourceSans3-regular.fntdata"/><Relationship Id="rId28" Type="http://schemas.openxmlformats.org/officeDocument/2006/relationships/font" Target="fonts/SourceSans3-boldItalic.fntdata"/><Relationship Id="rId27" Type="http://schemas.openxmlformats.org/officeDocument/2006/relationships/font" Target="fonts/SourceSans3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5.xml"/><Relationship Id="rId33" Type="http://schemas.openxmlformats.org/officeDocument/2006/relationships/font" Target="fonts/SourceSans3Black-bold.fntdata"/><Relationship Id="rId10" Type="http://schemas.openxmlformats.org/officeDocument/2006/relationships/slide" Target="slides/slide4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7.xml"/><Relationship Id="rId35" Type="http://schemas.openxmlformats.org/officeDocument/2006/relationships/font" Target="fonts/SourceSans3Light-regular.fntdata"/><Relationship Id="rId12" Type="http://schemas.openxmlformats.org/officeDocument/2006/relationships/slide" Target="slides/slide6.xml"/><Relationship Id="rId34" Type="http://schemas.openxmlformats.org/officeDocument/2006/relationships/font" Target="fonts/SourceSans3Black-boldItalic.fntdata"/><Relationship Id="rId15" Type="http://schemas.openxmlformats.org/officeDocument/2006/relationships/slide" Target="slides/slide9.xml"/><Relationship Id="rId37" Type="http://schemas.openxmlformats.org/officeDocument/2006/relationships/font" Target="fonts/SourceSans3Light-italic.fntdata"/><Relationship Id="rId14" Type="http://schemas.openxmlformats.org/officeDocument/2006/relationships/slide" Target="slides/slide8.xml"/><Relationship Id="rId36" Type="http://schemas.openxmlformats.org/officeDocument/2006/relationships/font" Target="fonts/SourceSans3Light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SourceSans3Light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5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8c05d61410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8c05d61410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30ab06bbe_0_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30ab06bbe_0_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30ab06bbe_0_1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30ab06bbe_0_1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730ab06bbe_0_1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730ab06bbe_0_1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30ab06bbe_0_1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730ab06bbe_0_1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7c9638c8a0_0_2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7c9638c8a0_0_2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c9638c8a0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c9638c8a0_0_20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730ab06bbe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730ab06bbe_0_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30ab06bbe_0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30ab06bbe_0_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730ab06bbe_0_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730ab06bbe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730ab06bbe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730ab06bbe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730ab06bbe_0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730ab06bbe_0_1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730ab06bbe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730ab06bbe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30ab06bbe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730ab06bbe_0_1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CSD-BrandRefresh-PPTBackgrounds-v4_SimpleGold-NotchTop.png" id="12" name="Google Shape;12;p2"/>
          <p:cNvPicPr preferRelativeResize="0"/>
          <p:nvPr/>
        </p:nvPicPr>
        <p:blipFill rotWithShape="1">
          <a:blip r:embed="rId2">
            <a:alphaModFix/>
          </a:blip>
          <a:srcRect b="78580" l="0" r="0" t="26"/>
          <a:stretch/>
        </p:blipFill>
        <p:spPr>
          <a:xfrm>
            <a:off x="1850" y="0"/>
            <a:ext cx="9140300" cy="110094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yellow letter on a black background&#10;&#10;Description automatically generated" id="13" name="Google Shape;13;p2"/>
          <p:cNvPicPr preferRelativeResize="0"/>
          <p:nvPr/>
        </p:nvPicPr>
        <p:blipFill rotWithShape="1">
          <a:blip r:embed="rId3">
            <a:alphaModFix/>
          </a:blip>
          <a:srcRect b="89" l="0" r="0" t="89"/>
          <a:stretch/>
        </p:blipFill>
        <p:spPr>
          <a:xfrm>
            <a:off x="6819843" y="292608"/>
            <a:ext cx="2002535" cy="3749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idx="1" type="body"/>
          </p:nvPr>
        </p:nvSpPr>
        <p:spPr>
          <a:xfrm>
            <a:off x="457201" y="4429125"/>
            <a:ext cx="8229599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Font typeface="Source Sans 3"/>
              <a:buNone/>
              <a:defRPr sz="1100"/>
            </a:lvl1pPr>
            <a:lvl2pPr indent="-2984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2pPr>
            <a:lvl3pPr indent="-2984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3pPr>
            <a:lvl4pPr indent="-2984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5pPr>
            <a:lvl6pPr indent="-2984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15" name="Google Shape;15;p2"/>
          <p:cNvSpPr txBox="1"/>
          <p:nvPr>
            <p:ph type="title"/>
          </p:nvPr>
        </p:nvSpPr>
        <p:spPr>
          <a:xfrm>
            <a:off x="457200" y="1100950"/>
            <a:ext cx="8239200" cy="1581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4600"/>
              <a:buFont typeface="Source Sans 3 Light"/>
              <a:buNone/>
              <a:defRPr sz="4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2" type="subTitle"/>
          </p:nvPr>
        </p:nvSpPr>
        <p:spPr>
          <a:xfrm>
            <a:off x="457200" y="2743200"/>
            <a:ext cx="8239200" cy="570300"/>
          </a:xfrm>
          <a:prstGeom prst="rect">
            <a:avLst/>
          </a:prstGeom>
        </p:spPr>
        <p:txBody>
          <a:bodyPr anchorCtr="0" anchor="t" bIns="0" lIns="18275" spcFirstLastPara="1" rIns="0" wrap="square" tIns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1800"/>
              <a:buNone/>
              <a:defRPr b="1"/>
            </a:lvl1pPr>
            <a:lvl2pPr lvl="1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2pPr>
            <a:lvl3pPr lvl="2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lvl="3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4pPr>
            <a:lvl5pPr lvl="4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5pPr>
            <a:lvl6pPr lvl="5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6pPr>
            <a:lvl7pPr lvl="6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7pPr>
            <a:lvl8pPr lvl="7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8pPr>
            <a:lvl9pPr lvl="8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1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imple">
  <p:cSld name="Agenda Simple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2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1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" name="Google Shape;69;p12"/>
          <p:cNvSpPr txBox="1"/>
          <p:nvPr>
            <p:ph idx="2" type="body"/>
          </p:nvPr>
        </p:nvSpPr>
        <p:spPr>
          <a:xfrm>
            <a:off x="457200" y="1581150"/>
            <a:ext cx="82296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Numbered">
  <p:cSld name="Agenda Numbered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/>
          <p:nvPr>
            <p:ph idx="1" type="body"/>
          </p:nvPr>
        </p:nvSpPr>
        <p:spPr>
          <a:xfrm>
            <a:off x="445465" y="3745008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2" name="Google Shape;72;p13"/>
          <p:cNvSpPr/>
          <p:nvPr>
            <p:ph idx="2" type="body"/>
          </p:nvPr>
        </p:nvSpPr>
        <p:spPr>
          <a:xfrm>
            <a:off x="445465" y="3207883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3" name="Google Shape;73;p13"/>
          <p:cNvSpPr/>
          <p:nvPr>
            <p:ph idx="3" type="body"/>
          </p:nvPr>
        </p:nvSpPr>
        <p:spPr>
          <a:xfrm>
            <a:off x="445465" y="2670759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13"/>
          <p:cNvSpPr/>
          <p:nvPr>
            <p:ph idx="4" type="body"/>
          </p:nvPr>
        </p:nvSpPr>
        <p:spPr>
          <a:xfrm>
            <a:off x="445465" y="2133634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5" name="Google Shape;75;p13"/>
          <p:cNvSpPr/>
          <p:nvPr>
            <p:ph idx="5" type="body"/>
          </p:nvPr>
        </p:nvSpPr>
        <p:spPr>
          <a:xfrm>
            <a:off x="445465" y="1596509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ctr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ctr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ctr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ctr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ctr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13"/>
          <p:cNvSpPr/>
          <p:nvPr>
            <p:ph idx="6" type="body"/>
          </p:nvPr>
        </p:nvSpPr>
        <p:spPr>
          <a:xfrm>
            <a:off x="4712053" y="3745008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7" name="Google Shape;77;p13"/>
          <p:cNvSpPr/>
          <p:nvPr>
            <p:ph idx="7" type="body"/>
          </p:nvPr>
        </p:nvSpPr>
        <p:spPr>
          <a:xfrm>
            <a:off x="4712053" y="3207883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8" name="Google Shape;78;p13"/>
          <p:cNvSpPr/>
          <p:nvPr>
            <p:ph idx="8" type="body"/>
          </p:nvPr>
        </p:nvSpPr>
        <p:spPr>
          <a:xfrm>
            <a:off x="4712053" y="2670759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13"/>
          <p:cNvSpPr/>
          <p:nvPr>
            <p:ph idx="9" type="body"/>
          </p:nvPr>
        </p:nvSpPr>
        <p:spPr>
          <a:xfrm>
            <a:off x="4712053" y="1596509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0" name="Google Shape;80;p13"/>
          <p:cNvSpPr/>
          <p:nvPr>
            <p:ph idx="13" type="body"/>
          </p:nvPr>
        </p:nvSpPr>
        <p:spPr>
          <a:xfrm>
            <a:off x="4712053" y="2133634"/>
            <a:ext cx="381000" cy="381000"/>
          </a:xfrm>
          <a:prstGeom prst="ellipse">
            <a:avLst/>
          </a:prstGeom>
          <a:noFill/>
          <a:ln cap="flat" cmpd="sng" w="19050">
            <a:solidFill>
              <a:srgbClr val="C6921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50"/>
              <a:buNone/>
              <a:defRPr b="1" sz="1350">
                <a:solidFill>
                  <a:schemeClr val="accent1"/>
                </a:solidFill>
              </a:defRPr>
            </a:lvl1pPr>
            <a:lvl2pPr indent="-314325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2pPr>
            <a:lvl3pPr indent="-314325" lvl="2" marL="13716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3pPr>
            <a:lvl4pPr indent="-314325" lvl="3" marL="18288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4pPr>
            <a:lvl5pPr indent="-314325" lvl="4" marL="22860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5pPr>
            <a:lvl6pPr indent="-314325" lvl="5" marL="27432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6pPr>
            <a:lvl7pPr indent="-314325" lvl="6" marL="32004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7pPr>
            <a:lvl8pPr indent="-314325" lvl="7" marL="36576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8pPr>
            <a:lvl9pPr indent="-314325" lvl="8" marL="4114800" rtl="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 b="1" sz="135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1" name="Google Shape;81;p13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" name="Google Shape;82;p13"/>
          <p:cNvSpPr txBox="1"/>
          <p:nvPr>
            <p:ph type="title"/>
          </p:nvPr>
        </p:nvSpPr>
        <p:spPr>
          <a:xfrm>
            <a:off x="457200" y="438912"/>
            <a:ext cx="8229599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idx="14" type="subTitle"/>
          </p:nvPr>
        </p:nvSpPr>
        <p:spPr>
          <a:xfrm>
            <a:off x="944240" y="158925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3"/>
          <p:cNvSpPr txBox="1"/>
          <p:nvPr>
            <p:ph idx="15" type="subTitle"/>
          </p:nvPr>
        </p:nvSpPr>
        <p:spPr>
          <a:xfrm>
            <a:off x="944240" y="2122363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6" type="subTitle"/>
          </p:nvPr>
        </p:nvSpPr>
        <p:spPr>
          <a:xfrm>
            <a:off x="944240" y="265547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7" type="subTitle"/>
          </p:nvPr>
        </p:nvSpPr>
        <p:spPr>
          <a:xfrm>
            <a:off x="944240" y="3188588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8" type="subTitle"/>
          </p:nvPr>
        </p:nvSpPr>
        <p:spPr>
          <a:xfrm>
            <a:off x="944240" y="372170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9" type="subTitle"/>
          </p:nvPr>
        </p:nvSpPr>
        <p:spPr>
          <a:xfrm>
            <a:off x="5210815" y="158925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20" type="subTitle"/>
          </p:nvPr>
        </p:nvSpPr>
        <p:spPr>
          <a:xfrm>
            <a:off x="5210815" y="2122363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21" type="subTitle"/>
          </p:nvPr>
        </p:nvSpPr>
        <p:spPr>
          <a:xfrm>
            <a:off x="5210815" y="2655475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22" type="subTitle"/>
          </p:nvPr>
        </p:nvSpPr>
        <p:spPr>
          <a:xfrm>
            <a:off x="5210815" y="3188588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23" type="subTitle"/>
          </p:nvPr>
        </p:nvSpPr>
        <p:spPr>
          <a:xfrm>
            <a:off x="5210815" y="3721700"/>
            <a:ext cx="3476100" cy="395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3"/>
          <p:cNvSpPr txBox="1"/>
          <p:nvPr>
            <p:ph idx="24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457200" y="438150"/>
            <a:ext cx="8229900" cy="399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4350"/>
              <a:buNone/>
              <a:defRPr b="1" sz="4350"/>
            </a:lvl1pPr>
            <a:lvl2pPr lvl="1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9" name="Google Shape;99;p15"/>
          <p:cNvSpPr txBox="1"/>
          <p:nvPr>
            <p:ph idx="1" type="subTitle"/>
          </p:nvPr>
        </p:nvSpPr>
        <p:spPr>
          <a:xfrm>
            <a:off x="457200" y="438150"/>
            <a:ext cx="8229600" cy="283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13100"/>
              <a:buFont typeface="Source Sans 3 Black"/>
              <a:buNone/>
              <a:defRPr sz="13100">
                <a:latin typeface="Source Sans 3 Black"/>
                <a:ea typeface="Source Sans 3 Black"/>
                <a:cs typeface="Source Sans 3 Black"/>
                <a:sym typeface="Source Sans 3 Black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2" type="subTitle"/>
          </p:nvPr>
        </p:nvSpPr>
        <p:spPr>
          <a:xfrm>
            <a:off x="457200" y="3098325"/>
            <a:ext cx="8229600" cy="96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2050"/>
              <a:buFont typeface="Source Sans 3 SemiBold"/>
              <a:buNone/>
              <a:defRPr sz="2050">
                <a:latin typeface="Source Sans 3 SemiBold"/>
                <a:ea typeface="Source Sans 3 SemiBold"/>
                <a:cs typeface="Source Sans 3 SemiBold"/>
                <a:sym typeface="Source Sans 3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911259" y="3366771"/>
            <a:ext cx="7575020" cy="2388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None/>
              <a:defRPr b="1" sz="1150"/>
            </a:lvl1pPr>
            <a:lvl2pPr indent="-301625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2pPr>
            <a:lvl3pPr indent="-301625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3pPr>
            <a:lvl4pPr indent="-301625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4pPr>
            <a:lvl5pPr indent="-301625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5pPr>
            <a:lvl6pPr indent="-301625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6pPr>
            <a:lvl7pPr indent="-301625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7pPr>
            <a:lvl8pPr indent="-301625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8pPr>
            <a:lvl9pPr indent="-301625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150"/>
              <a:buChar char="•"/>
              <a:defRPr b="1" sz="1150"/>
            </a:lvl9pPr>
          </a:lstStyle>
          <a:p/>
        </p:txBody>
      </p:sp>
      <p:sp>
        <p:nvSpPr>
          <p:cNvPr id="103" name="Google Shape;103;p16"/>
          <p:cNvSpPr txBox="1"/>
          <p:nvPr>
            <p:ph idx="2" type="body"/>
          </p:nvPr>
        </p:nvSpPr>
        <p:spPr>
          <a:xfrm>
            <a:off x="657721" y="438150"/>
            <a:ext cx="7828500" cy="2661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i="0"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None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5pPr>
            <a:lvl6pPr indent="-428625" lvl="5" marL="27432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Char char="•"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6pPr>
            <a:lvl7pPr indent="-428625" lvl="6" marL="32004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Char char="•"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7pPr>
            <a:lvl8pPr indent="-428625" lvl="7" marL="36576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Char char="•"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8pPr>
            <a:lvl9pPr indent="-428625" lvl="8" marL="4114800" algn="l">
              <a:lnSpc>
                <a:spcPct val="90000"/>
              </a:lnSpc>
              <a:spcBef>
                <a:spcPts val="1313"/>
              </a:spcBef>
              <a:spcAft>
                <a:spcPts val="0"/>
              </a:spcAft>
              <a:buClr>
                <a:schemeClr val="dk1"/>
              </a:buClr>
              <a:buSzPts val="3150"/>
              <a:buFont typeface="Source Sans 3 Light"/>
              <a:buChar char="•"/>
              <a:defRPr sz="3150">
                <a:solidFill>
                  <a:schemeClr val="dk1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9pPr>
          </a:lstStyle>
          <a:p/>
        </p:txBody>
      </p:sp>
      <p:sp>
        <p:nvSpPr>
          <p:cNvPr id="104" name="Google Shape;104;p16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>
  <p:cSld name="Photo - 3 Up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/>
          <p:nvPr>
            <p:ph idx="2" type="pic"/>
          </p:nvPr>
        </p:nvSpPr>
        <p:spPr>
          <a:xfrm>
            <a:off x="457200" y="438478"/>
            <a:ext cx="5291100" cy="42147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  <p:sp>
        <p:nvSpPr>
          <p:cNvPr id="107" name="Google Shape;107;p17"/>
          <p:cNvSpPr/>
          <p:nvPr>
            <p:ph idx="3" type="pic"/>
          </p:nvPr>
        </p:nvSpPr>
        <p:spPr>
          <a:xfrm>
            <a:off x="5910262" y="438146"/>
            <a:ext cx="2776500" cy="2019900"/>
          </a:xfrm>
          <a:prstGeom prst="roundRect">
            <a:avLst>
              <a:gd fmla="val 4810" name="adj"/>
            </a:avLst>
          </a:prstGeom>
          <a:noFill/>
          <a:ln>
            <a:noFill/>
          </a:ln>
        </p:spPr>
      </p:sp>
      <p:sp>
        <p:nvSpPr>
          <p:cNvPr id="108" name="Google Shape;108;p17"/>
          <p:cNvSpPr/>
          <p:nvPr>
            <p:ph idx="4" type="pic"/>
          </p:nvPr>
        </p:nvSpPr>
        <p:spPr>
          <a:xfrm>
            <a:off x="5910262" y="2633350"/>
            <a:ext cx="2776500" cy="2019900"/>
          </a:xfrm>
          <a:prstGeom prst="roundRect">
            <a:avLst>
              <a:gd fmla="val 4810" name="adj"/>
            </a:avLst>
          </a:prstGeom>
          <a:noFill/>
          <a:ln>
            <a:noFill/>
          </a:ln>
        </p:spPr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CSD-BrandRefresh-PPTBackgrounds-v4_SimpleGold-NotchBottom.png" id="112" name="Google Shape;112;p18"/>
          <p:cNvPicPr preferRelativeResize="0"/>
          <p:nvPr/>
        </p:nvPicPr>
        <p:blipFill rotWithShape="1">
          <a:blip r:embed="rId2">
            <a:alphaModFix/>
          </a:blip>
          <a:srcRect b="0" l="0" r="0" t="84078"/>
          <a:stretch/>
        </p:blipFill>
        <p:spPr>
          <a:xfrm>
            <a:off x="1850" y="4324553"/>
            <a:ext cx="9140300" cy="818947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rgbClr val="FFFFFF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oter Only">
  <p:cSld name="Footer 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pic>
        <p:nvPicPr>
          <p:cNvPr descr="UCSD-BrandRefresh-PPTBackgrounds-v4_SimpleGold-NotchBottom.png" id="19" name="Google Shape;19;p3"/>
          <p:cNvPicPr preferRelativeResize="0"/>
          <p:nvPr/>
        </p:nvPicPr>
        <p:blipFill rotWithShape="1">
          <a:blip r:embed="rId2">
            <a:alphaModFix/>
          </a:blip>
          <a:srcRect b="0" l="0" r="0" t="84078"/>
          <a:stretch/>
        </p:blipFill>
        <p:spPr>
          <a:xfrm>
            <a:off x="1850" y="4324553"/>
            <a:ext cx="9140300" cy="8189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SD-BrandRefresh-PPTBackgrounds-v4_SimpleGold-NotchTop.png" id="20" name="Google Shape;20;p3"/>
          <p:cNvPicPr preferRelativeResize="0"/>
          <p:nvPr/>
        </p:nvPicPr>
        <p:blipFill rotWithShape="1">
          <a:blip r:embed="rId3">
            <a:alphaModFix/>
          </a:blip>
          <a:srcRect b="78580" l="0" r="0" t="26"/>
          <a:stretch/>
        </p:blipFill>
        <p:spPr>
          <a:xfrm>
            <a:off x="1851" y="0"/>
            <a:ext cx="9138329" cy="110070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474296"/>
            <a:ext cx="8229600" cy="1801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688"/>
              <a:buFont typeface="Source Sans 3 Light"/>
              <a:buNone/>
              <a:defRPr sz="4688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1" y="420624"/>
            <a:ext cx="5366425" cy="2560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Source Sans 3"/>
              <a:buNone/>
              <a:defRPr sz="1100">
                <a:solidFill>
                  <a:srgbClr val="FFFFFF"/>
                </a:solidFill>
              </a:defRPr>
            </a:lvl1pPr>
            <a:lvl2pPr indent="-29845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2pPr>
            <a:lvl3pPr indent="-29845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5pPr>
            <a:lvl6pPr indent="-298450" lvl="5" marL="2743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6pPr>
            <a:lvl7pPr indent="-298450" lvl="6" marL="3200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7pPr>
            <a:lvl8pPr indent="-298450" lvl="7" marL="3657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8pPr>
            <a:lvl9pPr indent="-298450" lvl="8" marL="4114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100"/>
              <a:buChar char="•"/>
              <a:defRPr sz="11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3" type="body"/>
          </p:nvPr>
        </p:nvSpPr>
        <p:spPr>
          <a:xfrm>
            <a:off x="457200" y="4275665"/>
            <a:ext cx="6501319" cy="4296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1" sz="1800"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sz="1800">
                <a:solidFill>
                  <a:srgbClr val="FFFFFF"/>
                </a:solidFill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sz="1800">
                <a:solidFill>
                  <a:srgbClr val="FFFFFF"/>
                </a:solidFill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sz="1800">
                <a:solidFill>
                  <a:srgbClr val="FFFFFF"/>
                </a:solidFill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 b="1" sz="1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4" name="Google Shape;24;p3"/>
          <p:cNvSpPr/>
          <p:nvPr>
            <p:ph idx="4" type="pic"/>
          </p:nvPr>
        </p:nvSpPr>
        <p:spPr>
          <a:xfrm>
            <a:off x="6821424" y="292608"/>
            <a:ext cx="2002500" cy="375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1522413"/>
            <a:ext cx="82296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4300"/>
              <a:buFont typeface="Source Sans 3 Light"/>
              <a:buNone/>
              <a:defRPr sz="43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5001966" y="438151"/>
            <a:ext cx="3684834" cy="21332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200"/>
              <a:buFont typeface="Source Sans 3 Light"/>
              <a:buNone/>
              <a:defRPr sz="32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idx="1" type="subTitle"/>
          </p:nvPr>
        </p:nvSpPr>
        <p:spPr>
          <a:xfrm>
            <a:off x="5001875" y="2571400"/>
            <a:ext cx="3684900" cy="1499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1850"/>
              <a:buNone/>
              <a:defRPr b="1" sz="1850"/>
            </a:lvl1pPr>
            <a:lvl2pPr lvl="1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2" name="Google Shape;32;p5"/>
          <p:cNvSpPr/>
          <p:nvPr>
            <p:ph idx="2" type="pic"/>
          </p:nvPr>
        </p:nvSpPr>
        <p:spPr>
          <a:xfrm>
            <a:off x="457200" y="438900"/>
            <a:ext cx="4114800" cy="41148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">
  <p:cSld name="Title &amp; Conte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7200" y="1581150"/>
            <a:ext cx="82296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6"/>
          <p:cNvSpPr txBox="1"/>
          <p:nvPr>
            <p:ph type="title"/>
          </p:nvPr>
        </p:nvSpPr>
        <p:spPr>
          <a:xfrm>
            <a:off x="457200" y="438912"/>
            <a:ext cx="8229599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2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457200" y="438912"/>
            <a:ext cx="8229599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457200" y="1581150"/>
            <a:ext cx="82296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">
  <p:cSld name="Title &amp; 2 Column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8"/>
          <p:cNvSpPr txBox="1"/>
          <p:nvPr>
            <p:ph type="title"/>
          </p:nvPr>
        </p:nvSpPr>
        <p:spPr>
          <a:xfrm>
            <a:off x="457200" y="438912"/>
            <a:ext cx="8229599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" type="subTitle"/>
          </p:nvPr>
        </p:nvSpPr>
        <p:spPr>
          <a:xfrm>
            <a:off x="466275" y="96012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57200" y="1581150"/>
            <a:ext cx="39846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3" type="body"/>
          </p:nvPr>
        </p:nvSpPr>
        <p:spPr>
          <a:xfrm>
            <a:off x="4702200" y="1581150"/>
            <a:ext cx="39846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RIght">
  <p:cSld name="Photo RIgh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" type="body"/>
          </p:nvPr>
        </p:nvSpPr>
        <p:spPr>
          <a:xfrm>
            <a:off x="457300" y="1581150"/>
            <a:ext cx="36624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/>
          <p:nvPr>
            <p:ph idx="2" type="pic"/>
          </p:nvPr>
        </p:nvSpPr>
        <p:spPr>
          <a:xfrm>
            <a:off x="4572000" y="438912"/>
            <a:ext cx="4114800" cy="36576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457276" y="438900"/>
            <a:ext cx="36624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" name="Google Shape;54;p9"/>
          <p:cNvSpPr txBox="1"/>
          <p:nvPr>
            <p:ph idx="3" type="subTitle"/>
          </p:nvPr>
        </p:nvSpPr>
        <p:spPr>
          <a:xfrm>
            <a:off x="466275" y="960125"/>
            <a:ext cx="36624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Left">
  <p:cSld name="Photo Lef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5024437" y="438912"/>
            <a:ext cx="3662363" cy="5212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5024413" y="960125"/>
            <a:ext cx="36624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>
              <a:spcBef>
                <a:spcPts val="1000"/>
              </a:spcBef>
              <a:spcAft>
                <a:spcPts val="0"/>
              </a:spcAft>
              <a:buSzPts val="1750"/>
              <a:buNone/>
              <a:defRPr b="1" sz="1750"/>
            </a:lvl1pPr>
            <a:lvl2pPr lvl="1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100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2" type="body"/>
          </p:nvPr>
        </p:nvSpPr>
        <p:spPr>
          <a:xfrm>
            <a:off x="5024425" y="1581150"/>
            <a:ext cx="3662400" cy="260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0"/>
          <p:cNvSpPr/>
          <p:nvPr>
            <p:ph idx="3" type="pic"/>
          </p:nvPr>
        </p:nvSpPr>
        <p:spPr>
          <a:xfrm>
            <a:off x="457200" y="438900"/>
            <a:ext cx="4114800" cy="4114800"/>
          </a:xfrm>
          <a:prstGeom prst="roundRect">
            <a:avLst>
              <a:gd fmla="val 225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9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8.xml"/><Relationship Id="rId21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4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0E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84235"/>
          <a:stretch/>
        </p:blipFill>
        <p:spPr>
          <a:xfrm>
            <a:off x="0" y="4334493"/>
            <a:ext cx="9148763" cy="8115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CSanDiegoLogo-BlueGold.png" id="7" name="Google Shape;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535583" y="4654013"/>
            <a:ext cx="1380481" cy="26256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457200" y="4769256"/>
            <a:ext cx="331200" cy="3742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  <a:defRPr b="0" i="0" sz="900" u="none" cap="none" strike="noStrike">
                <a:solidFill>
                  <a:schemeClr val="dk1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1"/>
          <p:cNvSpPr txBox="1"/>
          <p:nvPr>
            <p:ph type="title"/>
          </p:nvPr>
        </p:nvSpPr>
        <p:spPr>
          <a:xfrm>
            <a:off x="457200" y="438912"/>
            <a:ext cx="8229599" cy="946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000"/>
              <a:buFont typeface="Source Sans 3 Light"/>
              <a:buNone/>
              <a:defRPr b="0" i="0" sz="3000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82B49"/>
              </a:buClr>
              <a:buSzPts val="3188"/>
              <a:buFont typeface="Source Sans 3 Light"/>
              <a:buNone/>
              <a:defRPr b="0" i="0" sz="3188" u="none" cap="none" strike="noStrike">
                <a:solidFill>
                  <a:srgbClr val="182B49"/>
                </a:solidFill>
                <a:latin typeface="Source Sans 3 Light"/>
                <a:ea typeface="Source Sans 3 Light"/>
                <a:cs typeface="Source Sans 3 Light"/>
                <a:sym typeface="Source Sans 3 Light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" type="body"/>
          </p:nvPr>
        </p:nvSpPr>
        <p:spPr>
          <a:xfrm>
            <a:off x="457200" y="1581150"/>
            <a:ext cx="8229600" cy="28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82B49"/>
              </a:buClr>
              <a:buSzPts val="1800"/>
              <a:buFont typeface="Source Sans 3"/>
              <a:buChar char="•"/>
              <a:defRPr b="0" i="0" sz="1800" u="none" cap="none" strike="noStrike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790">
          <p15:clr>
            <a:srgbClr val="F26B43"/>
          </p15:clr>
        </p15:guide>
        <p15:guide id="2" orient="horz" pos="276">
          <p15:clr>
            <a:srgbClr val="F26B43"/>
          </p15:clr>
        </p15:guide>
        <p15:guide id="3" orient="horz" pos="996">
          <p15:clr>
            <a:srgbClr val="F26B43"/>
          </p15:clr>
        </p15:guide>
        <p15:guide id="4" pos="5472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  <p15:guide id="7" pos="576">
          <p15:clr>
            <a:srgbClr val="F26B43"/>
          </p15:clr>
        </p15:guide>
        <p15:guide id="8" pos="288">
          <p15:clr>
            <a:srgbClr val="F26B43"/>
          </p15:clr>
        </p15:guide>
        <p15:guide id="9" pos="5616">
          <p15:clr>
            <a:srgbClr val="F26B43"/>
          </p15:clr>
        </p15:guide>
        <p15:guide id="10" orient="horz" pos="87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hyperlink" Target="https://www.citypopulation.de/en/mexico/cities/" TargetMode="External"/><Relationship Id="rId5" Type="http://schemas.openxmlformats.org/officeDocument/2006/relationships/image" Target="../media/image27.png"/><Relationship Id="rId6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2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3.png"/><Relationship Id="rId5" Type="http://schemas.openxmlformats.org/officeDocument/2006/relationships/image" Target="../media/image2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20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nber.org/system/files/working_papers/w19369/w19369.pdf" TargetMode="External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2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6.png"/><Relationship Id="rId9" Type="http://schemas.openxmlformats.org/officeDocument/2006/relationships/image" Target="../media/image13.png"/><Relationship Id="rId5" Type="http://schemas.openxmlformats.org/officeDocument/2006/relationships/image" Target="../media/image18.png"/><Relationship Id="rId6" Type="http://schemas.openxmlformats.org/officeDocument/2006/relationships/image" Target="../media/image14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457200" y="1100950"/>
            <a:ext cx="8239200" cy="1581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Mexico Education Compulsory Law</a:t>
            </a:r>
            <a:endParaRPr/>
          </a:p>
        </p:txBody>
      </p:sp>
      <p:sp>
        <p:nvSpPr>
          <p:cNvPr id="122" name="Google Shape;122;p21"/>
          <p:cNvSpPr txBox="1"/>
          <p:nvPr>
            <p:ph idx="2" type="subTitle"/>
          </p:nvPr>
        </p:nvSpPr>
        <p:spPr>
          <a:xfrm>
            <a:off x="457200" y="2997325"/>
            <a:ext cx="8239200" cy="570300"/>
          </a:xfrm>
          <a:prstGeom prst="rect">
            <a:avLst/>
          </a:prstGeom>
        </p:spPr>
        <p:txBody>
          <a:bodyPr anchorCtr="0" anchor="t" bIns="0" lIns="18275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n-US" sz="1300"/>
              <a:t>Emmie Zhang</a:t>
            </a:r>
            <a:endParaRPr b="0" sz="1300"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52300" y="137800"/>
            <a:ext cx="1110774" cy="6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35275" y="183050"/>
            <a:ext cx="1110774" cy="6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30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effects on different cohorts</a:t>
            </a:r>
            <a:endParaRPr/>
          </a:p>
        </p:txBody>
      </p:sp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/>
        </p:nvSpPr>
        <p:spPr>
          <a:xfrm>
            <a:off x="722725" y="4706663"/>
            <a:ext cx="638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https://www.citypopulation.de/en/mexico/cities/</a:t>
            </a:r>
            <a:endParaRPr sz="1800">
              <a:solidFill>
                <a:srgbClr val="182B4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6175" y="1641375"/>
            <a:ext cx="4533900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26450" y="1611188"/>
            <a:ext cx="4562475" cy="272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1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0" name="Google Shape;220;p31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effects on different cohorts</a:t>
            </a:r>
            <a:endParaRPr/>
          </a:p>
        </p:txBody>
      </p:sp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722725" y="4706663"/>
            <a:ext cx="638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82B4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576282"/>
            <a:ext cx="4674050" cy="27939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600" y="1576287"/>
            <a:ext cx="4674084" cy="279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2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effects on different cohorts</a:t>
            </a: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2"/>
          <p:cNvSpPr txBox="1"/>
          <p:nvPr/>
        </p:nvSpPr>
        <p:spPr>
          <a:xfrm>
            <a:off x="722725" y="4706663"/>
            <a:ext cx="638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82B4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350" y="1581150"/>
            <a:ext cx="4841683" cy="28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5800" y="1534975"/>
            <a:ext cx="4841675" cy="28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3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33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Compare effects on different cohorts</a:t>
            </a:r>
            <a:endParaRPr/>
          </a:p>
        </p:txBody>
      </p:sp>
      <p:pic>
        <p:nvPicPr>
          <p:cNvPr id="241" name="Google Shape;2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33"/>
          <p:cNvSpPr txBox="1"/>
          <p:nvPr/>
        </p:nvSpPr>
        <p:spPr>
          <a:xfrm>
            <a:off x="722725" y="4706663"/>
            <a:ext cx="6382800" cy="1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82B4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37825"/>
            <a:ext cx="4743475" cy="285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81489" y="1665075"/>
            <a:ext cx="4652836" cy="279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34"/>
          <p:cNvSpPr txBox="1"/>
          <p:nvPr>
            <p:ph idx="1" type="subTitle"/>
          </p:nvPr>
        </p:nvSpPr>
        <p:spPr>
          <a:xfrm>
            <a:off x="457200" y="438150"/>
            <a:ext cx="8229900" cy="3990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Question</a:t>
            </a:r>
            <a:endParaRPr/>
          </a:p>
        </p:txBody>
      </p:sp>
      <p:pic>
        <p:nvPicPr>
          <p:cNvPr id="251" name="Google Shape;25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22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Review</a:t>
            </a:r>
            <a:endParaRPr/>
          </a:p>
        </p:txBody>
      </p:sp>
      <p:sp>
        <p:nvSpPr>
          <p:cNvPr id="131" name="Google Shape;131;p22"/>
          <p:cNvSpPr txBox="1"/>
          <p:nvPr>
            <p:ph idx="2" type="body"/>
          </p:nvPr>
        </p:nvSpPr>
        <p:spPr>
          <a:xfrm>
            <a:off x="457200" y="1440675"/>
            <a:ext cx="82296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Compulsory schooling laws specify an entry age by which the child is required to attend school and a dropout age at which the child can choose to unconditionally stop attending school.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Two primary types of exceptions: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have completed a specified number of schooling years</a:t>
            </a:r>
            <a:endParaRPr/>
          </a:p>
          <a:p>
            <a: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if they have secured employment and have also reached both minimum age and years of schooling requirements  (Stephs &amp; Yang 3).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</a:pPr>
            <a:r>
              <a:t/>
            </a:r>
            <a:endParaRPr/>
          </a:p>
        </p:txBody>
      </p:sp>
      <p:pic>
        <p:nvPicPr>
          <p:cNvPr id="132" name="Google Shape;13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0975" y="3949325"/>
            <a:ext cx="594360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 we care?</a:t>
            </a:r>
            <a:endParaRPr/>
          </a:p>
        </p:txBody>
      </p:sp>
      <p:sp>
        <p:nvSpPr>
          <p:cNvPr id="140" name="Google Shape;140;p23"/>
          <p:cNvSpPr txBox="1"/>
          <p:nvPr>
            <p:ph idx="1" type="subTitle"/>
          </p:nvPr>
        </p:nvSpPr>
        <p:spPr>
          <a:xfrm>
            <a:off x="457200" y="4741050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110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https://www.nber.org/system/files/working_papers/w19369/w19369.pdf</a:t>
            </a:r>
            <a:endParaRPr/>
          </a:p>
        </p:txBody>
      </p:sp>
      <p:sp>
        <p:nvSpPr>
          <p:cNvPr id="141" name="Google Shape;141;p23"/>
          <p:cNvSpPr txBox="1"/>
          <p:nvPr>
            <p:ph idx="2" type="body"/>
          </p:nvPr>
        </p:nvSpPr>
        <p:spPr>
          <a:xfrm>
            <a:off x="457200" y="1334000"/>
            <a:ext cx="82296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Oreopoulos and Salvanes (2011) note in their recent survey of the literature that there is a growing literature examining the effect of schooling across a variety of domains outside of the labor market including, but not limited to, health, crime, and family formation.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OLS estimates in column (1) are all significant and in the expected direction with more schooling leading to increased wages, higher occupational prestige, and less unemployment.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24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Mexico?</a:t>
            </a:r>
            <a:endParaRPr/>
          </a:p>
        </p:txBody>
      </p:sp>
      <p:sp>
        <p:nvSpPr>
          <p:cNvPr id="149" name="Google Shape;149;p24"/>
          <p:cNvSpPr txBox="1"/>
          <p:nvPr>
            <p:ph idx="2" type="body"/>
          </p:nvPr>
        </p:nvSpPr>
        <p:spPr>
          <a:xfrm>
            <a:off x="457200" y="1581150"/>
            <a:ext cx="8229600" cy="2847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According to the Organisation for Economic Co-operation and Development (OECD), Mexico, 1% of younger adults have this level of educational attainment, while in Finland and Slovenia, the share is almost 40%, and it reaches 48% in the Slovak Republic.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Mexico has the highest out-of-school rate among all OECD and partner countries, with around 29% of upper secondary-aged youth not enrolled in 2021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637825" y="4681950"/>
            <a:ext cx="64596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/>
              <a:t>https://www.oecd-ilibrary.org/docserver/e13bef63-en.pdf?expires=1716938191&amp;id=id&amp;accname=ocid194641&amp;checksum=A9108F8C5480E8389723E59050C4B54E</a:t>
            </a:r>
            <a:endParaRPr sz="1800">
              <a:solidFill>
                <a:srgbClr val="182B4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52" name="Google Shape;15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575" y="23613"/>
            <a:ext cx="5238999" cy="50962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5"/>
          <p:cNvSpPr txBox="1"/>
          <p:nvPr>
            <p:ph type="title"/>
          </p:nvPr>
        </p:nvSpPr>
        <p:spPr>
          <a:xfrm>
            <a:off x="457200" y="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Mexico CSL Trajectory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0" name="Google Shape;160;p25"/>
          <p:cNvGraphicFramePr/>
          <p:nvPr/>
        </p:nvGraphicFramePr>
        <p:xfrm>
          <a:off x="635025" y="56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{D01B2553-AA23-4B57-9C77-4FEABD610262}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1939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Free, universal, </a:t>
                      </a:r>
                      <a:r>
                        <a:rPr b="1" lang="en-US"/>
                        <a:t>primary</a:t>
                      </a:r>
                      <a:r>
                        <a:rPr lang="en-US"/>
                        <a:t> education.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1942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Post-war education rebuilding.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1946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Removed socialist education.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1973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Inclusivity and technological integration.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1993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Compulsory</a:t>
                      </a:r>
                      <a:r>
                        <a:rPr b="1" lang="en-US"/>
                        <a:t> lower and upper secondary school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Compulsory high school added to the period of free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2003-2018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Rural secondary education growth.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2019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Educational equity and modernization.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6"/>
          <p:cNvSpPr txBox="1"/>
          <p:nvPr>
            <p:ph type="title"/>
          </p:nvPr>
        </p:nvSpPr>
        <p:spPr>
          <a:xfrm>
            <a:off x="457200" y="252787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1993 CSL </a:t>
            </a:r>
            <a:endParaRPr/>
          </a:p>
        </p:txBody>
      </p:sp>
      <p:sp>
        <p:nvSpPr>
          <p:cNvPr id="167" name="Google Shape;167;p26"/>
          <p:cNvSpPr txBox="1"/>
          <p:nvPr>
            <p:ph idx="1" type="subTitle"/>
          </p:nvPr>
        </p:nvSpPr>
        <p:spPr>
          <a:xfrm>
            <a:off x="457200" y="77387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lower and upper secondary education were  made compulsory</a:t>
            </a:r>
            <a:endParaRPr/>
          </a:p>
        </p:txBody>
      </p:sp>
      <p:sp>
        <p:nvSpPr>
          <p:cNvPr id="168" name="Google Shape;168;p26"/>
          <p:cNvSpPr txBox="1"/>
          <p:nvPr>
            <p:ph idx="2" type="body"/>
          </p:nvPr>
        </p:nvSpPr>
        <p:spPr>
          <a:xfrm>
            <a:off x="0" y="1297600"/>
            <a:ext cx="8818800" cy="364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fontScale="55000" lnSpcReduction="10000"/>
          </a:bodyPr>
          <a:lstStyle/>
          <a:p>
            <a:pPr indent="-322094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sz="2677"/>
              <a:t>Research Question: Does discontinuities occur in the secondary education attainment of urban and rural populations after the implementation of 1993 reformation?</a:t>
            </a:r>
            <a:endParaRPr sz="2677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677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77"/>
              <a:t>Research Design:</a:t>
            </a:r>
            <a:endParaRPr sz="2677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77"/>
              <a:t>Collecting survey data from IPUMS on Mexico census centered around the variables of birth year, educational attainment, gender, urban-rural status, and migration.</a:t>
            </a:r>
            <a:endParaRPr sz="2677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77"/>
              <a:t>Assumed independence within and between the census samples’ populations.</a:t>
            </a:r>
            <a:endParaRPr sz="2677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77"/>
              <a:t>Cleaning data  in Stata, following standard academic procedures for reproducibility.</a:t>
            </a:r>
            <a:endParaRPr sz="2677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77"/>
              <a:t>Performed linear regression on mean Secondary School education attainment rate by year search for a discontinuity.</a:t>
            </a:r>
            <a:endParaRPr sz="2677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77"/>
              <a:t>Graph/map additional trends in the educational data across gender, urban &amp; rural, and migration status.</a:t>
            </a:r>
            <a:endParaRPr sz="2677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7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</a:t>
            </a:r>
            <a:endParaRPr/>
          </a:p>
        </p:txBody>
      </p:sp>
      <p:sp>
        <p:nvSpPr>
          <p:cNvPr id="176" name="Google Shape;176;p27"/>
          <p:cNvSpPr txBox="1"/>
          <p:nvPr>
            <p:ph idx="1" type="subTitle"/>
          </p:nvPr>
        </p:nvSpPr>
        <p:spPr>
          <a:xfrm>
            <a:off x="194450" y="421387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 Discontinuity on Mean years of schooling</a:t>
            </a:r>
            <a:endParaRPr/>
          </a:p>
        </p:txBody>
      </p:sp>
      <p:pic>
        <p:nvPicPr>
          <p:cNvPr id="177" name="Google Shape;17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6212325" y="4047800"/>
            <a:ext cx="3000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rPr>
              <a:t>Literacy discontinuity</a:t>
            </a:r>
            <a:endParaRPr b="1" sz="1550">
              <a:solidFill>
                <a:srgbClr val="182B4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450" y="1329125"/>
            <a:ext cx="4295246" cy="258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82650" y="1296300"/>
            <a:ext cx="42957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28"/>
          <p:cNvSpPr txBox="1"/>
          <p:nvPr>
            <p:ph type="title"/>
          </p:nvPr>
        </p:nvSpPr>
        <p:spPr>
          <a:xfrm>
            <a:off x="457200" y="438912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Observation</a:t>
            </a:r>
            <a:endParaRPr/>
          </a:p>
        </p:txBody>
      </p:sp>
      <p:sp>
        <p:nvSpPr>
          <p:cNvPr id="187" name="Google Shape;187;p28"/>
          <p:cNvSpPr txBox="1"/>
          <p:nvPr>
            <p:ph idx="1" type="subTitle"/>
          </p:nvPr>
        </p:nvSpPr>
        <p:spPr>
          <a:xfrm>
            <a:off x="194450" y="4213875"/>
            <a:ext cx="8229600" cy="43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/>
              <a:t>      </a:t>
            </a:r>
            <a:r>
              <a:rPr lang="en-US" sz="1550"/>
              <a:t>Discontinuity</a:t>
            </a:r>
            <a:r>
              <a:rPr lang="en-US" sz="1550"/>
              <a:t> on Mean Secondary School Attainment      </a:t>
            </a:r>
            <a:endParaRPr sz="1550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50"/>
              <a:t>                                                               </a:t>
            </a:r>
            <a:endParaRPr sz="1550"/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8"/>
          <p:cNvSpPr txBox="1"/>
          <p:nvPr/>
        </p:nvSpPr>
        <p:spPr>
          <a:xfrm>
            <a:off x="6212325" y="4047800"/>
            <a:ext cx="3000000" cy="37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550">
                <a:solidFill>
                  <a:srgbClr val="182B49"/>
                </a:solidFill>
                <a:latin typeface="Source Sans 3"/>
                <a:ea typeface="Source Sans 3"/>
                <a:cs typeface="Source Sans 3"/>
                <a:sym typeface="Source Sans 3"/>
              </a:rPr>
              <a:t>cutoff to a later year at 5</a:t>
            </a:r>
            <a:endParaRPr b="1" sz="1550">
              <a:solidFill>
                <a:srgbClr val="182B49"/>
              </a:solidFill>
              <a:latin typeface="Source Sans 3"/>
              <a:ea typeface="Source Sans 3"/>
              <a:cs typeface="Source Sans 3"/>
              <a:sym typeface="Source Sans 3"/>
            </a:endParaRPr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900" y="1152200"/>
            <a:ext cx="4534475" cy="271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17375" y="1218550"/>
            <a:ext cx="4274086" cy="2570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457200" y="4769256"/>
            <a:ext cx="331200" cy="37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Source Sans 3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7" name="Google Shape;197;p29"/>
          <p:cNvSpPr txBox="1"/>
          <p:nvPr>
            <p:ph type="title"/>
          </p:nvPr>
        </p:nvSpPr>
        <p:spPr>
          <a:xfrm>
            <a:off x="457200" y="252787"/>
            <a:ext cx="8229600" cy="52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Migration</a:t>
            </a:r>
            <a:endParaRPr/>
          </a:p>
        </p:txBody>
      </p:sp>
      <p:pic>
        <p:nvPicPr>
          <p:cNvPr id="198" name="Google Shape;19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2400" y="4555900"/>
            <a:ext cx="1477625" cy="4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8600" y="1390638"/>
            <a:ext cx="1295400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2425" y="1729025"/>
            <a:ext cx="2220100" cy="1850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93613" y="1314013"/>
            <a:ext cx="1159925" cy="38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5300" y="1729025"/>
            <a:ext cx="1683666" cy="183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868975" y="1718188"/>
            <a:ext cx="1023448" cy="185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572000" y="2536523"/>
            <a:ext cx="2220100" cy="10258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Gold Line Theme">
  <a:themeElements>
    <a:clrScheme name="Custom 4">
      <a:dk1>
        <a:srgbClr val="182B48"/>
      </a:dk1>
      <a:lt1>
        <a:srgbClr val="F5F0E5"/>
      </a:lt1>
      <a:dk2>
        <a:srgbClr val="182B48"/>
      </a:dk2>
      <a:lt2>
        <a:srgbClr val="F5F0E5"/>
      </a:lt2>
      <a:accent1>
        <a:srgbClr val="C59114"/>
      </a:accent1>
      <a:accent2>
        <a:srgbClr val="00629B"/>
      </a:accent2>
      <a:accent3>
        <a:srgbClr val="182B48"/>
      </a:accent3>
      <a:accent4>
        <a:srgbClr val="C59114"/>
      </a:accent4>
      <a:accent5>
        <a:srgbClr val="00629B"/>
      </a:accent5>
      <a:accent6>
        <a:srgbClr val="182B48"/>
      </a:accent6>
      <a:hlink>
        <a:srgbClr val="00629B"/>
      </a:hlink>
      <a:folHlink>
        <a:srgbClr val="7475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