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6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0"/>
      <p: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49B29-7AAA-514D-9089-E9272847F5BE}" v="53" dt="2020-05-02T20:34:46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Xinzhe" userId="06b4351588f8d4a5" providerId="LiveId" clId="{20849B29-7AAA-514D-9089-E9272847F5BE}"/>
    <pc:docChg chg="undo custSel mod addSld delSld modSld">
      <pc:chgData name="Qi Xinzhe" userId="06b4351588f8d4a5" providerId="LiveId" clId="{20849B29-7AAA-514D-9089-E9272847F5BE}" dt="2020-05-02T20:34:59.117" v="175" actId="2696"/>
      <pc:docMkLst>
        <pc:docMk/>
      </pc:docMkLst>
      <pc:sldChg chg="addSp delSp modSp mod setBg setClrOvrMap delDesignElem modNotes">
        <pc:chgData name="Qi Xinzhe" userId="06b4351588f8d4a5" providerId="LiveId" clId="{20849B29-7AAA-514D-9089-E9272847F5BE}" dt="2020-05-02T20:12:41.593" v="20"/>
        <pc:sldMkLst>
          <pc:docMk/>
          <pc:sldMk cId="0" sldId="256"/>
        </pc:sldMkLst>
        <pc:spChg chg="mod">
          <ac:chgData name="Qi Xinzhe" userId="06b4351588f8d4a5" providerId="LiveId" clId="{20849B29-7AAA-514D-9089-E9272847F5BE}" dt="2020-05-02T20:12:09.925" v="14" actId="14100"/>
          <ac:spMkLst>
            <pc:docMk/>
            <pc:sldMk cId="0" sldId="256"/>
            <ac:spMk id="54" creationId="{00000000-0000-0000-0000-000000000000}"/>
          </ac:spMkLst>
        </pc:spChg>
        <pc:spChg chg="mod ord">
          <ac:chgData name="Qi Xinzhe" userId="06b4351588f8d4a5" providerId="LiveId" clId="{20849B29-7AAA-514D-9089-E9272847F5BE}" dt="2020-05-02T20:11:43.347" v="10" actId="2660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Qi Xinzhe" userId="06b4351588f8d4a5" providerId="LiveId" clId="{20849B29-7AAA-514D-9089-E9272847F5BE}" dt="2020-05-02T20:11:43.347" v="10" actId="26606"/>
          <ac:spMkLst>
            <pc:docMk/>
            <pc:sldMk cId="0" sldId="256"/>
            <ac:spMk id="56" creationId="{00000000-0000-0000-0000-000000000000}"/>
          </ac:spMkLst>
        </pc:spChg>
        <pc:spChg chg="add del">
          <ac:chgData name="Qi Xinzhe" userId="06b4351588f8d4a5" providerId="LiveId" clId="{20849B29-7AAA-514D-9089-E9272847F5BE}" dt="2020-05-02T20:12:41.593" v="20"/>
          <ac:spMkLst>
            <pc:docMk/>
            <pc:sldMk cId="0" sldId="256"/>
            <ac:spMk id="62" creationId="{F6B7BFBD-C488-4B5B-ABE5-8256F3FFB048}"/>
          </ac:spMkLst>
        </pc:spChg>
        <pc:spChg chg="add del">
          <ac:chgData name="Qi Xinzhe" userId="06b4351588f8d4a5" providerId="LiveId" clId="{20849B29-7AAA-514D-9089-E9272847F5BE}" dt="2020-05-02T20:12:41.593" v="20"/>
          <ac:spMkLst>
            <pc:docMk/>
            <pc:sldMk cId="0" sldId="256"/>
            <ac:spMk id="64" creationId="{2BA7674F-A261-445A-AE3A-A0AA30620EC8}"/>
          </ac:spMkLst>
        </pc:spChg>
        <pc:spChg chg="add del">
          <ac:chgData name="Qi Xinzhe" userId="06b4351588f8d4a5" providerId="LiveId" clId="{20849B29-7AAA-514D-9089-E9272847F5BE}" dt="2020-05-02T20:12:41.593" v="20"/>
          <ac:spMkLst>
            <pc:docMk/>
            <pc:sldMk cId="0" sldId="256"/>
            <ac:spMk id="66" creationId="{BA53A58C-A067-4B87-B48C-CB90C1FA0FEE}"/>
          </ac:spMkLst>
        </pc:spChg>
      </pc:sldChg>
      <pc:sldChg chg="delSp modSp del modNotes">
        <pc:chgData name="Qi Xinzhe" userId="06b4351588f8d4a5" providerId="LiveId" clId="{20849B29-7AAA-514D-9089-E9272847F5BE}" dt="2020-05-02T20:19:23.604" v="99" actId="2696"/>
        <pc:sldMkLst>
          <pc:docMk/>
          <pc:sldMk cId="0" sldId="257"/>
        </pc:sldMkLst>
        <pc:spChg chg="mod">
          <ac:chgData name="Qi Xinzhe" userId="06b4351588f8d4a5" providerId="LiveId" clId="{20849B29-7AAA-514D-9089-E9272847F5BE}" dt="2020-05-02T20:13:11.676" v="21" actId="1076"/>
          <ac:spMkLst>
            <pc:docMk/>
            <pc:sldMk cId="0" sldId="257"/>
            <ac:spMk id="63" creationId="{00000000-0000-0000-0000-000000000000}"/>
          </ac:spMkLst>
        </pc:spChg>
        <pc:spChg chg="mod">
          <ac:chgData name="Qi Xinzhe" userId="06b4351588f8d4a5" providerId="LiveId" clId="{20849B29-7AAA-514D-9089-E9272847F5BE}" dt="2020-05-02T20:12:35.274" v="18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Qi Xinzhe" userId="06b4351588f8d4a5" providerId="LiveId" clId="{20849B29-7AAA-514D-9089-E9272847F5BE}" dt="2020-05-02T20:13:49.024" v="24" actId="14100"/>
          <ac:spMkLst>
            <pc:docMk/>
            <pc:sldMk cId="0" sldId="257"/>
            <ac:spMk id="67" creationId="{00000000-0000-0000-0000-000000000000}"/>
          </ac:spMkLst>
        </pc:spChg>
        <pc:spChg chg="mod">
          <ac:chgData name="Qi Xinzhe" userId="06b4351588f8d4a5" providerId="LiveId" clId="{20849B29-7AAA-514D-9089-E9272847F5BE}" dt="2020-05-02T20:10:30.277" v="0"/>
          <ac:spMkLst>
            <pc:docMk/>
            <pc:sldMk cId="0" sldId="257"/>
            <ac:spMk id="68" creationId="{00000000-0000-0000-0000-000000000000}"/>
          </ac:spMkLst>
        </pc:spChg>
        <pc:spChg chg="del">
          <ac:chgData name="Qi Xinzhe" userId="06b4351588f8d4a5" providerId="LiveId" clId="{20849B29-7AAA-514D-9089-E9272847F5BE}" dt="2020-05-02T20:19:09.856" v="91" actId="478"/>
          <ac:spMkLst>
            <pc:docMk/>
            <pc:sldMk cId="0" sldId="257"/>
            <ac:spMk id="70" creationId="{00000000-0000-0000-0000-000000000000}"/>
          </ac:spMkLst>
        </pc:spChg>
        <pc:spChg chg="mod">
          <ac:chgData name="Qi Xinzhe" userId="06b4351588f8d4a5" providerId="LiveId" clId="{20849B29-7AAA-514D-9089-E9272847F5BE}" dt="2020-05-02T20:12:41.593" v="20"/>
          <ac:spMkLst>
            <pc:docMk/>
            <pc:sldMk cId="0" sldId="257"/>
            <ac:spMk id="71" creationId="{00000000-0000-0000-0000-000000000000}"/>
          </ac:spMkLst>
        </pc:spChg>
        <pc:spChg chg="mod">
          <ac:chgData name="Qi Xinzhe" userId="06b4351588f8d4a5" providerId="LiveId" clId="{20849B29-7AAA-514D-9089-E9272847F5BE}" dt="2020-05-02T20:13:27.239" v="22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 setBg delDesignElem modNotes">
        <pc:chgData name="Qi Xinzhe" userId="06b4351588f8d4a5" providerId="LiveId" clId="{20849B29-7AAA-514D-9089-E9272847F5BE}" dt="2020-05-02T20:20:56.117" v="111" actId="255"/>
        <pc:sldMkLst>
          <pc:docMk/>
          <pc:sldMk cId="0" sldId="258"/>
        </pc:sldMkLst>
        <pc:spChg chg="mod">
          <ac:chgData name="Qi Xinzhe" userId="06b4351588f8d4a5" providerId="LiveId" clId="{20849B29-7AAA-514D-9089-E9272847F5BE}" dt="2020-05-02T20:20:24.535" v="108" actId="313"/>
          <ac:spMkLst>
            <pc:docMk/>
            <pc:sldMk cId="0" sldId="258"/>
            <ac:spMk id="77" creationId="{00000000-0000-0000-0000-000000000000}"/>
          </ac:spMkLst>
        </pc:spChg>
        <pc:spChg chg="add del mod">
          <ac:chgData name="Qi Xinzhe" userId="06b4351588f8d4a5" providerId="LiveId" clId="{20849B29-7AAA-514D-9089-E9272847F5BE}" dt="2020-05-02T20:14:58.348" v="37" actId="26606"/>
          <ac:spMkLst>
            <pc:docMk/>
            <pc:sldMk cId="0" sldId="258"/>
            <ac:spMk id="78" creationId="{00000000-0000-0000-0000-000000000000}"/>
          </ac:spMkLst>
        </pc:spChg>
        <pc:spChg chg="add del">
          <ac:chgData name="Qi Xinzhe" userId="06b4351588f8d4a5" providerId="LiveId" clId="{20849B29-7AAA-514D-9089-E9272847F5BE}" dt="2020-05-02T20:14:38.729" v="32" actId="26606"/>
          <ac:spMkLst>
            <pc:docMk/>
            <pc:sldMk cId="0" sldId="258"/>
            <ac:spMk id="83" creationId="{2A97F59D-628C-4053-B41F-489D0045FD5C}"/>
          </ac:spMkLst>
        </pc:spChg>
        <pc:spChg chg="add del">
          <ac:chgData name="Qi Xinzhe" userId="06b4351588f8d4a5" providerId="LiveId" clId="{20849B29-7AAA-514D-9089-E9272847F5BE}" dt="2020-05-02T20:14:38.729" v="32" actId="26606"/>
          <ac:spMkLst>
            <pc:docMk/>
            <pc:sldMk cId="0" sldId="258"/>
            <ac:spMk id="85" creationId="{3362DFFC-4DCC-48EE-B781-94D04B95F1E8}"/>
          </ac:spMkLst>
        </pc:spChg>
        <pc:spChg chg="add del">
          <ac:chgData name="Qi Xinzhe" userId="06b4351588f8d4a5" providerId="LiveId" clId="{20849B29-7AAA-514D-9089-E9272847F5BE}" dt="2020-05-02T20:14:38.729" v="32" actId="26606"/>
          <ac:spMkLst>
            <pc:docMk/>
            <pc:sldMk cId="0" sldId="258"/>
            <ac:spMk id="87" creationId="{18B8B265-E68C-4B64-9238-781F0102C57B}"/>
          </ac:spMkLst>
        </pc:spChg>
        <pc:spChg chg="add del">
          <ac:chgData name="Qi Xinzhe" userId="06b4351588f8d4a5" providerId="LiveId" clId="{20849B29-7AAA-514D-9089-E9272847F5BE}" dt="2020-05-02T20:14:48.445" v="34" actId="26606"/>
          <ac:spMkLst>
            <pc:docMk/>
            <pc:sldMk cId="0" sldId="258"/>
            <ac:spMk id="89" creationId="{0F90CED2-72DA-49F5-8068-294F7EEF1388}"/>
          </ac:spMkLst>
        </pc:spChg>
        <pc:spChg chg="add del">
          <ac:chgData name="Qi Xinzhe" userId="06b4351588f8d4a5" providerId="LiveId" clId="{20849B29-7AAA-514D-9089-E9272847F5BE}" dt="2020-05-02T20:14:58.276" v="36" actId="26606"/>
          <ac:spMkLst>
            <pc:docMk/>
            <pc:sldMk cId="0" sldId="258"/>
            <ac:spMk id="91" creationId="{DEFE8E04-DEE3-49FD-89A2-285FAD1CB6E0}"/>
          </ac:spMkLst>
        </pc:spChg>
        <pc:spChg chg="add del">
          <ac:chgData name="Qi Xinzhe" userId="06b4351588f8d4a5" providerId="LiveId" clId="{20849B29-7AAA-514D-9089-E9272847F5BE}" dt="2020-05-02T20:14:58.276" v="36" actId="26606"/>
          <ac:spMkLst>
            <pc:docMk/>
            <pc:sldMk cId="0" sldId="258"/>
            <ac:spMk id="92" creationId="{0F90CED2-72DA-49F5-8068-294F7EEF1388}"/>
          </ac:spMkLst>
        </pc:spChg>
        <pc:spChg chg="add del">
          <ac:chgData name="Qi Xinzhe" userId="06b4351588f8d4a5" providerId="LiveId" clId="{20849B29-7AAA-514D-9089-E9272847F5BE}" dt="2020-05-02T20:14:58.276" v="36" actId="26606"/>
          <ac:spMkLst>
            <pc:docMk/>
            <pc:sldMk cId="0" sldId="258"/>
            <ac:spMk id="93" creationId="{62DAC179-C790-4427-B1A0-AF7E55B8E6FA}"/>
          </ac:spMkLst>
        </pc:spChg>
        <pc:spChg chg="add del">
          <ac:chgData name="Qi Xinzhe" userId="06b4351588f8d4a5" providerId="LiveId" clId="{20849B29-7AAA-514D-9089-E9272847F5BE}" dt="2020-05-02T20:14:58.276" v="36" actId="26606"/>
          <ac:spMkLst>
            <pc:docMk/>
            <pc:sldMk cId="0" sldId="258"/>
            <ac:spMk id="94" creationId="{EA392D87-3787-45D6-976E-B85674C09048}"/>
          </ac:spMkLst>
        </pc:spChg>
        <pc:spChg chg="add del">
          <ac:chgData name="Qi Xinzhe" userId="06b4351588f8d4a5" providerId="LiveId" clId="{20849B29-7AAA-514D-9089-E9272847F5BE}" dt="2020-05-02T20:20:03.510" v="107"/>
          <ac:spMkLst>
            <pc:docMk/>
            <pc:sldMk cId="0" sldId="258"/>
            <ac:spMk id="97" creationId="{0F90CED2-72DA-49F5-8068-294F7EEF1388}"/>
          </ac:spMkLst>
        </pc:spChg>
        <pc:spChg chg="add del">
          <ac:chgData name="Qi Xinzhe" userId="06b4351588f8d4a5" providerId="LiveId" clId="{20849B29-7AAA-514D-9089-E9272847F5BE}" dt="2020-05-02T20:20:03.510" v="107"/>
          <ac:spMkLst>
            <pc:docMk/>
            <pc:sldMk cId="0" sldId="258"/>
            <ac:spMk id="98" creationId="{30BC9609-A8AF-411F-A9E0-C3B93C8945CA}"/>
          </ac:spMkLst>
        </pc:spChg>
        <pc:graphicFrameChg chg="add del">
          <ac:chgData name="Qi Xinzhe" userId="06b4351588f8d4a5" providerId="LiveId" clId="{20849B29-7AAA-514D-9089-E9272847F5BE}" dt="2020-05-02T20:14:48.445" v="34" actId="26606"/>
          <ac:graphicFrameMkLst>
            <pc:docMk/>
            <pc:sldMk cId="0" sldId="258"/>
            <ac:graphicFrameMk id="80" creationId="{D4E07B55-7B4F-40AE-BA36-CA3C972D95E9}"/>
          </ac:graphicFrameMkLst>
        </pc:graphicFrameChg>
        <pc:graphicFrameChg chg="add del">
          <ac:chgData name="Qi Xinzhe" userId="06b4351588f8d4a5" providerId="LiveId" clId="{20849B29-7AAA-514D-9089-E9272847F5BE}" dt="2020-05-02T20:14:58.276" v="36" actId="26606"/>
          <ac:graphicFrameMkLst>
            <pc:docMk/>
            <pc:sldMk cId="0" sldId="258"/>
            <ac:graphicFrameMk id="95" creationId="{F85257EB-B588-4DB8-B7D6-232509404B39}"/>
          </ac:graphicFrameMkLst>
        </pc:graphicFrameChg>
        <pc:graphicFrameChg chg="add mod">
          <ac:chgData name="Qi Xinzhe" userId="06b4351588f8d4a5" providerId="LiveId" clId="{20849B29-7AAA-514D-9089-E9272847F5BE}" dt="2020-05-02T20:20:56.117" v="111" actId="255"/>
          <ac:graphicFrameMkLst>
            <pc:docMk/>
            <pc:sldMk cId="0" sldId="258"/>
            <ac:graphicFrameMk id="99" creationId="{4D3B025F-2C9F-4586-A5B2-9E66A37FEA23}"/>
          </ac:graphicFrameMkLst>
        </pc:graphicFrameChg>
      </pc:sldChg>
      <pc:sldChg chg="addSp delSp modSp add mod setBg delDesignElem">
        <pc:chgData name="Qi Xinzhe" userId="06b4351588f8d4a5" providerId="LiveId" clId="{20849B29-7AAA-514D-9089-E9272847F5BE}" dt="2020-05-02T20:22:13.310" v="114" actId="255"/>
        <pc:sldMkLst>
          <pc:docMk/>
          <pc:sldMk cId="94691772" sldId="259"/>
        </pc:sldMkLst>
        <pc:spChg chg="mod">
          <ac:chgData name="Qi Xinzhe" userId="06b4351588f8d4a5" providerId="LiveId" clId="{20849B29-7AAA-514D-9089-E9272847F5BE}" dt="2020-05-02T20:19:46.919" v="104" actId="26606"/>
          <ac:spMkLst>
            <pc:docMk/>
            <pc:sldMk cId="94691772" sldId="259"/>
            <ac:spMk id="2" creationId="{337FB689-710A-3C44-972D-A8D07560C982}"/>
          </ac:spMkLst>
        </pc:spChg>
        <pc:spChg chg="del mod">
          <ac:chgData name="Qi Xinzhe" userId="06b4351588f8d4a5" providerId="LiveId" clId="{20849B29-7AAA-514D-9089-E9272847F5BE}" dt="2020-05-02T20:19:29.272" v="100" actId="26606"/>
          <ac:spMkLst>
            <pc:docMk/>
            <pc:sldMk cId="94691772" sldId="259"/>
            <ac:spMk id="3" creationId="{A0AC82D2-97A5-814E-B95E-0F0487D50D26}"/>
          </ac:spMkLst>
        </pc:spChg>
        <pc:spChg chg="add del">
          <ac:chgData name="Qi Xinzhe" userId="06b4351588f8d4a5" providerId="LiveId" clId="{20849B29-7AAA-514D-9089-E9272847F5BE}" dt="2020-05-02T20:19:46.919" v="104" actId="26606"/>
          <ac:spMkLst>
            <pc:docMk/>
            <pc:sldMk cId="94691772" sldId="259"/>
            <ac:spMk id="10" creationId="{0F90CED2-72DA-49F5-8068-294F7EEF1388}"/>
          </ac:spMkLst>
        </pc:spChg>
        <pc:spChg chg="add del">
          <ac:chgData name="Qi Xinzhe" userId="06b4351588f8d4a5" providerId="LiveId" clId="{20849B29-7AAA-514D-9089-E9272847F5BE}" dt="2020-05-02T20:19:46.919" v="104" actId="26606"/>
          <ac:spMkLst>
            <pc:docMk/>
            <pc:sldMk cId="94691772" sldId="259"/>
            <ac:spMk id="12" creationId="{30BC9609-A8AF-411F-A9E0-C3B93C8945CA}"/>
          </ac:spMkLst>
        </pc:spChg>
        <pc:spChg chg="add del">
          <ac:chgData name="Qi Xinzhe" userId="06b4351588f8d4a5" providerId="LiveId" clId="{20849B29-7AAA-514D-9089-E9272847F5BE}" dt="2020-05-02T20:19:46.846" v="103" actId="26606"/>
          <ac:spMkLst>
            <pc:docMk/>
            <pc:sldMk cId="94691772" sldId="259"/>
            <ac:spMk id="17" creationId="{0F90CED2-72DA-49F5-8068-294F7EEF1388}"/>
          </ac:spMkLst>
        </pc:spChg>
        <pc:spChg chg="add del">
          <ac:chgData name="Qi Xinzhe" userId="06b4351588f8d4a5" providerId="LiveId" clId="{20849B29-7AAA-514D-9089-E9272847F5BE}" dt="2020-05-02T20:19:46.846" v="103" actId="26606"/>
          <ac:spMkLst>
            <pc:docMk/>
            <pc:sldMk cId="94691772" sldId="259"/>
            <ac:spMk id="19" creationId="{30BC9609-A8AF-411F-A9E0-C3B93C8945CA}"/>
          </ac:spMkLst>
        </pc:spChg>
        <pc:spChg chg="add del">
          <ac:chgData name="Qi Xinzhe" userId="06b4351588f8d4a5" providerId="LiveId" clId="{20849B29-7AAA-514D-9089-E9272847F5BE}" dt="2020-05-02T20:20:03.510" v="107"/>
          <ac:spMkLst>
            <pc:docMk/>
            <pc:sldMk cId="94691772" sldId="259"/>
            <ac:spMk id="21" creationId="{0F90CED2-72DA-49F5-8068-294F7EEF1388}"/>
          </ac:spMkLst>
        </pc:spChg>
        <pc:graphicFrameChg chg="add mod modGraphic">
          <ac:chgData name="Qi Xinzhe" userId="06b4351588f8d4a5" providerId="LiveId" clId="{20849B29-7AAA-514D-9089-E9272847F5BE}" dt="2020-05-02T20:22:13.310" v="114" actId="255"/>
          <ac:graphicFrameMkLst>
            <pc:docMk/>
            <pc:sldMk cId="94691772" sldId="259"/>
            <ac:graphicFrameMk id="5" creationId="{F7B4DDA7-887B-4E2E-9431-693028A20DCD}"/>
          </ac:graphicFrameMkLst>
        </pc:graphicFrameChg>
      </pc:sldChg>
      <pc:sldChg chg="addSp delSp modSp add mod setBg">
        <pc:chgData name="Qi Xinzhe" userId="06b4351588f8d4a5" providerId="LiveId" clId="{20849B29-7AAA-514D-9089-E9272847F5BE}" dt="2020-05-02T20:34:23.844" v="168" actId="962"/>
        <pc:sldMkLst>
          <pc:docMk/>
          <pc:sldMk cId="3025297251" sldId="260"/>
        </pc:sldMkLst>
        <pc:spChg chg="del">
          <ac:chgData name="Qi Xinzhe" userId="06b4351588f8d4a5" providerId="LiveId" clId="{20849B29-7AAA-514D-9089-E9272847F5BE}" dt="2020-05-02T20:30:42.258" v="118" actId="26606"/>
          <ac:spMkLst>
            <pc:docMk/>
            <pc:sldMk cId="3025297251" sldId="260"/>
            <ac:spMk id="2" creationId="{ADDB355F-FBD8-E240-988B-9E6B23FA01D1}"/>
          </ac:spMkLst>
        </pc:spChg>
        <pc:spChg chg="del">
          <ac:chgData name="Qi Xinzhe" userId="06b4351588f8d4a5" providerId="LiveId" clId="{20849B29-7AAA-514D-9089-E9272847F5BE}" dt="2020-05-02T20:30:42.258" v="118" actId="26606"/>
          <ac:spMkLst>
            <pc:docMk/>
            <pc:sldMk cId="3025297251" sldId="260"/>
            <ac:spMk id="3" creationId="{20BF772E-9CA8-9044-BDE5-1459AC7971A0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9" creationId="{AA6EC888-B85F-410F-B430-06583E94BEEC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11" creationId="{9485DA84-CB73-4E5E-9864-2460CE28055D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13" creationId="{7D49185E-361A-421B-8F2D-11C7FFC686F0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15" creationId="{14B85BAA-C37F-44B4-B427-B4F10EBB4183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17" creationId="{EDC4EE06-D7B4-4FAC-A561-38A1C380232A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19" creationId="{9018D83B-903C-4782-B1BB-A45164A71F60}"/>
          </ac:spMkLst>
        </pc:spChg>
        <pc:spChg chg="add del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21" creationId="{8785589A-A5AC-409A-B2A2-24D871B4CEF0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26" creationId="{AA6EC888-B85F-410F-B430-06583E94BEEC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28" creationId="{9485DA84-CB73-4E5E-9864-2460CE28055D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30" creationId="{7D49185E-361A-421B-8F2D-11C7FFC686F0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32" creationId="{14B85BAA-C37F-44B4-B427-B4F10EBB4183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34" creationId="{EDC4EE06-D7B4-4FAC-A561-38A1C380232A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36" creationId="{9018D83B-903C-4782-B1BB-A45164A71F60}"/>
          </ac:spMkLst>
        </pc:spChg>
        <pc:spChg chg="add del">
          <ac:chgData name="Qi Xinzhe" userId="06b4351588f8d4a5" providerId="LiveId" clId="{20849B29-7AAA-514D-9089-E9272847F5BE}" dt="2020-05-02T20:34:12.257" v="161" actId="26606"/>
          <ac:spMkLst>
            <pc:docMk/>
            <pc:sldMk cId="3025297251" sldId="260"/>
            <ac:spMk id="38" creationId="{8785589A-A5AC-409A-B2A2-24D871B4CEF0}"/>
          </ac:spMkLst>
        </pc:spChg>
        <pc:spChg chg="add del">
          <ac:chgData name="Qi Xinzhe" userId="06b4351588f8d4a5" providerId="LiveId" clId="{20849B29-7AAA-514D-9089-E9272847F5BE}" dt="2020-05-02T20:34:15.060" v="163" actId="26606"/>
          <ac:spMkLst>
            <pc:docMk/>
            <pc:sldMk cId="3025297251" sldId="260"/>
            <ac:spMk id="40" creationId="{AA6EC888-B85F-410F-B430-06583E94BEEC}"/>
          </ac:spMkLst>
        </pc:spChg>
        <pc:spChg chg="add del">
          <ac:chgData name="Qi Xinzhe" userId="06b4351588f8d4a5" providerId="LiveId" clId="{20849B29-7AAA-514D-9089-E9272847F5BE}" dt="2020-05-02T20:34:15.060" v="163" actId="26606"/>
          <ac:spMkLst>
            <pc:docMk/>
            <pc:sldMk cId="3025297251" sldId="260"/>
            <ac:spMk id="41" creationId="{D488911C-0EC7-40A9-9BCB-CA8A66E4623A}"/>
          </ac:spMkLst>
        </pc:spChg>
        <pc:spChg chg="add del">
          <ac:chgData name="Qi Xinzhe" userId="06b4351588f8d4a5" providerId="LiveId" clId="{20849B29-7AAA-514D-9089-E9272847F5BE}" dt="2020-05-02T20:34:15.060" v="163" actId="26606"/>
          <ac:spMkLst>
            <pc:docMk/>
            <pc:sldMk cId="3025297251" sldId="260"/>
            <ac:spMk id="44" creationId="{C8D89F71-9459-4318-ACAE-874616C3ADAD}"/>
          </ac:spMkLst>
        </pc:spChg>
        <pc:spChg chg="add del">
          <ac:chgData name="Qi Xinzhe" userId="06b4351588f8d4a5" providerId="LiveId" clId="{20849B29-7AAA-514D-9089-E9272847F5BE}" dt="2020-05-02T20:34:17.679" v="165" actId="26606"/>
          <ac:spMkLst>
            <pc:docMk/>
            <pc:sldMk cId="3025297251" sldId="260"/>
            <ac:spMk id="46" creationId="{AA6EC888-B85F-410F-B430-06583E94BEEC}"/>
          </ac:spMkLst>
        </pc:spChg>
        <pc:spChg chg="add del">
          <ac:chgData name="Qi Xinzhe" userId="06b4351588f8d4a5" providerId="LiveId" clId="{20849B29-7AAA-514D-9089-E9272847F5BE}" dt="2020-05-02T20:34:17.679" v="165" actId="26606"/>
          <ac:spMkLst>
            <pc:docMk/>
            <pc:sldMk cId="3025297251" sldId="260"/>
            <ac:spMk id="47" creationId="{69805AF4-7989-43AB-9A60-14E3F851FB30}"/>
          </ac:spMkLst>
        </pc:spChg>
        <pc:spChg chg="add del">
          <ac:chgData name="Qi Xinzhe" userId="06b4351588f8d4a5" providerId="LiveId" clId="{20849B29-7AAA-514D-9089-E9272847F5BE}" dt="2020-05-02T20:34:17.679" v="165" actId="26606"/>
          <ac:spMkLst>
            <pc:docMk/>
            <pc:sldMk cId="3025297251" sldId="260"/>
            <ac:spMk id="48" creationId="{E0036B63-B0EC-4AF3-95D3-2E2DCA25FBC6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0" creationId="{C5F79084-E805-48DA-8EAC-CD5FD493EEAD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1" creationId="{E0FDBC02-48C1-48B7-BF61-2D10CC72F03B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2" creationId="{4462AAD0-42E1-4737-9C88-868AC0C1DD90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3" creationId="{B8A582B3-A3B3-49D5-BBF0-98FEA4C2FB7E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4" creationId="{EE143F64-D44C-4123-A2E1-FEC1C3F30C12}"/>
          </ac:spMkLst>
        </pc:spChg>
        <pc:spChg chg="add">
          <ac:chgData name="Qi Xinzhe" userId="06b4351588f8d4a5" providerId="LiveId" clId="{20849B29-7AAA-514D-9089-E9272847F5BE}" dt="2020-05-02T20:34:17.702" v="166" actId="26606"/>
          <ac:spMkLst>
            <pc:docMk/>
            <pc:sldMk cId="3025297251" sldId="260"/>
            <ac:spMk id="55" creationId="{17DB13B9-D0D4-4393-AFAB-2B39448B22FB}"/>
          </ac:spMkLst>
        </pc:spChg>
        <pc:grpChg chg="add del">
          <ac:chgData name="Qi Xinzhe" userId="06b4351588f8d4a5" providerId="LiveId" clId="{20849B29-7AAA-514D-9089-E9272847F5BE}" dt="2020-05-02T20:34:15.060" v="163" actId="26606"/>
          <ac:grpSpMkLst>
            <pc:docMk/>
            <pc:sldMk cId="3025297251" sldId="260"/>
            <ac:grpSpMk id="42" creationId="{53023EA8-527A-4FA2-A71D-626F912756C6}"/>
          </ac:grpSpMkLst>
        </pc:grpChg>
        <pc:picChg chg="add mod">
          <ac:chgData name="Qi Xinzhe" userId="06b4351588f8d4a5" providerId="LiveId" clId="{20849B29-7AAA-514D-9089-E9272847F5BE}" dt="2020-05-02T20:34:23.844" v="168" actId="962"/>
          <ac:picMkLst>
            <pc:docMk/>
            <pc:sldMk cId="3025297251" sldId="260"/>
            <ac:picMk id="4" creationId="{CEB66EDD-B220-5D44-B0EB-6EDFFEF3E073}"/>
          </ac:picMkLst>
        </pc:picChg>
      </pc:sldChg>
      <pc:sldChg chg="addSp delSp modSp add del mod setBg">
        <pc:chgData name="Qi Xinzhe" userId="06b4351588f8d4a5" providerId="LiveId" clId="{20849B29-7AAA-514D-9089-E9272847F5BE}" dt="2020-05-02T20:34:59.117" v="175" actId="2696"/>
        <pc:sldMkLst>
          <pc:docMk/>
          <pc:sldMk cId="91303250" sldId="261"/>
        </pc:sldMkLst>
        <pc:spChg chg="del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2" creationId="{4BED83B8-E48A-7240-84DD-BA7EAD51193B}"/>
          </ac:spMkLst>
        </pc:spChg>
        <pc:spChg chg="del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3" creationId="{BEADDE6B-A767-C04A-ADB9-76A1C0E801D8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9" creationId="{AA6EC888-B85F-410F-B430-06583E94BEEC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11" creationId="{9485DA84-CB73-4E5E-9864-2460CE28055D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13" creationId="{7D49185E-361A-421B-8F2D-11C7FFC686F0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15" creationId="{14B85BAA-C37F-44B4-B427-B4F10EBB4183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17" creationId="{EDC4EE06-D7B4-4FAC-A561-38A1C380232A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19" creationId="{9018D83B-903C-4782-B1BB-A45164A71F60}"/>
          </ac:spMkLst>
        </pc:spChg>
        <pc:spChg chg="add">
          <ac:chgData name="Qi Xinzhe" userId="06b4351588f8d4a5" providerId="LiveId" clId="{20849B29-7AAA-514D-9089-E9272847F5BE}" dt="2020-05-02T20:31:25.750" v="120" actId="26606"/>
          <ac:spMkLst>
            <pc:docMk/>
            <pc:sldMk cId="91303250" sldId="261"/>
            <ac:spMk id="21" creationId="{8785589A-A5AC-409A-B2A2-24D871B4CEF0}"/>
          </ac:spMkLst>
        </pc:spChg>
        <pc:picChg chg="add del mod">
          <ac:chgData name="Qi Xinzhe" userId="06b4351588f8d4a5" providerId="LiveId" clId="{20849B29-7AAA-514D-9089-E9272847F5BE}" dt="2020-05-02T20:34:43.828" v="170"/>
          <ac:picMkLst>
            <pc:docMk/>
            <pc:sldMk cId="91303250" sldId="261"/>
            <ac:picMk id="4" creationId="{D84746B9-5066-0B45-A78F-58E62F0B9142}"/>
          </ac:picMkLst>
        </pc:picChg>
      </pc:sldChg>
      <pc:sldChg chg="add">
        <pc:chgData name="Qi Xinzhe" userId="06b4351588f8d4a5" providerId="LiveId" clId="{20849B29-7AAA-514D-9089-E9272847F5BE}" dt="2020-05-02T20:31:33.160" v="123"/>
        <pc:sldMkLst>
          <pc:docMk/>
          <pc:sldMk cId="1882578883" sldId="262"/>
        </pc:sldMkLst>
      </pc:sldChg>
      <pc:sldChg chg="addSp delSp modSp add mod setBg setClrOvrMap">
        <pc:chgData name="Qi Xinzhe" userId="06b4351588f8d4a5" providerId="LiveId" clId="{20849B29-7AAA-514D-9089-E9272847F5BE}" dt="2020-05-02T20:32:38.209" v="150" actId="26606"/>
        <pc:sldMkLst>
          <pc:docMk/>
          <pc:sldMk cId="529636988" sldId="263"/>
        </pc:sldMkLst>
        <pc:spChg chg="mod">
          <ac:chgData name="Qi Xinzhe" userId="06b4351588f8d4a5" providerId="LiveId" clId="{20849B29-7AAA-514D-9089-E9272847F5BE}" dt="2020-05-02T20:32:38.209" v="150" actId="26606"/>
          <ac:spMkLst>
            <pc:docMk/>
            <pc:sldMk cId="529636988" sldId="263"/>
            <ac:spMk id="2" creationId="{1AEF4416-ADFE-6847-8D98-641E7A22E7F0}"/>
          </ac:spMkLst>
        </pc:spChg>
        <pc:spChg chg="add del mod">
          <ac:chgData name="Qi Xinzhe" userId="06b4351588f8d4a5" providerId="LiveId" clId="{20849B29-7AAA-514D-9089-E9272847F5BE}" dt="2020-05-02T20:32:12.602" v="145" actId="26606"/>
          <ac:spMkLst>
            <pc:docMk/>
            <pc:sldMk cId="529636988" sldId="263"/>
            <ac:spMk id="3" creationId="{CEE16DC4-EE9F-474E-9C9D-3BCDFB538AD8}"/>
          </ac:spMkLst>
        </pc:spChg>
        <pc:spChg chg="add del">
          <ac:chgData name="Qi Xinzhe" userId="06b4351588f8d4a5" providerId="LiveId" clId="{20849B29-7AAA-514D-9089-E9272847F5BE}" dt="2020-05-02T20:32:06.856" v="140" actId="26606"/>
          <ac:spMkLst>
            <pc:docMk/>
            <pc:sldMk cId="529636988" sldId="263"/>
            <ac:spMk id="8" creationId="{2A97F59D-628C-4053-B41F-489D0045FD5C}"/>
          </ac:spMkLst>
        </pc:spChg>
        <pc:spChg chg="add del">
          <ac:chgData name="Qi Xinzhe" userId="06b4351588f8d4a5" providerId="LiveId" clId="{20849B29-7AAA-514D-9089-E9272847F5BE}" dt="2020-05-02T20:32:06.856" v="140" actId="26606"/>
          <ac:spMkLst>
            <pc:docMk/>
            <pc:sldMk cId="529636988" sldId="263"/>
            <ac:spMk id="12" creationId="{891F40E4-8A76-44CF-91EC-907367352626}"/>
          </ac:spMkLst>
        </pc:spChg>
        <pc:spChg chg="add del">
          <ac:chgData name="Qi Xinzhe" userId="06b4351588f8d4a5" providerId="LiveId" clId="{20849B29-7AAA-514D-9089-E9272847F5BE}" dt="2020-05-02T20:32:06.106" v="138" actId="26606"/>
          <ac:spMkLst>
            <pc:docMk/>
            <pc:sldMk cId="529636988" sldId="263"/>
            <ac:spMk id="14" creationId="{1E954AF0-B5CC-4A16-ACDA-675B5694F2C8}"/>
          </ac:spMkLst>
        </pc:spChg>
        <pc:spChg chg="add del">
          <ac:chgData name="Qi Xinzhe" userId="06b4351588f8d4a5" providerId="LiveId" clId="{20849B29-7AAA-514D-9089-E9272847F5BE}" dt="2020-05-02T20:32:06.106" v="138" actId="26606"/>
          <ac:spMkLst>
            <pc:docMk/>
            <pc:sldMk cId="529636988" sldId="263"/>
            <ac:spMk id="16" creationId="{325322DD-3792-4947-A96A-1B6D9D786960}"/>
          </ac:spMkLst>
        </pc:spChg>
        <pc:spChg chg="add del">
          <ac:chgData name="Qi Xinzhe" userId="06b4351588f8d4a5" providerId="LiveId" clId="{20849B29-7AAA-514D-9089-E9272847F5BE}" dt="2020-05-02T20:32:06.856" v="140" actId="26606"/>
          <ac:spMkLst>
            <pc:docMk/>
            <pc:sldMk cId="529636988" sldId="263"/>
            <ac:spMk id="18" creationId="{32812C54-7AEF-4ABB-826E-221F51CB0F30}"/>
          </ac:spMkLst>
        </pc:spChg>
        <pc:spChg chg="add del">
          <ac:chgData name="Qi Xinzhe" userId="06b4351588f8d4a5" providerId="LiveId" clId="{20849B29-7AAA-514D-9089-E9272847F5BE}" dt="2020-05-02T20:32:06.856" v="140" actId="26606"/>
          <ac:spMkLst>
            <pc:docMk/>
            <pc:sldMk cId="529636988" sldId="263"/>
            <ac:spMk id="19" creationId="{72171013-D973-4187-9CF2-EE098EEF8194}"/>
          </ac:spMkLst>
        </pc:spChg>
        <pc:spChg chg="add del">
          <ac:chgData name="Qi Xinzhe" userId="06b4351588f8d4a5" providerId="LiveId" clId="{20849B29-7AAA-514D-9089-E9272847F5BE}" dt="2020-05-02T20:32:06.856" v="140" actId="26606"/>
          <ac:spMkLst>
            <pc:docMk/>
            <pc:sldMk cId="529636988" sldId="263"/>
            <ac:spMk id="20" creationId="{CEE16DC4-EE9F-474E-9C9D-3BCDFB538AD8}"/>
          </ac:spMkLst>
        </pc:spChg>
        <pc:spChg chg="add del">
          <ac:chgData name="Qi Xinzhe" userId="06b4351588f8d4a5" providerId="LiveId" clId="{20849B29-7AAA-514D-9089-E9272847F5BE}" dt="2020-05-02T20:32:10.212" v="142" actId="26606"/>
          <ac:spMkLst>
            <pc:docMk/>
            <pc:sldMk cId="529636988" sldId="263"/>
            <ac:spMk id="22" creationId="{2A97F59D-628C-4053-B41F-489D0045FD5C}"/>
          </ac:spMkLst>
        </pc:spChg>
        <pc:spChg chg="add del">
          <ac:chgData name="Qi Xinzhe" userId="06b4351588f8d4a5" providerId="LiveId" clId="{20849B29-7AAA-514D-9089-E9272847F5BE}" dt="2020-05-02T20:32:10.212" v="142" actId="26606"/>
          <ac:spMkLst>
            <pc:docMk/>
            <pc:sldMk cId="529636988" sldId="263"/>
            <ac:spMk id="23" creationId="{3362DFFC-4DCC-48EE-B781-94D04B95F1E8}"/>
          </ac:spMkLst>
        </pc:spChg>
        <pc:spChg chg="add del">
          <ac:chgData name="Qi Xinzhe" userId="06b4351588f8d4a5" providerId="LiveId" clId="{20849B29-7AAA-514D-9089-E9272847F5BE}" dt="2020-05-02T20:32:10.212" v="142" actId="26606"/>
          <ac:spMkLst>
            <pc:docMk/>
            <pc:sldMk cId="529636988" sldId="263"/>
            <ac:spMk id="24" creationId="{18B8B265-E68C-4B64-9238-781F0102C57B}"/>
          </ac:spMkLst>
        </pc:spChg>
        <pc:spChg chg="add del">
          <ac:chgData name="Qi Xinzhe" userId="06b4351588f8d4a5" providerId="LiveId" clId="{20849B29-7AAA-514D-9089-E9272847F5BE}" dt="2020-05-02T20:32:10.212" v="142" actId="26606"/>
          <ac:spMkLst>
            <pc:docMk/>
            <pc:sldMk cId="529636988" sldId="263"/>
            <ac:spMk id="25" creationId="{CEE16DC4-EE9F-474E-9C9D-3BCDFB538AD8}"/>
          </ac:spMkLst>
        </pc:spChg>
        <pc:spChg chg="add del">
          <ac:chgData name="Qi Xinzhe" userId="06b4351588f8d4a5" providerId="LiveId" clId="{20849B29-7AAA-514D-9089-E9272847F5BE}" dt="2020-05-02T20:32:12.581" v="144" actId="26606"/>
          <ac:spMkLst>
            <pc:docMk/>
            <pc:sldMk cId="529636988" sldId="263"/>
            <ac:spMk id="29" creationId="{5D213B41-AC9B-4E61-BEED-FF4C168A8942}"/>
          </ac:spMkLst>
        </pc:spChg>
        <pc:spChg chg="add del">
          <ac:chgData name="Qi Xinzhe" userId="06b4351588f8d4a5" providerId="LiveId" clId="{20849B29-7AAA-514D-9089-E9272847F5BE}" dt="2020-05-02T20:32:12.581" v="144" actId="26606"/>
          <ac:spMkLst>
            <pc:docMk/>
            <pc:sldMk cId="529636988" sldId="263"/>
            <ac:spMk id="30" creationId="{628FBD9F-3B86-4C98-8F77-383320737739}"/>
          </ac:spMkLst>
        </pc:spChg>
        <pc:spChg chg="add del">
          <ac:chgData name="Qi Xinzhe" userId="06b4351588f8d4a5" providerId="LiveId" clId="{20849B29-7AAA-514D-9089-E9272847F5BE}" dt="2020-05-02T20:32:12.581" v="144" actId="26606"/>
          <ac:spMkLst>
            <pc:docMk/>
            <pc:sldMk cId="529636988" sldId="263"/>
            <ac:spMk id="32" creationId="{6283F864-E3D1-457B-865A-DDC32254D987}"/>
          </ac:spMkLst>
        </pc:spChg>
        <pc:spChg chg="add del">
          <ac:chgData name="Qi Xinzhe" userId="06b4351588f8d4a5" providerId="LiveId" clId="{20849B29-7AAA-514D-9089-E9272847F5BE}" dt="2020-05-02T20:32:38.209" v="150" actId="26606"/>
          <ac:spMkLst>
            <pc:docMk/>
            <pc:sldMk cId="529636988" sldId="263"/>
            <ac:spMk id="36" creationId="{5D213B41-AC9B-4E61-BEED-FF4C168A8942}"/>
          </ac:spMkLst>
        </pc:spChg>
        <pc:spChg chg="add del">
          <ac:chgData name="Qi Xinzhe" userId="06b4351588f8d4a5" providerId="LiveId" clId="{20849B29-7AAA-514D-9089-E9272847F5BE}" dt="2020-05-02T20:32:38.209" v="150" actId="26606"/>
          <ac:spMkLst>
            <pc:docMk/>
            <pc:sldMk cId="529636988" sldId="263"/>
            <ac:spMk id="37" creationId="{628FBD9F-3B86-4C98-8F77-383320737739}"/>
          </ac:spMkLst>
        </pc:spChg>
        <pc:spChg chg="add del">
          <ac:chgData name="Qi Xinzhe" userId="06b4351588f8d4a5" providerId="LiveId" clId="{20849B29-7AAA-514D-9089-E9272847F5BE}" dt="2020-05-02T20:32:38.209" v="150" actId="26606"/>
          <ac:spMkLst>
            <pc:docMk/>
            <pc:sldMk cId="529636988" sldId="263"/>
            <ac:spMk id="39" creationId="{6283F864-E3D1-457B-865A-DDC32254D987}"/>
          </ac:spMkLst>
        </pc:spChg>
        <pc:grpChg chg="add del">
          <ac:chgData name="Qi Xinzhe" userId="06b4351588f8d4a5" providerId="LiveId" clId="{20849B29-7AAA-514D-9089-E9272847F5BE}" dt="2020-05-02T20:32:06.106" v="138" actId="26606"/>
          <ac:grpSpMkLst>
            <pc:docMk/>
            <pc:sldMk cId="529636988" sldId="263"/>
            <ac:grpSpMk id="10" creationId="{449BC34D-9C23-4D6D-8213-1F471AF85B3F}"/>
          </ac:grpSpMkLst>
        </pc:grpChg>
        <pc:grpChg chg="add del">
          <ac:chgData name="Qi Xinzhe" userId="06b4351588f8d4a5" providerId="LiveId" clId="{20849B29-7AAA-514D-9089-E9272847F5BE}" dt="2020-05-02T20:32:12.581" v="144" actId="26606"/>
          <ac:grpSpMkLst>
            <pc:docMk/>
            <pc:sldMk cId="529636988" sldId="263"/>
            <ac:grpSpMk id="27" creationId="{449BC34D-9C23-4D6D-8213-1F471AF85B3F}"/>
          </ac:grpSpMkLst>
        </pc:grpChg>
        <pc:grpChg chg="add del">
          <ac:chgData name="Qi Xinzhe" userId="06b4351588f8d4a5" providerId="LiveId" clId="{20849B29-7AAA-514D-9089-E9272847F5BE}" dt="2020-05-02T20:32:38.209" v="150" actId="26606"/>
          <ac:grpSpMkLst>
            <pc:docMk/>
            <pc:sldMk cId="529636988" sldId="263"/>
            <ac:grpSpMk id="34" creationId="{449BC34D-9C23-4D6D-8213-1F471AF85B3F}"/>
          </ac:grpSpMkLst>
        </pc:grpChg>
        <pc:grpChg chg="add">
          <ac:chgData name="Qi Xinzhe" userId="06b4351588f8d4a5" providerId="LiveId" clId="{20849B29-7AAA-514D-9089-E9272847F5BE}" dt="2020-05-02T20:32:38.209" v="150" actId="26606"/>
          <ac:grpSpMkLst>
            <pc:docMk/>
            <pc:sldMk cId="529636988" sldId="263"/>
            <ac:grpSpMk id="44" creationId="{449BC34D-9C23-4D6D-8213-1F471AF85B3F}"/>
          </ac:grpSpMkLst>
        </pc:grpChg>
        <pc:picChg chg="add del">
          <ac:chgData name="Qi Xinzhe" userId="06b4351588f8d4a5" providerId="LiveId" clId="{20849B29-7AAA-514D-9089-E9272847F5BE}" dt="2020-05-02T20:32:06.106" v="138" actId="26606"/>
          <ac:picMkLst>
            <pc:docMk/>
            <pc:sldMk cId="529636988" sldId="263"/>
            <ac:picMk id="7" creationId="{49AED82E-E7B1-40DE-BED8-9D7140F7A64B}"/>
          </ac:picMkLst>
        </pc:picChg>
        <pc:picChg chg="add del">
          <ac:chgData name="Qi Xinzhe" userId="06b4351588f8d4a5" providerId="LiveId" clId="{20849B29-7AAA-514D-9089-E9272847F5BE}" dt="2020-05-02T20:32:12.581" v="144" actId="26606"/>
          <ac:picMkLst>
            <pc:docMk/>
            <pc:sldMk cId="529636988" sldId="263"/>
            <ac:picMk id="31" creationId="{3523B372-DDF5-4B0B-AF6A-05122DA5EC95}"/>
          </ac:picMkLst>
        </pc:picChg>
        <pc:picChg chg="add mod">
          <ac:chgData name="Qi Xinzhe" userId="06b4351588f8d4a5" providerId="LiveId" clId="{20849B29-7AAA-514D-9089-E9272847F5BE}" dt="2020-05-02T20:32:38.209" v="150" actId="26606"/>
          <ac:picMkLst>
            <pc:docMk/>
            <pc:sldMk cId="529636988" sldId="263"/>
            <ac:picMk id="38" creationId="{00A2B7B2-E195-4855-94E2-B0BD094BADF8}"/>
          </ac:picMkLst>
        </pc:picChg>
      </pc:sldChg>
      <pc:sldChg chg="addSp delSp modSp add">
        <pc:chgData name="Qi Xinzhe" userId="06b4351588f8d4a5" providerId="LiveId" clId="{20849B29-7AAA-514D-9089-E9272847F5BE}" dt="2020-05-02T20:34:54.026" v="174" actId="26606"/>
        <pc:sldMkLst>
          <pc:docMk/>
          <pc:sldMk cId="1356806511" sldId="264"/>
        </pc:sldMkLst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0" creationId="{C5F79084-E805-48DA-8EAC-CD5FD493EEAD}"/>
          </ac:spMkLst>
        </pc:spChg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1" creationId="{E0FDBC02-48C1-48B7-BF61-2D10CC72F03B}"/>
          </ac:spMkLst>
        </pc:spChg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2" creationId="{4462AAD0-42E1-4737-9C88-868AC0C1DD90}"/>
          </ac:spMkLst>
        </pc:spChg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3" creationId="{B8A582B3-A3B3-49D5-BBF0-98FEA4C2FB7E}"/>
          </ac:spMkLst>
        </pc:spChg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4" creationId="{EE143F64-D44C-4123-A2E1-FEC1C3F30C12}"/>
          </ac:spMkLst>
        </pc:spChg>
        <pc:spChg chg="del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55" creationId="{17DB13B9-D0D4-4393-AFAB-2B39448B22FB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60" creationId="{C5F79084-E805-48DA-8EAC-CD5FD493EEAD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62" creationId="{E0FDBC02-48C1-48B7-BF61-2D10CC72F03B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64" creationId="{4462AAD0-42E1-4737-9C88-868AC0C1DD90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66" creationId="{B8A582B3-A3B3-49D5-BBF0-98FEA4C2FB7E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68" creationId="{EE143F64-D44C-4123-A2E1-FEC1C3F30C12}"/>
          </ac:spMkLst>
        </pc:spChg>
        <pc:spChg chg="add">
          <ac:chgData name="Qi Xinzhe" userId="06b4351588f8d4a5" providerId="LiveId" clId="{20849B29-7AAA-514D-9089-E9272847F5BE}" dt="2020-05-02T20:34:54.026" v="174" actId="26606"/>
          <ac:spMkLst>
            <pc:docMk/>
            <pc:sldMk cId="1356806511" sldId="264"/>
            <ac:spMk id="70" creationId="{17DB13B9-D0D4-4393-AFAB-2B39448B22FB}"/>
          </ac:spMkLst>
        </pc:spChg>
        <pc:picChg chg="del">
          <ac:chgData name="Qi Xinzhe" userId="06b4351588f8d4a5" providerId="LiveId" clId="{20849B29-7AAA-514D-9089-E9272847F5BE}" dt="2020-05-02T20:34:45.719" v="171" actId="478"/>
          <ac:picMkLst>
            <pc:docMk/>
            <pc:sldMk cId="1356806511" sldId="264"/>
            <ac:picMk id="4" creationId="{CEB66EDD-B220-5D44-B0EB-6EDFFEF3E073}"/>
          </ac:picMkLst>
        </pc:picChg>
        <pc:picChg chg="add mod">
          <ac:chgData name="Qi Xinzhe" userId="06b4351588f8d4a5" providerId="LiveId" clId="{20849B29-7AAA-514D-9089-E9272847F5BE}" dt="2020-05-02T20:34:54.026" v="174" actId="26606"/>
          <ac:picMkLst>
            <pc:docMk/>
            <pc:sldMk cId="1356806511" sldId="264"/>
            <ac:picMk id="9" creationId="{82F72F0B-5123-AC41-B6B8-4B732E51813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5AA9D-09E7-4AB3-86FA-1844BFC631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1258E-6A49-4945-BFC1-DD0A4D7F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 Coach </a:t>
          </a:r>
        </a:p>
      </dgm:t>
    </dgm:pt>
    <dgm:pt modelId="{A3755D7D-64DC-4F8E-A235-3E1CF085BA41}" type="parTrans" cxnId="{1BF2873C-9099-40BC-88EF-462E4415F8A0}">
      <dgm:prSet/>
      <dgm:spPr/>
      <dgm:t>
        <a:bodyPr/>
        <a:lstStyle/>
        <a:p>
          <a:endParaRPr lang="en-US"/>
        </a:p>
      </dgm:t>
    </dgm:pt>
    <dgm:pt modelId="{1F8814B5-28CC-4B95-9F3A-691139757F67}" type="sibTrans" cxnId="{1BF2873C-9099-40BC-88EF-462E4415F8A0}">
      <dgm:prSet/>
      <dgm:spPr/>
      <dgm:t>
        <a:bodyPr/>
        <a:lstStyle/>
        <a:p>
          <a:endParaRPr lang="en-US"/>
        </a:p>
      </dgm:t>
    </dgm:pt>
    <dgm:pt modelId="{6C562F83-46C0-472D-B096-D7BD737443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Dan Rodgers</a:t>
          </a:r>
        </a:p>
      </dgm:t>
    </dgm:pt>
    <dgm:pt modelId="{76513D98-F3E0-4E33-A94F-DF352A15C086}" type="parTrans" cxnId="{B61097CB-29F0-4233-BFD6-4BAAD0DB6692}">
      <dgm:prSet/>
      <dgm:spPr/>
      <dgm:t>
        <a:bodyPr/>
        <a:lstStyle/>
        <a:p>
          <a:endParaRPr lang="en-US"/>
        </a:p>
      </dgm:t>
    </dgm:pt>
    <dgm:pt modelId="{2201E964-FA87-4855-BB88-FA7983FF84CD}" type="sibTrans" cxnId="{B61097CB-29F0-4233-BFD6-4BAAD0DB6692}">
      <dgm:prSet/>
      <dgm:spPr/>
      <dgm:t>
        <a:bodyPr/>
        <a:lstStyle/>
        <a:p>
          <a:endParaRPr lang="en-US"/>
        </a:p>
      </dgm:t>
    </dgm:pt>
    <dgm:pt modelId="{54071F91-8285-4F56-B2F1-ECDF92681D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Women’s Program</a:t>
          </a:r>
        </a:p>
      </dgm:t>
    </dgm:pt>
    <dgm:pt modelId="{27AA5A15-43A9-4FDB-8F97-99368B95EF8D}" type="parTrans" cxnId="{41903056-D87D-4B6A-A9AE-E575CFEA63C8}">
      <dgm:prSet/>
      <dgm:spPr/>
      <dgm:t>
        <a:bodyPr/>
        <a:lstStyle/>
        <a:p>
          <a:endParaRPr lang="en-US"/>
        </a:p>
      </dgm:t>
    </dgm:pt>
    <dgm:pt modelId="{898D3E7A-824E-4D37-BDBF-423CA058BB09}" type="sibTrans" cxnId="{41903056-D87D-4B6A-A9AE-E575CFEA63C8}">
      <dgm:prSet/>
      <dgm:spPr/>
      <dgm:t>
        <a:bodyPr/>
        <a:lstStyle/>
        <a:p>
          <a:endParaRPr lang="en-US"/>
        </a:p>
      </dgm:t>
    </dgm:pt>
    <dgm:pt modelId="{D1A1AB77-C392-4DCF-8D34-FAE9CE7D3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Ranked 1st </a:t>
          </a:r>
        </a:p>
        <a:p>
          <a:pPr>
            <a:lnSpc>
              <a:spcPct val="100000"/>
            </a:lnSpc>
          </a:pPr>
          <a:r>
            <a:rPr lang="en-US" sz="1600" dirty="0"/>
            <a:t>in NCAA Division III</a:t>
          </a:r>
        </a:p>
      </dgm:t>
    </dgm:pt>
    <dgm:pt modelId="{795A09FA-9280-4AD7-B333-B3FAA34868C3}" type="parTrans" cxnId="{4DBD1BE8-96FF-40B0-8DCF-B1AE231181CD}">
      <dgm:prSet/>
      <dgm:spPr/>
      <dgm:t>
        <a:bodyPr/>
        <a:lstStyle/>
        <a:p>
          <a:endParaRPr lang="en-US"/>
        </a:p>
      </dgm:t>
    </dgm:pt>
    <dgm:pt modelId="{F4269E09-E869-4E8A-910F-F5C3E2CA9872}" type="sibTrans" cxnId="{4DBD1BE8-96FF-40B0-8DCF-B1AE231181CD}">
      <dgm:prSet/>
      <dgm:spPr/>
      <dgm:t>
        <a:bodyPr/>
        <a:lstStyle/>
        <a:p>
          <a:endParaRPr lang="en-US"/>
        </a:p>
      </dgm:t>
    </dgm:pt>
    <dgm:pt modelId="{F28FBE5E-40EE-4682-8926-D8EE87259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Men’s Program</a:t>
          </a:r>
        </a:p>
      </dgm:t>
    </dgm:pt>
    <dgm:pt modelId="{FD4BE3DC-D40D-48DC-9D20-91ABE91DCD76}" type="parTrans" cxnId="{CD67145C-A09F-420C-9AB3-B235D258FD94}">
      <dgm:prSet/>
      <dgm:spPr/>
      <dgm:t>
        <a:bodyPr/>
        <a:lstStyle/>
        <a:p>
          <a:endParaRPr lang="en-US"/>
        </a:p>
      </dgm:t>
    </dgm:pt>
    <dgm:pt modelId="{A0FDE3C1-087C-491D-8F51-6D5F41E2154A}" type="sibTrans" cxnId="{CD67145C-A09F-420C-9AB3-B235D258FD94}">
      <dgm:prSet/>
      <dgm:spPr/>
      <dgm:t>
        <a:bodyPr/>
        <a:lstStyle/>
        <a:p>
          <a:endParaRPr lang="en-US"/>
        </a:p>
      </dgm:t>
    </dgm:pt>
    <dgm:pt modelId="{63A7CD33-CDA4-47C6-8A7F-732703270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Ranked 4th </a:t>
          </a:r>
        </a:p>
        <a:p>
          <a:pPr>
            <a:lnSpc>
              <a:spcPct val="100000"/>
            </a:lnSpc>
          </a:pPr>
          <a:r>
            <a:rPr lang="en-US" sz="1600" dirty="0"/>
            <a:t>in NCAA Division III</a:t>
          </a:r>
        </a:p>
      </dgm:t>
    </dgm:pt>
    <dgm:pt modelId="{FC3B23A2-8817-4CB5-B495-230B88A7DA80}" type="parTrans" cxnId="{E7535561-0139-4C73-87E7-F05EA6690DC7}">
      <dgm:prSet/>
      <dgm:spPr/>
      <dgm:t>
        <a:bodyPr/>
        <a:lstStyle/>
        <a:p>
          <a:endParaRPr lang="en-US"/>
        </a:p>
      </dgm:t>
    </dgm:pt>
    <dgm:pt modelId="{4826BBF8-FAF5-4C95-B7F5-137C7114B65E}" type="sibTrans" cxnId="{E7535561-0139-4C73-87E7-F05EA6690DC7}">
      <dgm:prSet/>
      <dgm:spPr/>
      <dgm:t>
        <a:bodyPr/>
        <a:lstStyle/>
        <a:p>
          <a:endParaRPr lang="en-US"/>
        </a:p>
      </dgm:t>
    </dgm:pt>
    <dgm:pt modelId="{7709EE80-A746-49F4-A02A-A7F63B085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300 tournament rounds played each year</a:t>
          </a:r>
        </a:p>
      </dgm:t>
    </dgm:pt>
    <dgm:pt modelId="{75D8CEB4-A027-491D-A053-A57277C085A6}" type="parTrans" cxnId="{B8856096-8A59-40B7-8808-80AAB5503748}">
      <dgm:prSet/>
      <dgm:spPr/>
      <dgm:t>
        <a:bodyPr/>
        <a:lstStyle/>
        <a:p>
          <a:endParaRPr lang="en-US"/>
        </a:p>
      </dgm:t>
    </dgm:pt>
    <dgm:pt modelId="{992E4B9C-3739-4FAF-B5F3-D15F2DE05AB9}" type="sibTrans" cxnId="{B8856096-8A59-40B7-8808-80AAB5503748}">
      <dgm:prSet/>
      <dgm:spPr/>
      <dgm:t>
        <a:bodyPr/>
        <a:lstStyle/>
        <a:p>
          <a:endParaRPr lang="en-US"/>
        </a:p>
      </dgm:t>
    </dgm:pt>
    <dgm:pt modelId="{5D41B8E7-E870-47FA-B2F6-CB19440F8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200 practice rounds played each year</a:t>
          </a:r>
        </a:p>
      </dgm:t>
    </dgm:pt>
    <dgm:pt modelId="{BFCD6E23-EB92-492F-88CD-822D4564C893}" type="parTrans" cxnId="{68354948-EC4D-45B0-BDD2-36156A5ED2C9}">
      <dgm:prSet/>
      <dgm:spPr/>
      <dgm:t>
        <a:bodyPr/>
        <a:lstStyle/>
        <a:p>
          <a:endParaRPr lang="en-US"/>
        </a:p>
      </dgm:t>
    </dgm:pt>
    <dgm:pt modelId="{6499D2FE-94B6-4A4D-A25A-8BAFDB5D393C}" type="sibTrans" cxnId="{68354948-EC4D-45B0-BDD2-36156A5ED2C9}">
      <dgm:prSet/>
      <dgm:spPr/>
      <dgm:t>
        <a:bodyPr/>
        <a:lstStyle/>
        <a:p>
          <a:endParaRPr lang="en-US"/>
        </a:p>
      </dgm:t>
    </dgm:pt>
    <dgm:pt modelId="{7E40C92B-9AC0-45E8-B54E-F554FEC4D85B}" type="pres">
      <dgm:prSet presAssocID="{F525AA9D-09E7-4AB3-86FA-1844BFC6315B}" presName="root" presStyleCnt="0">
        <dgm:presLayoutVars>
          <dgm:dir/>
          <dgm:resizeHandles val="exact"/>
        </dgm:presLayoutVars>
      </dgm:prSet>
      <dgm:spPr/>
    </dgm:pt>
    <dgm:pt modelId="{A914A096-EC30-4F9E-94F5-D5755901DA56}" type="pres">
      <dgm:prSet presAssocID="{0C51258E-6A49-4945-BFC1-DD0A4D7FF946}" presName="compNode" presStyleCnt="0"/>
      <dgm:spPr/>
    </dgm:pt>
    <dgm:pt modelId="{FE49EF19-2FB6-4A56-B6B1-9CE9A86D6ECC}" type="pres">
      <dgm:prSet presAssocID="{0C51258E-6A49-4945-BFC1-DD0A4D7FF946}" presName="bgRect" presStyleLbl="bgShp" presStyleIdx="0" presStyleCnt="5"/>
      <dgm:spPr/>
    </dgm:pt>
    <dgm:pt modelId="{6CCB1446-B195-4A1C-B54B-83AEA20338A4}" type="pres">
      <dgm:prSet presAssocID="{0C51258E-6A49-4945-BFC1-DD0A4D7FF9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Clubs"/>
        </a:ext>
      </dgm:extLst>
    </dgm:pt>
    <dgm:pt modelId="{AE30FFD8-E8E0-445E-A919-FFCE0B748EBB}" type="pres">
      <dgm:prSet presAssocID="{0C51258E-6A49-4945-BFC1-DD0A4D7FF946}" presName="spaceRect" presStyleCnt="0"/>
      <dgm:spPr/>
    </dgm:pt>
    <dgm:pt modelId="{2954920F-8E18-4D14-8B7C-48431C356643}" type="pres">
      <dgm:prSet presAssocID="{0C51258E-6A49-4945-BFC1-DD0A4D7FF946}" presName="parTx" presStyleLbl="revTx" presStyleIdx="0" presStyleCnt="8">
        <dgm:presLayoutVars>
          <dgm:chMax val="0"/>
          <dgm:chPref val="0"/>
        </dgm:presLayoutVars>
      </dgm:prSet>
      <dgm:spPr/>
    </dgm:pt>
    <dgm:pt modelId="{B9DB4E44-FC22-407D-A9B2-52AF9E7E1259}" type="pres">
      <dgm:prSet presAssocID="{0C51258E-6A49-4945-BFC1-DD0A4D7FF946}" presName="desTx" presStyleLbl="revTx" presStyleIdx="1" presStyleCnt="8">
        <dgm:presLayoutVars/>
      </dgm:prSet>
      <dgm:spPr/>
    </dgm:pt>
    <dgm:pt modelId="{932F44F1-6651-4002-BD17-E49A6BFD118F}" type="pres">
      <dgm:prSet presAssocID="{1F8814B5-28CC-4B95-9F3A-691139757F67}" presName="sibTrans" presStyleCnt="0"/>
      <dgm:spPr/>
    </dgm:pt>
    <dgm:pt modelId="{A5FA258D-2C23-4D0A-B4F4-4D3A2503E6F1}" type="pres">
      <dgm:prSet presAssocID="{54071F91-8285-4F56-B2F1-ECDF92681D3B}" presName="compNode" presStyleCnt="0"/>
      <dgm:spPr/>
    </dgm:pt>
    <dgm:pt modelId="{0B622BFB-5D18-4F08-A5DE-6FB08597E6B6}" type="pres">
      <dgm:prSet presAssocID="{54071F91-8285-4F56-B2F1-ECDF92681D3B}" presName="bgRect" presStyleLbl="bgShp" presStyleIdx="1" presStyleCnt="5"/>
      <dgm:spPr/>
    </dgm:pt>
    <dgm:pt modelId="{927075F3-168F-4558-91C5-C1D4993C60D6}" type="pres">
      <dgm:prSet presAssocID="{54071F91-8285-4F56-B2F1-ECDF92681D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"/>
        </a:ext>
      </dgm:extLst>
    </dgm:pt>
    <dgm:pt modelId="{3A1CE01B-C706-44B4-B3CF-FF9206E891C7}" type="pres">
      <dgm:prSet presAssocID="{54071F91-8285-4F56-B2F1-ECDF92681D3B}" presName="spaceRect" presStyleCnt="0"/>
      <dgm:spPr/>
    </dgm:pt>
    <dgm:pt modelId="{47859C34-FEE3-4EAC-BD1A-B98A6FCACB25}" type="pres">
      <dgm:prSet presAssocID="{54071F91-8285-4F56-B2F1-ECDF92681D3B}" presName="parTx" presStyleLbl="revTx" presStyleIdx="2" presStyleCnt="8">
        <dgm:presLayoutVars>
          <dgm:chMax val="0"/>
          <dgm:chPref val="0"/>
        </dgm:presLayoutVars>
      </dgm:prSet>
      <dgm:spPr/>
    </dgm:pt>
    <dgm:pt modelId="{E6ACC9FE-AA10-4B9C-B89D-E46D85DA4362}" type="pres">
      <dgm:prSet presAssocID="{54071F91-8285-4F56-B2F1-ECDF92681D3B}" presName="desTx" presStyleLbl="revTx" presStyleIdx="3" presStyleCnt="8">
        <dgm:presLayoutVars/>
      </dgm:prSet>
      <dgm:spPr/>
    </dgm:pt>
    <dgm:pt modelId="{5E862D82-89EF-4A3C-A1B6-CCFE128BABE6}" type="pres">
      <dgm:prSet presAssocID="{898D3E7A-824E-4D37-BDBF-423CA058BB09}" presName="sibTrans" presStyleCnt="0"/>
      <dgm:spPr/>
    </dgm:pt>
    <dgm:pt modelId="{2522E785-8DE7-4BC0-8F9A-A4C6BF775916}" type="pres">
      <dgm:prSet presAssocID="{F28FBE5E-40EE-4682-8926-D8EE87259983}" presName="compNode" presStyleCnt="0"/>
      <dgm:spPr/>
    </dgm:pt>
    <dgm:pt modelId="{DEEA2733-277A-478F-9A8D-4D1D774219B8}" type="pres">
      <dgm:prSet presAssocID="{F28FBE5E-40EE-4682-8926-D8EE87259983}" presName="bgRect" presStyleLbl="bgShp" presStyleIdx="2" presStyleCnt="5"/>
      <dgm:spPr/>
    </dgm:pt>
    <dgm:pt modelId="{11C05D65-4F0A-4B16-B440-E97C591B7585}" type="pres">
      <dgm:prSet presAssocID="{F28FBE5E-40EE-4682-8926-D8EE872599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"/>
        </a:ext>
      </dgm:extLst>
    </dgm:pt>
    <dgm:pt modelId="{A8D8C83D-4A21-40DB-B864-1649259A66AE}" type="pres">
      <dgm:prSet presAssocID="{F28FBE5E-40EE-4682-8926-D8EE87259983}" presName="spaceRect" presStyleCnt="0"/>
      <dgm:spPr/>
    </dgm:pt>
    <dgm:pt modelId="{6ED4B304-15AC-43A5-AEEE-8A2F7E2A2CF5}" type="pres">
      <dgm:prSet presAssocID="{F28FBE5E-40EE-4682-8926-D8EE87259983}" presName="parTx" presStyleLbl="revTx" presStyleIdx="4" presStyleCnt="8">
        <dgm:presLayoutVars>
          <dgm:chMax val="0"/>
          <dgm:chPref val="0"/>
        </dgm:presLayoutVars>
      </dgm:prSet>
      <dgm:spPr/>
    </dgm:pt>
    <dgm:pt modelId="{58E48A85-4FBF-42BA-A7FF-044EC41DF90E}" type="pres">
      <dgm:prSet presAssocID="{F28FBE5E-40EE-4682-8926-D8EE87259983}" presName="desTx" presStyleLbl="revTx" presStyleIdx="5" presStyleCnt="8">
        <dgm:presLayoutVars/>
      </dgm:prSet>
      <dgm:spPr/>
    </dgm:pt>
    <dgm:pt modelId="{399358DC-C051-4FB7-9197-830C14D7E23F}" type="pres">
      <dgm:prSet presAssocID="{A0FDE3C1-087C-491D-8F51-6D5F41E2154A}" presName="sibTrans" presStyleCnt="0"/>
      <dgm:spPr/>
    </dgm:pt>
    <dgm:pt modelId="{22206A8C-8D3A-4BE3-8B63-0F929B9419A3}" type="pres">
      <dgm:prSet presAssocID="{7709EE80-A746-49F4-A02A-A7F63B085A03}" presName="compNode" presStyleCnt="0"/>
      <dgm:spPr/>
    </dgm:pt>
    <dgm:pt modelId="{1C715A13-5EE4-4894-9149-A7CA2B07EE34}" type="pres">
      <dgm:prSet presAssocID="{7709EE80-A746-49F4-A02A-A7F63B085A03}" presName="bgRect" presStyleLbl="bgShp" presStyleIdx="3" presStyleCnt="5"/>
      <dgm:spPr/>
    </dgm:pt>
    <dgm:pt modelId="{DB58D828-E16D-4AFE-B479-CA7892C11671}" type="pres">
      <dgm:prSet presAssocID="{7709EE80-A746-49F4-A02A-A7F63B085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DE9F6D1-CBD2-48A6-9E10-1ECE61BD58EB}" type="pres">
      <dgm:prSet presAssocID="{7709EE80-A746-49F4-A02A-A7F63B085A03}" presName="spaceRect" presStyleCnt="0"/>
      <dgm:spPr/>
    </dgm:pt>
    <dgm:pt modelId="{0108E702-499C-48E0-87DB-72FE63CF24FD}" type="pres">
      <dgm:prSet presAssocID="{7709EE80-A746-49F4-A02A-A7F63B085A03}" presName="parTx" presStyleLbl="revTx" presStyleIdx="6" presStyleCnt="8">
        <dgm:presLayoutVars>
          <dgm:chMax val="0"/>
          <dgm:chPref val="0"/>
        </dgm:presLayoutVars>
      </dgm:prSet>
      <dgm:spPr/>
    </dgm:pt>
    <dgm:pt modelId="{8C8B75F6-FD46-4B42-A40A-2A3C224740A3}" type="pres">
      <dgm:prSet presAssocID="{992E4B9C-3739-4FAF-B5F3-D15F2DE05AB9}" presName="sibTrans" presStyleCnt="0"/>
      <dgm:spPr/>
    </dgm:pt>
    <dgm:pt modelId="{55FB4BBF-074C-4576-8320-C963DD11B1BB}" type="pres">
      <dgm:prSet presAssocID="{5D41B8E7-E870-47FA-B2F6-CB19440F8019}" presName="compNode" presStyleCnt="0"/>
      <dgm:spPr/>
    </dgm:pt>
    <dgm:pt modelId="{0340DC24-38B8-4B4B-8993-2ECB70A15780}" type="pres">
      <dgm:prSet presAssocID="{5D41B8E7-E870-47FA-B2F6-CB19440F8019}" presName="bgRect" presStyleLbl="bgShp" presStyleIdx="4" presStyleCnt="5"/>
      <dgm:spPr/>
    </dgm:pt>
    <dgm:pt modelId="{9D9D1DCA-F8F6-48EC-89A4-19CB7F88D060}" type="pres">
      <dgm:prSet presAssocID="{5D41B8E7-E870-47FA-B2F6-CB19440F80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0602556-1152-4914-80A5-DD183AA40651}" type="pres">
      <dgm:prSet presAssocID="{5D41B8E7-E870-47FA-B2F6-CB19440F8019}" presName="spaceRect" presStyleCnt="0"/>
      <dgm:spPr/>
    </dgm:pt>
    <dgm:pt modelId="{F9CE279C-D735-4028-8705-EECA90335100}" type="pres">
      <dgm:prSet presAssocID="{5D41B8E7-E870-47FA-B2F6-CB19440F801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10BA412-C2F5-41C5-A635-571F68E808B7}" type="presOf" srcId="{F28FBE5E-40EE-4682-8926-D8EE87259983}" destId="{6ED4B304-15AC-43A5-AEEE-8A2F7E2A2CF5}" srcOrd="0" destOrd="0" presId="urn:microsoft.com/office/officeart/2018/2/layout/IconVerticalSolidList"/>
    <dgm:cxn modelId="{BC6CD31A-3B6C-4E25-ADB1-83C38E4DACD3}" type="presOf" srcId="{5D41B8E7-E870-47FA-B2F6-CB19440F8019}" destId="{F9CE279C-D735-4028-8705-EECA90335100}" srcOrd="0" destOrd="0" presId="urn:microsoft.com/office/officeart/2018/2/layout/IconVerticalSolidList"/>
    <dgm:cxn modelId="{570D3320-DB11-4BAC-B53D-76143C0D72DE}" type="presOf" srcId="{0C51258E-6A49-4945-BFC1-DD0A4D7FF946}" destId="{2954920F-8E18-4D14-8B7C-48431C356643}" srcOrd="0" destOrd="0" presId="urn:microsoft.com/office/officeart/2018/2/layout/IconVerticalSolidList"/>
    <dgm:cxn modelId="{1AC8362B-502C-4609-9B51-B8906480A07F}" type="presOf" srcId="{F525AA9D-09E7-4AB3-86FA-1844BFC6315B}" destId="{7E40C92B-9AC0-45E8-B54E-F554FEC4D85B}" srcOrd="0" destOrd="0" presId="urn:microsoft.com/office/officeart/2018/2/layout/IconVerticalSolidList"/>
    <dgm:cxn modelId="{8A322A2F-04F0-44E7-B384-160AD92B209C}" type="presOf" srcId="{D1A1AB77-C392-4DCF-8D34-FAE9CE7D385D}" destId="{E6ACC9FE-AA10-4B9C-B89D-E46D85DA4362}" srcOrd="0" destOrd="0" presId="urn:microsoft.com/office/officeart/2018/2/layout/IconVerticalSolidList"/>
    <dgm:cxn modelId="{1BF2873C-9099-40BC-88EF-462E4415F8A0}" srcId="{F525AA9D-09E7-4AB3-86FA-1844BFC6315B}" destId="{0C51258E-6A49-4945-BFC1-DD0A4D7FF946}" srcOrd="0" destOrd="0" parTransId="{A3755D7D-64DC-4F8E-A235-3E1CF085BA41}" sibTransId="{1F8814B5-28CC-4B95-9F3A-691139757F67}"/>
    <dgm:cxn modelId="{7A4F7B41-353D-4363-A33C-0A483CC6A6C4}" type="presOf" srcId="{6C562F83-46C0-472D-B096-D7BD7374433C}" destId="{B9DB4E44-FC22-407D-A9B2-52AF9E7E1259}" srcOrd="0" destOrd="0" presId="urn:microsoft.com/office/officeart/2018/2/layout/IconVerticalSolidList"/>
    <dgm:cxn modelId="{D3F42845-FC9D-4C00-A350-22A39D8681F5}" type="presOf" srcId="{7709EE80-A746-49F4-A02A-A7F63B085A03}" destId="{0108E702-499C-48E0-87DB-72FE63CF24FD}" srcOrd="0" destOrd="0" presId="urn:microsoft.com/office/officeart/2018/2/layout/IconVerticalSolidList"/>
    <dgm:cxn modelId="{68354948-EC4D-45B0-BDD2-36156A5ED2C9}" srcId="{F525AA9D-09E7-4AB3-86FA-1844BFC6315B}" destId="{5D41B8E7-E870-47FA-B2F6-CB19440F8019}" srcOrd="4" destOrd="0" parTransId="{BFCD6E23-EB92-492F-88CD-822D4564C893}" sibTransId="{6499D2FE-94B6-4A4D-A25A-8BAFDB5D393C}"/>
    <dgm:cxn modelId="{41903056-D87D-4B6A-A9AE-E575CFEA63C8}" srcId="{F525AA9D-09E7-4AB3-86FA-1844BFC6315B}" destId="{54071F91-8285-4F56-B2F1-ECDF92681D3B}" srcOrd="1" destOrd="0" parTransId="{27AA5A15-43A9-4FDB-8F97-99368B95EF8D}" sibTransId="{898D3E7A-824E-4D37-BDBF-423CA058BB09}"/>
    <dgm:cxn modelId="{CD67145C-A09F-420C-9AB3-B235D258FD94}" srcId="{F525AA9D-09E7-4AB3-86FA-1844BFC6315B}" destId="{F28FBE5E-40EE-4682-8926-D8EE87259983}" srcOrd="2" destOrd="0" parTransId="{FD4BE3DC-D40D-48DC-9D20-91ABE91DCD76}" sibTransId="{A0FDE3C1-087C-491D-8F51-6D5F41E2154A}"/>
    <dgm:cxn modelId="{E7535561-0139-4C73-87E7-F05EA6690DC7}" srcId="{F28FBE5E-40EE-4682-8926-D8EE87259983}" destId="{63A7CD33-CDA4-47C6-8A7F-73270327046B}" srcOrd="0" destOrd="0" parTransId="{FC3B23A2-8817-4CB5-B495-230B88A7DA80}" sibTransId="{4826BBF8-FAF5-4C95-B7F5-137C7114B65E}"/>
    <dgm:cxn modelId="{9C7E686A-98BF-4944-8BA6-8A86F929C9D9}" type="presOf" srcId="{54071F91-8285-4F56-B2F1-ECDF92681D3B}" destId="{47859C34-FEE3-4EAC-BD1A-B98A6FCACB25}" srcOrd="0" destOrd="0" presId="urn:microsoft.com/office/officeart/2018/2/layout/IconVerticalSolidList"/>
    <dgm:cxn modelId="{94169F7C-20CB-4E6A-AB91-66DFCA2F985C}" type="presOf" srcId="{63A7CD33-CDA4-47C6-8A7F-73270327046B}" destId="{58E48A85-4FBF-42BA-A7FF-044EC41DF90E}" srcOrd="0" destOrd="0" presId="urn:microsoft.com/office/officeart/2018/2/layout/IconVerticalSolidList"/>
    <dgm:cxn modelId="{B8856096-8A59-40B7-8808-80AAB5503748}" srcId="{F525AA9D-09E7-4AB3-86FA-1844BFC6315B}" destId="{7709EE80-A746-49F4-A02A-A7F63B085A03}" srcOrd="3" destOrd="0" parTransId="{75D8CEB4-A027-491D-A053-A57277C085A6}" sibTransId="{992E4B9C-3739-4FAF-B5F3-D15F2DE05AB9}"/>
    <dgm:cxn modelId="{B61097CB-29F0-4233-BFD6-4BAAD0DB6692}" srcId="{0C51258E-6A49-4945-BFC1-DD0A4D7FF946}" destId="{6C562F83-46C0-472D-B096-D7BD7374433C}" srcOrd="0" destOrd="0" parTransId="{76513D98-F3E0-4E33-A94F-DF352A15C086}" sibTransId="{2201E964-FA87-4855-BB88-FA7983FF84CD}"/>
    <dgm:cxn modelId="{4DBD1BE8-96FF-40B0-8DCF-B1AE231181CD}" srcId="{54071F91-8285-4F56-B2F1-ECDF92681D3B}" destId="{D1A1AB77-C392-4DCF-8D34-FAE9CE7D385D}" srcOrd="0" destOrd="0" parTransId="{795A09FA-9280-4AD7-B333-B3FAA34868C3}" sibTransId="{F4269E09-E869-4E8A-910F-F5C3E2CA9872}"/>
    <dgm:cxn modelId="{17A3555A-313C-491F-9EE1-AFF5405B294F}" type="presParOf" srcId="{7E40C92B-9AC0-45E8-B54E-F554FEC4D85B}" destId="{A914A096-EC30-4F9E-94F5-D5755901DA56}" srcOrd="0" destOrd="0" presId="urn:microsoft.com/office/officeart/2018/2/layout/IconVerticalSolidList"/>
    <dgm:cxn modelId="{834EBAAC-3417-480D-98D3-8401E6CFBF75}" type="presParOf" srcId="{A914A096-EC30-4F9E-94F5-D5755901DA56}" destId="{FE49EF19-2FB6-4A56-B6B1-9CE9A86D6ECC}" srcOrd="0" destOrd="0" presId="urn:microsoft.com/office/officeart/2018/2/layout/IconVerticalSolidList"/>
    <dgm:cxn modelId="{9945BDB8-8FB6-453A-A370-7DB78B1CAF4C}" type="presParOf" srcId="{A914A096-EC30-4F9E-94F5-D5755901DA56}" destId="{6CCB1446-B195-4A1C-B54B-83AEA20338A4}" srcOrd="1" destOrd="0" presId="urn:microsoft.com/office/officeart/2018/2/layout/IconVerticalSolidList"/>
    <dgm:cxn modelId="{40AAFC8A-AF27-4C14-9401-8B4E7CFC59B4}" type="presParOf" srcId="{A914A096-EC30-4F9E-94F5-D5755901DA56}" destId="{AE30FFD8-E8E0-445E-A919-FFCE0B748EBB}" srcOrd="2" destOrd="0" presId="urn:microsoft.com/office/officeart/2018/2/layout/IconVerticalSolidList"/>
    <dgm:cxn modelId="{864240C0-CE9F-4EF9-BC43-1DDD11B79242}" type="presParOf" srcId="{A914A096-EC30-4F9E-94F5-D5755901DA56}" destId="{2954920F-8E18-4D14-8B7C-48431C356643}" srcOrd="3" destOrd="0" presId="urn:microsoft.com/office/officeart/2018/2/layout/IconVerticalSolidList"/>
    <dgm:cxn modelId="{64E62B20-214A-4ECF-933A-E3CCBDC0B524}" type="presParOf" srcId="{A914A096-EC30-4F9E-94F5-D5755901DA56}" destId="{B9DB4E44-FC22-407D-A9B2-52AF9E7E1259}" srcOrd="4" destOrd="0" presId="urn:microsoft.com/office/officeart/2018/2/layout/IconVerticalSolidList"/>
    <dgm:cxn modelId="{736FA0EE-9587-45D8-A886-CD9C1CC58A58}" type="presParOf" srcId="{7E40C92B-9AC0-45E8-B54E-F554FEC4D85B}" destId="{932F44F1-6651-4002-BD17-E49A6BFD118F}" srcOrd="1" destOrd="0" presId="urn:microsoft.com/office/officeart/2018/2/layout/IconVerticalSolidList"/>
    <dgm:cxn modelId="{A877DAFD-985E-4873-A321-95055825CDB2}" type="presParOf" srcId="{7E40C92B-9AC0-45E8-B54E-F554FEC4D85B}" destId="{A5FA258D-2C23-4D0A-B4F4-4D3A2503E6F1}" srcOrd="2" destOrd="0" presId="urn:microsoft.com/office/officeart/2018/2/layout/IconVerticalSolidList"/>
    <dgm:cxn modelId="{7478FE5F-2D7F-4A57-AD11-ED219D08A11D}" type="presParOf" srcId="{A5FA258D-2C23-4D0A-B4F4-4D3A2503E6F1}" destId="{0B622BFB-5D18-4F08-A5DE-6FB08597E6B6}" srcOrd="0" destOrd="0" presId="urn:microsoft.com/office/officeart/2018/2/layout/IconVerticalSolidList"/>
    <dgm:cxn modelId="{ECC82DE3-3EEC-43EE-A53F-0BC1F6A02AEF}" type="presParOf" srcId="{A5FA258D-2C23-4D0A-B4F4-4D3A2503E6F1}" destId="{927075F3-168F-4558-91C5-C1D4993C60D6}" srcOrd="1" destOrd="0" presId="urn:microsoft.com/office/officeart/2018/2/layout/IconVerticalSolidList"/>
    <dgm:cxn modelId="{8BA5D917-53BC-48FC-8EAF-774FDA78E13F}" type="presParOf" srcId="{A5FA258D-2C23-4D0A-B4F4-4D3A2503E6F1}" destId="{3A1CE01B-C706-44B4-B3CF-FF9206E891C7}" srcOrd="2" destOrd="0" presId="urn:microsoft.com/office/officeart/2018/2/layout/IconVerticalSolidList"/>
    <dgm:cxn modelId="{884EC4A1-2398-4AFE-9B73-140113349AB9}" type="presParOf" srcId="{A5FA258D-2C23-4D0A-B4F4-4D3A2503E6F1}" destId="{47859C34-FEE3-4EAC-BD1A-B98A6FCACB25}" srcOrd="3" destOrd="0" presId="urn:microsoft.com/office/officeart/2018/2/layout/IconVerticalSolidList"/>
    <dgm:cxn modelId="{A575E0B0-FF26-4A74-84FC-A87052C2362A}" type="presParOf" srcId="{A5FA258D-2C23-4D0A-B4F4-4D3A2503E6F1}" destId="{E6ACC9FE-AA10-4B9C-B89D-E46D85DA4362}" srcOrd="4" destOrd="0" presId="urn:microsoft.com/office/officeart/2018/2/layout/IconVerticalSolidList"/>
    <dgm:cxn modelId="{D9E730F1-1F83-4798-B0EE-962C114E8962}" type="presParOf" srcId="{7E40C92B-9AC0-45E8-B54E-F554FEC4D85B}" destId="{5E862D82-89EF-4A3C-A1B6-CCFE128BABE6}" srcOrd="3" destOrd="0" presId="urn:microsoft.com/office/officeart/2018/2/layout/IconVerticalSolidList"/>
    <dgm:cxn modelId="{085D45EA-8E07-493F-933A-7DFB49D98F88}" type="presParOf" srcId="{7E40C92B-9AC0-45E8-B54E-F554FEC4D85B}" destId="{2522E785-8DE7-4BC0-8F9A-A4C6BF775916}" srcOrd="4" destOrd="0" presId="urn:microsoft.com/office/officeart/2018/2/layout/IconVerticalSolidList"/>
    <dgm:cxn modelId="{F85C9CE6-41DB-4112-ACD6-E20CE5B3F680}" type="presParOf" srcId="{2522E785-8DE7-4BC0-8F9A-A4C6BF775916}" destId="{DEEA2733-277A-478F-9A8D-4D1D774219B8}" srcOrd="0" destOrd="0" presId="urn:microsoft.com/office/officeart/2018/2/layout/IconVerticalSolidList"/>
    <dgm:cxn modelId="{919283F2-B747-463D-B803-9B346414FEFC}" type="presParOf" srcId="{2522E785-8DE7-4BC0-8F9A-A4C6BF775916}" destId="{11C05D65-4F0A-4B16-B440-E97C591B7585}" srcOrd="1" destOrd="0" presId="urn:microsoft.com/office/officeart/2018/2/layout/IconVerticalSolidList"/>
    <dgm:cxn modelId="{A4EFC4F1-44C8-4D73-B1DE-C6DBB11D6207}" type="presParOf" srcId="{2522E785-8DE7-4BC0-8F9A-A4C6BF775916}" destId="{A8D8C83D-4A21-40DB-B864-1649259A66AE}" srcOrd="2" destOrd="0" presId="urn:microsoft.com/office/officeart/2018/2/layout/IconVerticalSolidList"/>
    <dgm:cxn modelId="{8BE664AE-C489-4E28-BD5A-ED5020E22125}" type="presParOf" srcId="{2522E785-8DE7-4BC0-8F9A-A4C6BF775916}" destId="{6ED4B304-15AC-43A5-AEEE-8A2F7E2A2CF5}" srcOrd="3" destOrd="0" presId="urn:microsoft.com/office/officeart/2018/2/layout/IconVerticalSolidList"/>
    <dgm:cxn modelId="{2DA86A75-990D-43E7-B809-94DAB0A1026D}" type="presParOf" srcId="{2522E785-8DE7-4BC0-8F9A-A4C6BF775916}" destId="{58E48A85-4FBF-42BA-A7FF-044EC41DF90E}" srcOrd="4" destOrd="0" presId="urn:microsoft.com/office/officeart/2018/2/layout/IconVerticalSolidList"/>
    <dgm:cxn modelId="{5174978A-3DC3-4D53-AD50-8384476678F2}" type="presParOf" srcId="{7E40C92B-9AC0-45E8-B54E-F554FEC4D85B}" destId="{399358DC-C051-4FB7-9197-830C14D7E23F}" srcOrd="5" destOrd="0" presId="urn:microsoft.com/office/officeart/2018/2/layout/IconVerticalSolidList"/>
    <dgm:cxn modelId="{A70EE04C-5454-467E-AB0B-60D5DF266333}" type="presParOf" srcId="{7E40C92B-9AC0-45E8-B54E-F554FEC4D85B}" destId="{22206A8C-8D3A-4BE3-8B63-0F929B9419A3}" srcOrd="6" destOrd="0" presId="urn:microsoft.com/office/officeart/2018/2/layout/IconVerticalSolidList"/>
    <dgm:cxn modelId="{CDC09A1D-7E1D-40D0-A5DA-F148CDF10E52}" type="presParOf" srcId="{22206A8C-8D3A-4BE3-8B63-0F929B9419A3}" destId="{1C715A13-5EE4-4894-9149-A7CA2B07EE34}" srcOrd="0" destOrd="0" presId="urn:microsoft.com/office/officeart/2018/2/layout/IconVerticalSolidList"/>
    <dgm:cxn modelId="{003C77C1-48DE-4ECA-8954-928391334509}" type="presParOf" srcId="{22206A8C-8D3A-4BE3-8B63-0F929B9419A3}" destId="{DB58D828-E16D-4AFE-B479-CA7892C11671}" srcOrd="1" destOrd="0" presId="urn:microsoft.com/office/officeart/2018/2/layout/IconVerticalSolidList"/>
    <dgm:cxn modelId="{2E53235C-3F6A-486A-8426-A202A72A192E}" type="presParOf" srcId="{22206A8C-8D3A-4BE3-8B63-0F929B9419A3}" destId="{FDE9F6D1-CBD2-48A6-9E10-1ECE61BD58EB}" srcOrd="2" destOrd="0" presId="urn:microsoft.com/office/officeart/2018/2/layout/IconVerticalSolidList"/>
    <dgm:cxn modelId="{D5CC5187-B0C4-40CE-854F-0B13D92AEBEE}" type="presParOf" srcId="{22206A8C-8D3A-4BE3-8B63-0F929B9419A3}" destId="{0108E702-499C-48E0-87DB-72FE63CF24FD}" srcOrd="3" destOrd="0" presId="urn:microsoft.com/office/officeart/2018/2/layout/IconVerticalSolidList"/>
    <dgm:cxn modelId="{86CA2A48-7EA8-4DEF-B20A-4A074BB7E5F2}" type="presParOf" srcId="{7E40C92B-9AC0-45E8-B54E-F554FEC4D85B}" destId="{8C8B75F6-FD46-4B42-A40A-2A3C224740A3}" srcOrd="7" destOrd="0" presId="urn:microsoft.com/office/officeart/2018/2/layout/IconVerticalSolidList"/>
    <dgm:cxn modelId="{08AF275A-E83D-4FE1-9B77-5C06042D63BD}" type="presParOf" srcId="{7E40C92B-9AC0-45E8-B54E-F554FEC4D85B}" destId="{55FB4BBF-074C-4576-8320-C963DD11B1BB}" srcOrd="8" destOrd="0" presId="urn:microsoft.com/office/officeart/2018/2/layout/IconVerticalSolidList"/>
    <dgm:cxn modelId="{36731818-CAD3-4B42-9EA4-821DB139F0EA}" type="presParOf" srcId="{55FB4BBF-074C-4576-8320-C963DD11B1BB}" destId="{0340DC24-38B8-4B4B-8993-2ECB70A15780}" srcOrd="0" destOrd="0" presId="urn:microsoft.com/office/officeart/2018/2/layout/IconVerticalSolidList"/>
    <dgm:cxn modelId="{6E0E9752-8269-4895-8CC7-0DB303975C17}" type="presParOf" srcId="{55FB4BBF-074C-4576-8320-C963DD11B1BB}" destId="{9D9D1DCA-F8F6-48EC-89A4-19CB7F88D060}" srcOrd="1" destOrd="0" presId="urn:microsoft.com/office/officeart/2018/2/layout/IconVerticalSolidList"/>
    <dgm:cxn modelId="{9DA7467D-97FD-4618-A090-CB23CEE90F90}" type="presParOf" srcId="{55FB4BBF-074C-4576-8320-C963DD11B1BB}" destId="{E0602556-1152-4914-80A5-DD183AA40651}" srcOrd="2" destOrd="0" presId="urn:microsoft.com/office/officeart/2018/2/layout/IconVerticalSolidList"/>
    <dgm:cxn modelId="{06E77BAD-576F-46E4-B211-C7C048E43CC3}" type="presParOf" srcId="{55FB4BBF-074C-4576-8320-C963DD11B1BB}" destId="{F9CE279C-D735-4028-8705-EECA90335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23D76-0D1C-44B1-BE73-713648D312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F74F6C1-5985-43CB-BC5A-6C758C7A61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Leverage team golf round data to analyze team strengths and weaknesses through data visualization</a:t>
          </a:r>
        </a:p>
      </dgm:t>
    </dgm:pt>
    <dgm:pt modelId="{BCD14770-2205-47FF-B462-39BECEC5B5AE}" type="parTrans" cxnId="{892DF340-1730-4EB4-89A4-376C55685677}">
      <dgm:prSet/>
      <dgm:spPr/>
      <dgm:t>
        <a:bodyPr/>
        <a:lstStyle/>
        <a:p>
          <a:endParaRPr lang="en-US"/>
        </a:p>
      </dgm:t>
    </dgm:pt>
    <dgm:pt modelId="{05A3C3D5-D59D-4E4F-B97D-0A67180C1CBC}" type="sibTrans" cxnId="{892DF340-1730-4EB4-89A4-376C55685677}">
      <dgm:prSet/>
      <dgm:spPr/>
      <dgm:t>
        <a:bodyPr/>
        <a:lstStyle/>
        <a:p>
          <a:endParaRPr lang="en-US"/>
        </a:p>
      </dgm:t>
    </dgm:pt>
    <dgm:pt modelId="{F3638DD5-A0D6-473C-849B-0DD1B0CBE1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Utilize R Shiny to create a user-friendly interactive dashboard</a:t>
          </a:r>
        </a:p>
      </dgm:t>
    </dgm:pt>
    <dgm:pt modelId="{F4D91546-83C7-491D-9A23-0F78C4EC64DC}" type="parTrans" cxnId="{DAD995F2-697E-49A2-946E-B3C813E1EDF7}">
      <dgm:prSet/>
      <dgm:spPr/>
      <dgm:t>
        <a:bodyPr/>
        <a:lstStyle/>
        <a:p>
          <a:endParaRPr lang="en-US"/>
        </a:p>
      </dgm:t>
    </dgm:pt>
    <dgm:pt modelId="{B820460C-03E4-4B27-A93D-5A7717247152}" type="sibTrans" cxnId="{DAD995F2-697E-49A2-946E-B3C813E1EDF7}">
      <dgm:prSet/>
      <dgm:spPr/>
      <dgm:t>
        <a:bodyPr/>
        <a:lstStyle/>
        <a:p>
          <a:endParaRPr lang="en-US"/>
        </a:p>
      </dgm:t>
    </dgm:pt>
    <dgm:pt modelId="{80D86E48-2A78-40F3-8E0D-D953BD2801AE}" type="pres">
      <dgm:prSet presAssocID="{9C123D76-0D1C-44B1-BE73-713648D312B8}" presName="root" presStyleCnt="0">
        <dgm:presLayoutVars>
          <dgm:dir/>
          <dgm:resizeHandles val="exact"/>
        </dgm:presLayoutVars>
      </dgm:prSet>
      <dgm:spPr/>
    </dgm:pt>
    <dgm:pt modelId="{AB504123-7FF0-4BAA-8FDD-80CEA3F909DA}" type="pres">
      <dgm:prSet presAssocID="{8F74F6C1-5985-43CB-BC5A-6C758C7A61AB}" presName="compNode" presStyleCnt="0"/>
      <dgm:spPr/>
    </dgm:pt>
    <dgm:pt modelId="{BDFA67A1-3F34-4B0A-9DFE-F005E2C9BBFC}" type="pres">
      <dgm:prSet presAssocID="{8F74F6C1-5985-43CB-BC5A-6C758C7A61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0ADEF4-0F7E-4D54-B390-9031EDBC177F}" type="pres">
      <dgm:prSet presAssocID="{8F74F6C1-5985-43CB-BC5A-6C758C7A61AB}" presName="spaceRect" presStyleCnt="0"/>
      <dgm:spPr/>
    </dgm:pt>
    <dgm:pt modelId="{61D868B7-FF1D-41C5-81D0-1413ACA4B874}" type="pres">
      <dgm:prSet presAssocID="{8F74F6C1-5985-43CB-BC5A-6C758C7A61AB}" presName="textRect" presStyleLbl="revTx" presStyleIdx="0" presStyleCnt="2" custScaleX="116707">
        <dgm:presLayoutVars>
          <dgm:chMax val="1"/>
          <dgm:chPref val="1"/>
        </dgm:presLayoutVars>
      </dgm:prSet>
      <dgm:spPr/>
    </dgm:pt>
    <dgm:pt modelId="{FA449A81-2215-4D61-B82B-4BE230D05FFF}" type="pres">
      <dgm:prSet presAssocID="{05A3C3D5-D59D-4E4F-B97D-0A67180C1CBC}" presName="sibTrans" presStyleCnt="0"/>
      <dgm:spPr/>
    </dgm:pt>
    <dgm:pt modelId="{47AFE2C9-85E4-4FB0-9641-2893D41E081B}" type="pres">
      <dgm:prSet presAssocID="{F3638DD5-A0D6-473C-849B-0DD1B0CBE155}" presName="compNode" presStyleCnt="0"/>
      <dgm:spPr/>
    </dgm:pt>
    <dgm:pt modelId="{ABEB25D5-DFD1-4B6A-9250-7F3AD895CD16}" type="pres">
      <dgm:prSet presAssocID="{F3638DD5-A0D6-473C-849B-0DD1B0CBE1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BFD994F-867E-4673-B0CD-1DB1461C0FE8}" type="pres">
      <dgm:prSet presAssocID="{F3638DD5-A0D6-473C-849B-0DD1B0CBE155}" presName="spaceRect" presStyleCnt="0"/>
      <dgm:spPr/>
    </dgm:pt>
    <dgm:pt modelId="{8387E773-071D-4643-AB64-E39F5EDBDF92}" type="pres">
      <dgm:prSet presAssocID="{F3638DD5-A0D6-473C-849B-0DD1B0CBE1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2DF340-1730-4EB4-89A4-376C55685677}" srcId="{9C123D76-0D1C-44B1-BE73-713648D312B8}" destId="{8F74F6C1-5985-43CB-BC5A-6C758C7A61AB}" srcOrd="0" destOrd="0" parTransId="{BCD14770-2205-47FF-B462-39BECEC5B5AE}" sibTransId="{05A3C3D5-D59D-4E4F-B97D-0A67180C1CBC}"/>
    <dgm:cxn modelId="{EB28BB51-75C9-D249-B168-4FD82A51EF3E}" type="presOf" srcId="{8F74F6C1-5985-43CB-BC5A-6C758C7A61AB}" destId="{61D868B7-FF1D-41C5-81D0-1413ACA4B874}" srcOrd="0" destOrd="0" presId="urn:microsoft.com/office/officeart/2018/2/layout/IconLabelList"/>
    <dgm:cxn modelId="{CD28E1C9-9C69-BD49-9ED1-E5D873BC6A4F}" type="presOf" srcId="{F3638DD5-A0D6-473C-849B-0DD1B0CBE155}" destId="{8387E773-071D-4643-AB64-E39F5EDBDF92}" srcOrd="0" destOrd="0" presId="urn:microsoft.com/office/officeart/2018/2/layout/IconLabelList"/>
    <dgm:cxn modelId="{8A4137E6-B582-894C-8C59-6F3889886E35}" type="presOf" srcId="{9C123D76-0D1C-44B1-BE73-713648D312B8}" destId="{80D86E48-2A78-40F3-8E0D-D953BD2801AE}" srcOrd="0" destOrd="0" presId="urn:microsoft.com/office/officeart/2018/2/layout/IconLabelList"/>
    <dgm:cxn modelId="{DAD995F2-697E-49A2-946E-B3C813E1EDF7}" srcId="{9C123D76-0D1C-44B1-BE73-713648D312B8}" destId="{F3638DD5-A0D6-473C-849B-0DD1B0CBE155}" srcOrd="1" destOrd="0" parTransId="{F4D91546-83C7-491D-9A23-0F78C4EC64DC}" sibTransId="{B820460C-03E4-4B27-A93D-5A7717247152}"/>
    <dgm:cxn modelId="{6271925A-E1B5-6B41-8EF4-4A7971155FAF}" type="presParOf" srcId="{80D86E48-2A78-40F3-8E0D-D953BD2801AE}" destId="{AB504123-7FF0-4BAA-8FDD-80CEA3F909DA}" srcOrd="0" destOrd="0" presId="urn:microsoft.com/office/officeart/2018/2/layout/IconLabelList"/>
    <dgm:cxn modelId="{1AC763F7-3B9E-0E4E-B93C-E37A7E17D65C}" type="presParOf" srcId="{AB504123-7FF0-4BAA-8FDD-80CEA3F909DA}" destId="{BDFA67A1-3F34-4B0A-9DFE-F005E2C9BBFC}" srcOrd="0" destOrd="0" presId="urn:microsoft.com/office/officeart/2018/2/layout/IconLabelList"/>
    <dgm:cxn modelId="{D3D6EF15-6B99-F24A-AB50-A10A6ED4369A}" type="presParOf" srcId="{AB504123-7FF0-4BAA-8FDD-80CEA3F909DA}" destId="{F00ADEF4-0F7E-4D54-B390-9031EDBC177F}" srcOrd="1" destOrd="0" presId="urn:microsoft.com/office/officeart/2018/2/layout/IconLabelList"/>
    <dgm:cxn modelId="{E8447E93-9A83-7347-A34B-EA0343ACBA89}" type="presParOf" srcId="{AB504123-7FF0-4BAA-8FDD-80CEA3F909DA}" destId="{61D868B7-FF1D-41C5-81D0-1413ACA4B874}" srcOrd="2" destOrd="0" presId="urn:microsoft.com/office/officeart/2018/2/layout/IconLabelList"/>
    <dgm:cxn modelId="{C53878B0-6D24-F741-BF1D-97C810ED1A60}" type="presParOf" srcId="{80D86E48-2A78-40F3-8E0D-D953BD2801AE}" destId="{FA449A81-2215-4D61-B82B-4BE230D05FFF}" srcOrd="1" destOrd="0" presId="urn:microsoft.com/office/officeart/2018/2/layout/IconLabelList"/>
    <dgm:cxn modelId="{CE95B312-FF3F-9648-94E6-4A5E498F478A}" type="presParOf" srcId="{80D86E48-2A78-40F3-8E0D-D953BD2801AE}" destId="{47AFE2C9-85E4-4FB0-9641-2893D41E081B}" srcOrd="2" destOrd="0" presId="urn:microsoft.com/office/officeart/2018/2/layout/IconLabelList"/>
    <dgm:cxn modelId="{FD068526-FE38-7249-87DA-E71F0A9D913B}" type="presParOf" srcId="{47AFE2C9-85E4-4FB0-9641-2893D41E081B}" destId="{ABEB25D5-DFD1-4B6A-9250-7F3AD895CD16}" srcOrd="0" destOrd="0" presId="urn:microsoft.com/office/officeart/2018/2/layout/IconLabelList"/>
    <dgm:cxn modelId="{4173CBEF-C5CB-B241-83F5-A7549C8C22F2}" type="presParOf" srcId="{47AFE2C9-85E4-4FB0-9641-2893D41E081B}" destId="{8BFD994F-867E-4673-B0CD-1DB1461C0FE8}" srcOrd="1" destOrd="0" presId="urn:microsoft.com/office/officeart/2018/2/layout/IconLabelList"/>
    <dgm:cxn modelId="{BF9E9DCB-C439-F548-8EAB-6288D4CC5B75}" type="presParOf" srcId="{47AFE2C9-85E4-4FB0-9641-2893D41E081B}" destId="{8387E773-071D-4643-AB64-E39F5EDBDF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9EF19-2FB6-4A56-B6B1-9CE9A86D6ECC}">
      <dsp:nvSpPr>
        <dsp:cNvPr id="0" name=""/>
        <dsp:cNvSpPr/>
      </dsp:nvSpPr>
      <dsp:spPr>
        <a:xfrm>
          <a:off x="0" y="3268"/>
          <a:ext cx="5739493" cy="696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1446-B195-4A1C-B54B-83AEA20338A4}">
      <dsp:nvSpPr>
        <dsp:cNvPr id="0" name=""/>
        <dsp:cNvSpPr/>
      </dsp:nvSpPr>
      <dsp:spPr>
        <a:xfrm>
          <a:off x="210582" y="159899"/>
          <a:ext cx="382877" cy="382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920F-8E18-4D14-8B7C-48431C356643}">
      <dsp:nvSpPr>
        <dsp:cNvPr id="0" name=""/>
        <dsp:cNvSpPr/>
      </dsp:nvSpPr>
      <dsp:spPr>
        <a:xfrm>
          <a:off x="804042" y="3268"/>
          <a:ext cx="2582771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Head Coach </a:t>
          </a:r>
        </a:p>
      </dsp:txBody>
      <dsp:txXfrm>
        <a:off x="804042" y="3268"/>
        <a:ext cx="2582771" cy="696140"/>
      </dsp:txXfrm>
    </dsp:sp>
    <dsp:sp modelId="{B9DB4E44-FC22-407D-A9B2-52AF9E7E1259}">
      <dsp:nvSpPr>
        <dsp:cNvPr id="0" name=""/>
        <dsp:cNvSpPr/>
      </dsp:nvSpPr>
      <dsp:spPr>
        <a:xfrm>
          <a:off x="3386814" y="3268"/>
          <a:ext cx="2352678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Dan Rodgers</a:t>
          </a:r>
        </a:p>
      </dsp:txBody>
      <dsp:txXfrm>
        <a:off x="3386814" y="3268"/>
        <a:ext cx="2352678" cy="696140"/>
      </dsp:txXfrm>
    </dsp:sp>
    <dsp:sp modelId="{0B622BFB-5D18-4F08-A5DE-6FB08597E6B6}">
      <dsp:nvSpPr>
        <dsp:cNvPr id="0" name=""/>
        <dsp:cNvSpPr/>
      </dsp:nvSpPr>
      <dsp:spPr>
        <a:xfrm>
          <a:off x="0" y="873443"/>
          <a:ext cx="5739493" cy="696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075F3-168F-4558-91C5-C1D4993C60D6}">
      <dsp:nvSpPr>
        <dsp:cNvPr id="0" name=""/>
        <dsp:cNvSpPr/>
      </dsp:nvSpPr>
      <dsp:spPr>
        <a:xfrm>
          <a:off x="210582" y="1030075"/>
          <a:ext cx="382877" cy="382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59C34-FEE3-4EAC-BD1A-B98A6FCACB25}">
      <dsp:nvSpPr>
        <dsp:cNvPr id="0" name=""/>
        <dsp:cNvSpPr/>
      </dsp:nvSpPr>
      <dsp:spPr>
        <a:xfrm>
          <a:off x="804042" y="873443"/>
          <a:ext cx="2582771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Women’s Program</a:t>
          </a:r>
        </a:p>
      </dsp:txBody>
      <dsp:txXfrm>
        <a:off x="804042" y="873443"/>
        <a:ext cx="2582771" cy="696140"/>
      </dsp:txXfrm>
    </dsp:sp>
    <dsp:sp modelId="{E6ACC9FE-AA10-4B9C-B89D-E46D85DA4362}">
      <dsp:nvSpPr>
        <dsp:cNvPr id="0" name=""/>
        <dsp:cNvSpPr/>
      </dsp:nvSpPr>
      <dsp:spPr>
        <a:xfrm>
          <a:off x="3386814" y="873443"/>
          <a:ext cx="2352678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Ranked 1st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NCAA Division III</a:t>
          </a:r>
        </a:p>
      </dsp:txBody>
      <dsp:txXfrm>
        <a:off x="3386814" y="873443"/>
        <a:ext cx="2352678" cy="696140"/>
      </dsp:txXfrm>
    </dsp:sp>
    <dsp:sp modelId="{DEEA2733-277A-478F-9A8D-4D1D774219B8}">
      <dsp:nvSpPr>
        <dsp:cNvPr id="0" name=""/>
        <dsp:cNvSpPr/>
      </dsp:nvSpPr>
      <dsp:spPr>
        <a:xfrm>
          <a:off x="0" y="1743619"/>
          <a:ext cx="5739493" cy="696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05D65-4F0A-4B16-B440-E97C591B7585}">
      <dsp:nvSpPr>
        <dsp:cNvPr id="0" name=""/>
        <dsp:cNvSpPr/>
      </dsp:nvSpPr>
      <dsp:spPr>
        <a:xfrm>
          <a:off x="210582" y="1900251"/>
          <a:ext cx="382877" cy="382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4B304-15AC-43A5-AEEE-8A2F7E2A2CF5}">
      <dsp:nvSpPr>
        <dsp:cNvPr id="0" name=""/>
        <dsp:cNvSpPr/>
      </dsp:nvSpPr>
      <dsp:spPr>
        <a:xfrm>
          <a:off x="804042" y="1743619"/>
          <a:ext cx="2582771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Men’s Program</a:t>
          </a:r>
        </a:p>
      </dsp:txBody>
      <dsp:txXfrm>
        <a:off x="804042" y="1743619"/>
        <a:ext cx="2582771" cy="696140"/>
      </dsp:txXfrm>
    </dsp:sp>
    <dsp:sp modelId="{58E48A85-4FBF-42BA-A7FF-044EC41DF90E}">
      <dsp:nvSpPr>
        <dsp:cNvPr id="0" name=""/>
        <dsp:cNvSpPr/>
      </dsp:nvSpPr>
      <dsp:spPr>
        <a:xfrm>
          <a:off x="3386814" y="1743619"/>
          <a:ext cx="2352678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Ranked 4th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NCAA Division III</a:t>
          </a:r>
        </a:p>
      </dsp:txBody>
      <dsp:txXfrm>
        <a:off x="3386814" y="1743619"/>
        <a:ext cx="2352678" cy="696140"/>
      </dsp:txXfrm>
    </dsp:sp>
    <dsp:sp modelId="{1C715A13-5EE4-4894-9149-A7CA2B07EE34}">
      <dsp:nvSpPr>
        <dsp:cNvPr id="0" name=""/>
        <dsp:cNvSpPr/>
      </dsp:nvSpPr>
      <dsp:spPr>
        <a:xfrm>
          <a:off x="0" y="2613795"/>
          <a:ext cx="5739493" cy="696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8D828-E16D-4AFE-B479-CA7892C11671}">
      <dsp:nvSpPr>
        <dsp:cNvPr id="0" name=""/>
        <dsp:cNvSpPr/>
      </dsp:nvSpPr>
      <dsp:spPr>
        <a:xfrm>
          <a:off x="210582" y="2770427"/>
          <a:ext cx="382877" cy="382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8E702-499C-48E0-87DB-72FE63CF24FD}">
      <dsp:nvSpPr>
        <dsp:cNvPr id="0" name=""/>
        <dsp:cNvSpPr/>
      </dsp:nvSpPr>
      <dsp:spPr>
        <a:xfrm>
          <a:off x="804042" y="2613795"/>
          <a:ext cx="4935450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 300 tournament rounds played each year</a:t>
          </a:r>
        </a:p>
      </dsp:txBody>
      <dsp:txXfrm>
        <a:off x="804042" y="2613795"/>
        <a:ext cx="4935450" cy="696140"/>
      </dsp:txXfrm>
    </dsp:sp>
    <dsp:sp modelId="{0340DC24-38B8-4B4B-8993-2ECB70A15780}">
      <dsp:nvSpPr>
        <dsp:cNvPr id="0" name=""/>
        <dsp:cNvSpPr/>
      </dsp:nvSpPr>
      <dsp:spPr>
        <a:xfrm>
          <a:off x="0" y="3483971"/>
          <a:ext cx="5739493" cy="696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D1DCA-F8F6-48EC-89A4-19CB7F88D060}">
      <dsp:nvSpPr>
        <dsp:cNvPr id="0" name=""/>
        <dsp:cNvSpPr/>
      </dsp:nvSpPr>
      <dsp:spPr>
        <a:xfrm>
          <a:off x="210582" y="3640602"/>
          <a:ext cx="382877" cy="382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279C-D735-4028-8705-EECA90335100}">
      <dsp:nvSpPr>
        <dsp:cNvPr id="0" name=""/>
        <dsp:cNvSpPr/>
      </dsp:nvSpPr>
      <dsp:spPr>
        <a:xfrm>
          <a:off x="804042" y="3483971"/>
          <a:ext cx="4935450" cy="69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5" tIns="73675" rIns="73675" bIns="73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 200 practice rounds played each year</a:t>
          </a:r>
        </a:p>
      </dsp:txBody>
      <dsp:txXfrm>
        <a:off x="804042" y="3483971"/>
        <a:ext cx="4935450" cy="696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67A1-3F34-4B0A-9DFE-F005E2C9BBFC}">
      <dsp:nvSpPr>
        <dsp:cNvPr id="0" name=""/>
        <dsp:cNvSpPr/>
      </dsp:nvSpPr>
      <dsp:spPr>
        <a:xfrm>
          <a:off x="1114200" y="96143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68B7-FF1D-41C5-81D0-1413ACA4B874}">
      <dsp:nvSpPr>
        <dsp:cNvPr id="0" name=""/>
        <dsp:cNvSpPr/>
      </dsp:nvSpPr>
      <dsp:spPr>
        <a:xfrm>
          <a:off x="17082" y="1847406"/>
          <a:ext cx="357123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Leverage team golf round data to analyze team strengths and weaknesses through data visualization</a:t>
          </a:r>
        </a:p>
      </dsp:txBody>
      <dsp:txXfrm>
        <a:off x="17082" y="1847406"/>
        <a:ext cx="3571234" cy="742500"/>
      </dsp:txXfrm>
    </dsp:sp>
    <dsp:sp modelId="{ABEB25D5-DFD1-4B6A-9250-7F3AD895CD16}">
      <dsp:nvSpPr>
        <dsp:cNvPr id="0" name=""/>
        <dsp:cNvSpPr/>
      </dsp:nvSpPr>
      <dsp:spPr>
        <a:xfrm>
          <a:off x="4965317" y="96143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7E773-071D-4643-AB64-E39F5EDBDF92}">
      <dsp:nvSpPr>
        <dsp:cNvPr id="0" name=""/>
        <dsp:cNvSpPr/>
      </dsp:nvSpPr>
      <dsp:spPr>
        <a:xfrm>
          <a:off x="4123817" y="1847406"/>
          <a:ext cx="306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Utilize R Shiny to create a user-friendly interactive dashboard</a:t>
          </a:r>
        </a:p>
      </dsp:txBody>
      <dsp:txXfrm>
        <a:off x="4123817" y="1847406"/>
        <a:ext cx="306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2f784b6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2f784b6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397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9637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063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4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6349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733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97068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1267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769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70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1879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479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761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0074" y="1240298"/>
            <a:ext cx="6237398" cy="295192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Open Sans"/>
              </a:rPr>
              <a:t>Golf Performance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1290074" y="4192228"/>
            <a:ext cx="7342522" cy="48110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914400">
              <a:lnSpc>
                <a:spcPct val="112000"/>
              </a:lnSpc>
              <a:spcAft>
                <a:spcPts val="600"/>
              </a:spcAft>
            </a:pPr>
            <a:r>
              <a:rPr lang="en-US" sz="1500">
                <a:solidFill>
                  <a:schemeClr val="tx2"/>
                </a:solidFill>
                <a:sym typeface="Open Sans"/>
              </a:rPr>
              <a:t>36-493: Sports Analytics Capstone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3320714" y="2777647"/>
            <a:ext cx="8520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Marc Edwards, </a:t>
            </a:r>
            <a:r>
              <a:rPr lang="en-US" err="1">
                <a:latin typeface="Open Sans"/>
                <a:ea typeface="Open Sans"/>
                <a:cs typeface="Open Sans"/>
                <a:sym typeface="Open Sans"/>
              </a:rPr>
              <a:t>Yedin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Lui, Xinzhe Qi</a:t>
            </a:r>
          </a:p>
        </p:txBody>
      </p:sp>
      <p:cxnSp>
        <p:nvCxnSpPr>
          <p:cNvPr id="57" name="Google Shape;57;p13"/>
          <p:cNvCxnSpPr/>
          <p:nvPr/>
        </p:nvCxnSpPr>
        <p:spPr>
          <a:xfrm rot="10800000" flipH="1">
            <a:off x="362308" y="3979600"/>
            <a:ext cx="8412600" cy="5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80060" y="479778"/>
            <a:ext cx="2474684" cy="4183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US" sz="4400" dirty="0"/>
              <a:t>Carnegie Mellon University Golf</a:t>
            </a:r>
          </a:p>
        </p:txBody>
      </p:sp>
      <p:graphicFrame>
        <p:nvGraphicFramePr>
          <p:cNvPr id="99" name="Google Shape;78;p15">
            <a:extLst>
              <a:ext uri="{FF2B5EF4-FFF2-40B4-BE49-F238E27FC236}">
                <a16:creationId xmlns:a16="http://schemas.microsoft.com/office/drawing/2014/main" id="{4D3B025F-2C9F-4586-A5B2-9E66A37FE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800675"/>
              </p:ext>
            </p:extLst>
          </p:nvPr>
        </p:nvGraphicFramePr>
        <p:xfrm>
          <a:off x="3224893" y="479778"/>
          <a:ext cx="5739493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B689-710A-3C44-972D-A8D07560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>
                <a:sym typeface="Open Sans SemiBold"/>
              </a:rPr>
              <a:t>Client Goals</a:t>
            </a:r>
            <a:br>
              <a:rPr lang="en-US" sz="3700">
                <a:sym typeface="Open Sans SemiBold"/>
              </a:rPr>
            </a:br>
            <a:endParaRPr lang="en-US" sz="370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B4DDA7-887B-4E2E-9431-693028A20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70540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5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E0FDBC02-48C1-48B7-BF61-2D10CC72F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4462AAD0-42E1-4737-9C88-868AC0C1D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B8A582B3-A3B3-49D5-BBF0-98FEA4C2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3501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EE143F64-D44C-4123-A2E1-FEC1C3F3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0743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5">
            <a:extLst>
              <a:ext uri="{FF2B5EF4-FFF2-40B4-BE49-F238E27FC236}">
                <a16:creationId xmlns:a16="http://schemas.microsoft.com/office/drawing/2014/main" id="{17DB13B9-D0D4-4393-AFAB-2B39448B2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4870743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B66EDD-B220-5D44-B0EB-6EDFFEF3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360"/>
          <a:stretch/>
        </p:blipFill>
        <p:spPr>
          <a:xfrm>
            <a:off x="120650" y="120650"/>
            <a:ext cx="8902699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FDBC02-48C1-48B7-BF61-2D10CC72F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62AAD0-42E1-4737-9C88-868AC0C1D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582B3-A3B3-49D5-BBF0-98FEA4C2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3501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143F64-D44C-4123-A2E1-FEC1C3F3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0743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DB13B9-D0D4-4393-AFAB-2B39448B2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4870743"/>
            <a:ext cx="2743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72F0B-5123-AC41-B6B8-4B732E518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360"/>
          <a:stretch/>
        </p:blipFill>
        <p:spPr>
          <a:xfrm>
            <a:off x="120650" y="120650"/>
            <a:ext cx="8902699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A71-7F22-9445-A7A1-AD8FB4E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223B-411D-5C47-BD7E-DE51C4278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EF4416-ADFE-6847-8D98-641E7A22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cap="all" dirty="0"/>
              <a:t>Thank you</a:t>
            </a:r>
          </a:p>
        </p:txBody>
      </p:sp>
      <p:pic>
        <p:nvPicPr>
          <p:cNvPr id="38" name="Graphic 6" descr="Sunglasses Face with Solid Fill">
            <a:extLst>
              <a:ext uri="{FF2B5EF4-FFF2-40B4-BE49-F238E27FC236}">
                <a16:creationId xmlns:a16="http://schemas.microsoft.com/office/drawing/2014/main" id="{00A2B7B2-E195-4855-94E2-B0BD094B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256" y="1004054"/>
            <a:ext cx="2561710" cy="25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69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(16:9)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Open Sans</vt:lpstr>
      <vt:lpstr>Arial</vt:lpstr>
      <vt:lpstr>Crop</vt:lpstr>
      <vt:lpstr>PowerPoint Presentation</vt:lpstr>
      <vt:lpstr>Carnegie Mellon University Golf</vt:lpstr>
      <vt:lpstr>Client Goals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Xinzhe</dc:creator>
  <cp:lastModifiedBy>Qi Xinzhe</cp:lastModifiedBy>
  <cp:revision>1</cp:revision>
  <dcterms:created xsi:type="dcterms:W3CDTF">2020-05-02T20:34:54Z</dcterms:created>
  <dcterms:modified xsi:type="dcterms:W3CDTF">2020-05-02T20:35:03Z</dcterms:modified>
</cp:coreProperties>
</file>