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66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75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77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21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864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37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199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89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866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80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94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7CF5-F58B-4F86-A4D8-7B1C24DC40C8}" type="datetimeFigureOut">
              <a:rPr lang="es-EC" smtClean="0"/>
              <a:t>25/5/2024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42B2-C72E-48F0-BCCA-2FB2AEEFCD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6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61848"/>
              </p:ext>
            </p:extLst>
          </p:nvPr>
        </p:nvGraphicFramePr>
        <p:xfrm>
          <a:off x="22578" y="0"/>
          <a:ext cx="12112978" cy="118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978">
                  <a:extLst>
                    <a:ext uri="{9D8B030D-6E8A-4147-A177-3AD203B41FA5}">
                      <a16:colId xmlns:a16="http://schemas.microsoft.com/office/drawing/2014/main" val="1850506971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r>
                        <a:rPr lang="es-MX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</a:t>
                      </a:r>
                    </a:p>
                    <a:p>
                      <a:r>
                        <a:rPr lang="es-MX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Impacto de las Tecnologías Web en la Sociedad y los Negocios</a:t>
                      </a:r>
                      <a:endParaRPr lang="es-MX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06345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s-MX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4593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84238"/>
              </p:ext>
            </p:extLst>
          </p:nvPr>
        </p:nvGraphicFramePr>
        <p:xfrm>
          <a:off x="0" y="719666"/>
          <a:ext cx="1213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185">
                  <a:extLst>
                    <a:ext uri="{9D8B030D-6E8A-4147-A177-3AD203B41FA5}">
                      <a16:colId xmlns:a16="http://schemas.microsoft.com/office/drawing/2014/main" val="482786897"/>
                    </a:ext>
                  </a:extLst>
                </a:gridCol>
                <a:gridCol w="4045185">
                  <a:extLst>
                    <a:ext uri="{9D8B030D-6E8A-4147-A177-3AD203B41FA5}">
                      <a16:colId xmlns:a16="http://schemas.microsoft.com/office/drawing/2014/main" val="506224479"/>
                    </a:ext>
                  </a:extLst>
                </a:gridCol>
                <a:gridCol w="4045185">
                  <a:extLst>
                    <a:ext uri="{9D8B030D-6E8A-4147-A177-3AD203B41FA5}">
                      <a16:colId xmlns:a16="http://schemas.microsoft.com/office/drawing/2014/main" val="427547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/>
                        </a:rPr>
                        <a:t>Transformación Digital en los Negocios</a:t>
                      </a:r>
                      <a:endParaRPr lang="es-MX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/>
                        </a:rPr>
                        <a:t>Marketing Digital y Análisis de Datos</a:t>
                      </a:r>
                      <a:endParaRPr lang="es-MX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/>
                        </a:rPr>
                        <a:t>Innovación y Desarrollo de Productos</a:t>
                      </a:r>
                      <a:endParaRPr lang="es-MX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0732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2578" y="1182292"/>
            <a:ext cx="12169422" cy="48785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11289" y="6107724"/>
            <a:ext cx="12180712" cy="8306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2192214" y="2555631"/>
            <a:ext cx="7807569" cy="30362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52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42500"/>
              </p:ext>
            </p:extLst>
          </p:nvPr>
        </p:nvGraphicFramePr>
        <p:xfrm>
          <a:off x="79022" y="0"/>
          <a:ext cx="12056534" cy="118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534">
                  <a:extLst>
                    <a:ext uri="{9D8B030D-6E8A-4147-A177-3AD203B41FA5}">
                      <a16:colId xmlns:a16="http://schemas.microsoft.com/office/drawing/2014/main" val="1850506971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</a:t>
                      </a:r>
                    </a:p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Titulo de paginas </a:t>
                      </a:r>
                      <a:r>
                        <a:rPr lang="es-MX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navegación</a:t>
                      </a:r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06345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4593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83457"/>
              </p:ext>
            </p:extLst>
          </p:nvPr>
        </p:nvGraphicFramePr>
        <p:xfrm>
          <a:off x="0" y="719666"/>
          <a:ext cx="1213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185">
                  <a:extLst>
                    <a:ext uri="{9D8B030D-6E8A-4147-A177-3AD203B41FA5}">
                      <a16:colId xmlns:a16="http://schemas.microsoft.com/office/drawing/2014/main" val="482786897"/>
                    </a:ext>
                  </a:extLst>
                </a:gridCol>
                <a:gridCol w="4045185">
                  <a:extLst>
                    <a:ext uri="{9D8B030D-6E8A-4147-A177-3AD203B41FA5}">
                      <a16:colId xmlns:a16="http://schemas.microsoft.com/office/drawing/2014/main" val="506224479"/>
                    </a:ext>
                  </a:extLst>
                </a:gridCol>
                <a:gridCol w="4045185">
                  <a:extLst>
                    <a:ext uri="{9D8B030D-6E8A-4147-A177-3AD203B41FA5}">
                      <a16:colId xmlns:a16="http://schemas.microsoft.com/office/drawing/2014/main" val="427547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Pagina </a:t>
                      </a:r>
                      <a:r>
                        <a:rPr lang="es-MX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0732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2578" y="1182292"/>
            <a:ext cx="12169422" cy="48785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te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22578" y="6084360"/>
            <a:ext cx="12180712" cy="3569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2192214" y="2555631"/>
            <a:ext cx="7807569" cy="30362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/>
          <p:cNvSpPr/>
          <p:nvPr/>
        </p:nvSpPr>
        <p:spPr>
          <a:xfrm>
            <a:off x="880533" y="1478844"/>
            <a:ext cx="10713156" cy="74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/>
          <p:cNvSpPr txBox="1"/>
          <p:nvPr/>
        </p:nvSpPr>
        <p:spPr>
          <a:xfrm>
            <a:off x="1241778" y="1859280"/>
            <a:ext cx="689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texto</a:t>
            </a:r>
            <a:endParaRPr lang="es-EC" dirty="0"/>
          </a:p>
        </p:txBody>
      </p:sp>
      <p:sp>
        <p:nvSpPr>
          <p:cNvPr id="9" name="CuadroTexto 8"/>
          <p:cNvSpPr txBox="1"/>
          <p:nvPr/>
        </p:nvSpPr>
        <p:spPr>
          <a:xfrm>
            <a:off x="2720622" y="2878667"/>
            <a:ext cx="237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imagen</a:t>
            </a:r>
            <a:endParaRPr lang="es-EC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599" y="6457243"/>
            <a:ext cx="113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Opinión: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1907822" y="6579196"/>
            <a:ext cx="4075289" cy="19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/>
          <p:cNvSpPr txBox="1"/>
          <p:nvPr/>
        </p:nvSpPr>
        <p:spPr>
          <a:xfrm>
            <a:off x="3905956" y="6103828"/>
            <a:ext cx="286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Por: Xiomara Lopez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5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Xiomara XL. Lopez</dc:creator>
  <cp:lastModifiedBy>Xiomara XL. Lopez</cp:lastModifiedBy>
  <cp:revision>7</cp:revision>
  <dcterms:created xsi:type="dcterms:W3CDTF">2024-05-25T01:35:28Z</dcterms:created>
  <dcterms:modified xsi:type="dcterms:W3CDTF">2024-05-26T01:06:23Z</dcterms:modified>
</cp:coreProperties>
</file>