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-7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B09CC-CC0A-4E8A-86F0-EE93BA379490}" type="datetimeFigureOut">
              <a:rPr lang="en-CA" smtClean="0"/>
              <a:t>2024-10-17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E0A48-8E57-4C84-A773-5469228F0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12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first planned task was homing mines, and this was actually the task that went mostly okay.</a:t>
            </a:r>
          </a:p>
          <a:p>
            <a:r>
              <a:rPr lang="en-US" dirty="0"/>
              <a:t>I’d planned to use vector2.distance, and I did end up making good use of it.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0A48-8E57-4C84-A773-5469228F034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56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86FEB-209B-D0DA-EE7C-7F5C1853E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490A4-5DA2-B94A-093B-5E954ADD3B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A44F80-365C-E501-0E77-E0863683D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I was planning for the mines left by the player to move</a:t>
            </a:r>
          </a:p>
          <a:p>
            <a:r>
              <a:rPr lang="en-US" dirty="0"/>
              <a:t>I did end up getting them moving</a:t>
            </a:r>
          </a:p>
          <a:p>
            <a:r>
              <a:rPr lang="en-US" dirty="0"/>
              <a:t>But it </a:t>
            </a:r>
            <a:r>
              <a:rPr lang="en-US" dirty="0" err="1"/>
              <a:t>sorta</a:t>
            </a:r>
            <a:r>
              <a:rPr lang="en-US" dirty="0"/>
              <a:t> got a </a:t>
            </a:r>
            <a:r>
              <a:rPr lang="en-US" dirty="0" err="1"/>
              <a:t>lil</a:t>
            </a:r>
            <a:r>
              <a:rPr lang="en-US" dirty="0"/>
              <a:t> lost on the way there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F1502-2B40-80DE-B3E0-B0EDE61C7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0A48-8E57-4C84-A773-5469228F034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71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 Send Message isn’t my strong suit still</a:t>
            </a:r>
          </a:p>
          <a:p>
            <a:r>
              <a:rPr lang="en-US" dirty="0"/>
              <a:t>Also how to handle the destroy was a </a:t>
            </a:r>
            <a:r>
              <a:rPr lang="en-US" dirty="0" err="1"/>
              <a:t>lil</a:t>
            </a:r>
            <a:r>
              <a:rPr lang="en-US" dirty="0"/>
              <a:t> weird, but I got there</a:t>
            </a:r>
          </a:p>
          <a:p>
            <a:r>
              <a:rPr lang="en-US" dirty="0"/>
              <a:t>Mostly it was just several tests to see how it happened in my main code on player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0A48-8E57-4C84-A773-5469228F034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50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15BFB-336B-FD4E-B5EC-AAC0CA473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A901E8-588D-9772-C3EB-976D118E2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953C2B-8090-CFFB-D00E-717F851DE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wanted to turn the ship as you drove it</a:t>
            </a:r>
          </a:p>
          <a:p>
            <a:r>
              <a:rPr lang="en-US" dirty="0"/>
              <a:t>Which is theoretically, pretty easy, sadly I was sick the week we did rotate</a:t>
            </a:r>
            <a:endParaRPr lang="en-CA" dirty="0"/>
          </a:p>
          <a:p>
            <a:r>
              <a:rPr lang="en-CA" dirty="0"/>
              <a:t>I tried to use Vector3.Lookat but that didn’t work out so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188EE-4874-0D7B-232B-C9625CA0E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0A48-8E57-4C84-A773-5469228F034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46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2225E-E9A8-770A-71AF-324F3932B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AC164-8444-0353-1DFE-0F3702864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8A2C5-1010-299D-656B-3976C0580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losing the ship I kind of ran out of steam, but it was an interesting learning experience how Z is forwards and how </a:t>
            </a:r>
            <a:r>
              <a:rPr lang="en-US" dirty="0" err="1"/>
              <a:t>lookat</a:t>
            </a:r>
            <a:r>
              <a:rPr lang="en-US" dirty="0"/>
              <a:t> works.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42BDF-1EC5-8FC4-998B-7E250145DE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0A48-8E57-4C84-A773-5469228F034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66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8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1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6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2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10/17/2024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570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65FBEFBC-3CA3-40E6-C2BE-2FE920513C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10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E98FAF-8CD1-839C-DA90-80381F61C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story of how I lost my mind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3393B-C65B-8C30-2412-B031309AF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Or the Space Shooter Modifications I tried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Allie Arnott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8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6FF-EA5F-7974-6CA2-2496E50A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57201"/>
            <a:ext cx="3994785" cy="887671"/>
          </a:xfrm>
        </p:spPr>
        <p:txBody>
          <a:bodyPr/>
          <a:lstStyle/>
          <a:p>
            <a:r>
              <a:rPr lang="en-US" dirty="0"/>
              <a:t>The Trail of Mines</a:t>
            </a:r>
            <a:endParaRPr lang="en-CA" dirty="0"/>
          </a:p>
        </p:txBody>
      </p:sp>
      <p:pic>
        <p:nvPicPr>
          <p:cNvPr id="8" name="Picture 7" descr="A blue rocket flying towards red bombs&#10;&#10;Description automatically generated">
            <a:extLst>
              <a:ext uri="{FF2B5EF4-FFF2-40B4-BE49-F238E27FC236}">
                <a16:creationId xmlns:a16="http://schemas.microsoft.com/office/drawing/2014/main" id="{A36060DF-CAF2-A8CF-4AC6-68A349A4E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16" y="2617035"/>
            <a:ext cx="3700591" cy="37256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A blue rocket and a red bomb&#10;&#10;Description automatically generated">
            <a:extLst>
              <a:ext uri="{FF2B5EF4-FFF2-40B4-BE49-F238E27FC236}">
                <a16:creationId xmlns:a16="http://schemas.microsoft.com/office/drawing/2014/main" id="{E9C6F186-0394-EAD1-61D8-676DAABDC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8" y="1633081"/>
            <a:ext cx="3800028" cy="33138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2153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B8466636-D5D7-C874-FAC8-8A5FEBD8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239359"/>
            <a:ext cx="7243767" cy="368383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F38D862-F28C-27E4-3018-CDB1EC81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learned Unity gets VERY confused when you ask if an empty list is empty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2FAE6E-CEEA-25FC-5505-8D7B7AB11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Unity can</a:t>
            </a:r>
            <a:r>
              <a:rPr lang="en-CA" dirty="0"/>
              <a:t>’t handle checking an empty list</a:t>
            </a:r>
          </a:p>
          <a:p>
            <a:r>
              <a:rPr lang="en-CA" dirty="0"/>
              <a:t>Not even if it knows what is going to be in the list</a:t>
            </a:r>
          </a:p>
          <a:p>
            <a:r>
              <a:rPr lang="en-CA" dirty="0"/>
              <a:t>I guess it needs an object to exist before it can check if it’s empty</a:t>
            </a:r>
          </a:p>
          <a:p>
            <a:r>
              <a:rPr lang="en-CA" dirty="0"/>
              <a:t>Or in this case a list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D7C365-DEF1-C587-9803-684452B18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9" y="5031366"/>
            <a:ext cx="5496560" cy="619125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6B87D32-EF43-D760-DAF2-74094CCAC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18" y="389611"/>
            <a:ext cx="201958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5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E9B61-DDF4-8997-7CB3-02A19C9C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5BF1-7044-3AC3-86F7-78E0D505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57201"/>
            <a:ext cx="3994785" cy="887671"/>
          </a:xfrm>
        </p:spPr>
        <p:txBody>
          <a:bodyPr>
            <a:normAutofit fontScale="90000"/>
          </a:bodyPr>
          <a:lstStyle/>
          <a:p>
            <a:r>
              <a:rPr lang="en-US" dirty="0"/>
              <a:t>Mines on the move</a:t>
            </a:r>
            <a:endParaRPr lang="en-CA" dirty="0"/>
          </a:p>
        </p:txBody>
      </p:sp>
      <p:pic>
        <p:nvPicPr>
          <p:cNvPr id="12" name="Picture 11" descr="A cartoon rocket and a spaceship&#10;&#10;Description automatically generated with medium confidence">
            <a:extLst>
              <a:ext uri="{FF2B5EF4-FFF2-40B4-BE49-F238E27FC236}">
                <a16:creationId xmlns:a16="http://schemas.microsoft.com/office/drawing/2014/main" id="{CE129314-CD94-9672-4345-518927958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23" y="1436312"/>
            <a:ext cx="2833274" cy="28524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A cartoon of a spaceship and a bomb&#10;&#10;Description automatically generated">
            <a:extLst>
              <a:ext uri="{FF2B5EF4-FFF2-40B4-BE49-F238E27FC236}">
                <a16:creationId xmlns:a16="http://schemas.microsoft.com/office/drawing/2014/main" id="{DC8023ED-2B5E-6B9F-B28B-22D563A61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77" y="3340515"/>
            <a:ext cx="2490769" cy="25353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062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B434-8DBA-952A-3263-2439FE81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those bombs move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655C7-9FED-AD7A-D36C-68CEAE7FA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Unity Forgot What a Vector 2 was</a:t>
            </a:r>
          </a:p>
          <a:p>
            <a:r>
              <a:rPr lang="en-US" dirty="0"/>
              <a:t>I was pretty distressed, I still have no idea what happened</a:t>
            </a:r>
          </a:p>
          <a:p>
            <a:r>
              <a:rPr lang="en-US" dirty="0"/>
              <a:t>But once it remembered (after restarting a few times)</a:t>
            </a:r>
          </a:p>
          <a:p>
            <a:r>
              <a:rPr lang="en-US" dirty="0"/>
              <a:t>The movement was easy!</a:t>
            </a:r>
          </a:p>
          <a:p>
            <a:r>
              <a:rPr lang="en-US" dirty="0"/>
              <a:t>Until it wasn’t </a:t>
            </a:r>
            <a:endParaRPr lang="en-CA" dirty="0"/>
          </a:p>
        </p:txBody>
      </p: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22F8C6D-377E-6FA7-4250-B98A806BF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267" y="649319"/>
            <a:ext cx="3115110" cy="4096322"/>
          </a:xfrm>
          <a:prstGeom prst="rect">
            <a:avLst/>
          </a:prstGeom>
        </p:spPr>
      </p:pic>
      <p:pic>
        <p:nvPicPr>
          <p:cNvPr id="12" name="Picture 11" descr="A computer screen with text&#10;&#10;Description automatically generated">
            <a:extLst>
              <a:ext uri="{FF2B5EF4-FFF2-40B4-BE49-F238E27FC236}">
                <a16:creationId xmlns:a16="http://schemas.microsoft.com/office/drawing/2014/main" id="{5BF5390E-9192-DF8C-53F4-E10C605AE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23" y="4471163"/>
            <a:ext cx="7265365" cy="21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6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4C01A0-9979-5138-B28D-84694E34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C064D-B589-3076-5FCB-2D5A243E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93" y="1140728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Disco Ship</a:t>
            </a: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oup of blue rockets&#10;&#10;Description automatically generated">
            <a:extLst>
              <a:ext uri="{FF2B5EF4-FFF2-40B4-BE49-F238E27FC236}">
                <a16:creationId xmlns:a16="http://schemas.microsoft.com/office/drawing/2014/main" id="{C69ACF2A-DC31-8316-9FB2-3A3A64001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r="7686" b="-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788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782CC-4736-A8A3-7662-4FBFA97BF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701-B82A-648D-ECEA-D364AD01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Houston I’ve lost a spaceship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65870-2CB7-586A-A8A4-E8BF61870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At first tried the Vector3.Lookat</a:t>
            </a:r>
          </a:p>
          <a:p>
            <a:r>
              <a:rPr lang="en-US" dirty="0"/>
              <a:t>Except that uses the Z axis as the forwards, not the Y</a:t>
            </a:r>
          </a:p>
          <a:p>
            <a:r>
              <a:rPr lang="en-US" dirty="0"/>
              <a:t>So the ship left</a:t>
            </a:r>
            <a:endParaRPr lang="en-CA" dirty="0"/>
          </a:p>
          <a:p>
            <a:endParaRPr lang="en-CA" dirty="0"/>
          </a:p>
          <a:p>
            <a:r>
              <a:rPr lang="en-CA" dirty="0"/>
              <a:t>Also turns out, I don’t understand </a:t>
            </a:r>
            <a:r>
              <a:rPr lang="en-CA" dirty="0" err="1"/>
              <a:t>eulers</a:t>
            </a:r>
            <a:endParaRPr lang="en-US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8791AD1-50F5-4BEF-5DC6-88A1E848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843879"/>
            <a:ext cx="1609950" cy="1333686"/>
          </a:xfrm>
          <a:prstGeom prst="rect">
            <a:avLst/>
          </a:prstGeom>
        </p:spPr>
      </p:pic>
      <p:pic>
        <p:nvPicPr>
          <p:cNvPr id="6" name="Picture 5" descr="A purple line in a circle&#10;&#10;Description automatically generated">
            <a:extLst>
              <a:ext uri="{FF2B5EF4-FFF2-40B4-BE49-F238E27FC236}">
                <a16:creationId xmlns:a16="http://schemas.microsoft.com/office/drawing/2014/main" id="{07E19040-4387-AAF2-68D3-9EB37EA6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80" y="748666"/>
            <a:ext cx="895350" cy="11430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7D6D74C-B158-4A0F-FF4D-1A01D2269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54" y="1891666"/>
            <a:ext cx="6218405" cy="47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0800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346</Words>
  <Application>Microsoft Office PowerPoint</Application>
  <PresentationFormat>Widescreen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Gill Sans Nova</vt:lpstr>
      <vt:lpstr>ConfettiVTI</vt:lpstr>
      <vt:lpstr>The story of how I lost my mind</vt:lpstr>
      <vt:lpstr>The Trail of Mines</vt:lpstr>
      <vt:lpstr>I learned Unity gets VERY confused when you ask if an empty list is empty</vt:lpstr>
      <vt:lpstr>Mines on the move</vt:lpstr>
      <vt:lpstr>Make those bombs move</vt:lpstr>
      <vt:lpstr>Disco Ship</vt:lpstr>
      <vt:lpstr>Houston I’ve lost a spaceship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Allie Arnott</dc:creator>
  <cp:lastModifiedBy>Allie Arnott</cp:lastModifiedBy>
  <cp:revision>1</cp:revision>
  <dcterms:created xsi:type="dcterms:W3CDTF">2024-10-18T00:42:38Z</dcterms:created>
  <dcterms:modified xsi:type="dcterms:W3CDTF">2024-10-18T01:26:18Z</dcterms:modified>
</cp:coreProperties>
</file>