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wm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06BE8F-BAF8-4409-971B-70C9B788A4CB}"/>
              </a:ext>
            </a:extLst>
          </p:cNvPr>
          <p:cNvGrpSpPr/>
          <p:nvPr/>
        </p:nvGrpSpPr>
        <p:grpSpPr>
          <a:xfrm>
            <a:off x="1748002" y="1370304"/>
            <a:ext cx="9412490" cy="3530141"/>
            <a:chOff x="1748002" y="1370304"/>
            <a:chExt cx="9412490" cy="353014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D77BC06-6EB3-4E8E-9BAC-4254E1A9217A}"/>
                </a:ext>
              </a:extLst>
            </p:cNvPr>
            <p:cNvGrpSpPr/>
            <p:nvPr/>
          </p:nvGrpSpPr>
          <p:grpSpPr>
            <a:xfrm>
              <a:off x="6587156" y="1384183"/>
              <a:ext cx="2038524" cy="3513379"/>
              <a:chOff x="4823670" y="1384183"/>
              <a:chExt cx="2038524" cy="3513379"/>
            </a:xfrm>
          </p:grpSpPr>
          <p:graphicFrame>
            <p:nvGraphicFramePr>
              <p:cNvPr id="2" name="对象 1"/>
              <p:cNvGraphicFramePr/>
              <p:nvPr>
                <p:extLst>
                  <p:ext uri="{D42A27DB-BD31-4B8C-83A1-F6EECF244321}">
                    <p14:modId xmlns:p14="http://schemas.microsoft.com/office/powerpoint/2010/main" val="2490081566"/>
                  </p:ext>
                </p:extLst>
              </p:nvPr>
            </p:nvGraphicFramePr>
            <p:xfrm>
              <a:off x="5102934" y="1533985"/>
              <a:ext cx="646330" cy="10910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r:id="rId3" imgW="1133475" imgH="1866900" progId="Paint.Picture">
                      <p:embed/>
                    </p:oleObj>
                  </mc:Choice>
                  <mc:Fallback>
                    <p:oleObj r:id="rId3" imgW="1133475" imgH="1866900" progId="Paint.Picture">
                      <p:embed/>
                      <p:pic>
                        <p:nvPicPr>
                          <p:cNvPr id="0" name="图片 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102934" y="1533985"/>
                            <a:ext cx="646330" cy="10910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C60F4-794E-4767-9327-FF15A812198B}"/>
                  </a:ext>
                </a:extLst>
              </p:cNvPr>
              <p:cNvSpPr txBox="1"/>
              <p:nvPr/>
            </p:nvSpPr>
            <p:spPr>
              <a:xfrm>
                <a:off x="5102934" y="262056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照片</a:t>
                </a: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76D7F8F-3ED9-46D8-A22F-B60FF9E58A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8937"/>
              <a:stretch/>
            </p:blipFill>
            <p:spPr>
              <a:xfrm>
                <a:off x="5928534" y="1533985"/>
                <a:ext cx="646331" cy="1091067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3D7DE9-1AAD-4234-96FB-8C3F8DE18CDB}"/>
                  </a:ext>
                </a:extLst>
              </p:cNvPr>
              <p:cNvSpPr txBox="1"/>
              <p:nvPr/>
            </p:nvSpPr>
            <p:spPr>
              <a:xfrm>
                <a:off x="5928534" y="262056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拓片</a:t>
                </a:r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AF8DD35-F5EA-4784-9001-1911DAE17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528" y="2994384"/>
                <a:ext cx="553143" cy="763863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399BFC-6EB1-45C1-9A96-E2B1531EF6CB}"/>
                  </a:ext>
                </a:extLst>
              </p:cNvPr>
              <p:cNvSpPr txBox="1"/>
              <p:nvPr/>
            </p:nvSpPr>
            <p:spPr>
              <a:xfrm>
                <a:off x="5102934" y="37582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摹本</a:t>
                </a: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50F0CB15-B2E5-48D8-830C-CFA41F1B7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9803" y="3080932"/>
                <a:ext cx="523792" cy="676565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231826-7E33-447A-B835-9B7B82E6FB91}"/>
                  </a:ext>
                </a:extLst>
              </p:cNvPr>
              <p:cNvSpPr txBox="1"/>
              <p:nvPr/>
            </p:nvSpPr>
            <p:spPr>
              <a:xfrm>
                <a:off x="5928534" y="37582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字库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F55A879-42A7-45A4-99E4-518930847FB4}"/>
                  </a:ext>
                </a:extLst>
              </p:cNvPr>
              <p:cNvSpPr/>
              <p:nvPr/>
            </p:nvSpPr>
            <p:spPr>
              <a:xfrm>
                <a:off x="4823670" y="1384183"/>
                <a:ext cx="2038524" cy="2944536"/>
              </a:xfrm>
              <a:prstGeom prst="rect">
                <a:avLst/>
              </a:prstGeom>
              <a:noFill/>
              <a:ln w="1587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B66FB7-7D3E-4257-A030-B54F046A7807}"/>
                  </a:ext>
                </a:extLst>
              </p:cNvPr>
              <p:cNvSpPr txBox="1"/>
              <p:nvPr/>
            </p:nvSpPr>
            <p:spPr>
              <a:xfrm>
                <a:off x="5288934" y="452823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模态多样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AEFE7F4-472B-428C-A85E-AF32DF8452E6}"/>
                </a:ext>
              </a:extLst>
            </p:cNvPr>
            <p:cNvGrpSpPr/>
            <p:nvPr/>
          </p:nvGrpSpPr>
          <p:grpSpPr>
            <a:xfrm>
              <a:off x="4043673" y="1387287"/>
              <a:ext cx="2174640" cy="3513158"/>
              <a:chOff x="2280187" y="1387287"/>
              <a:chExt cx="2174640" cy="3513158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DD43B8DE-D66D-49C3-8A70-531E02B64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7637" y="1530582"/>
                <a:ext cx="809077" cy="994767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E7B40C3A-5110-49F8-A0A7-06EAA30BE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5119" y="2763932"/>
                <a:ext cx="639211" cy="880423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0628A898-8FB8-4591-9462-3EDA26BB7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48344" y="1612752"/>
                <a:ext cx="706483" cy="830427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8D1DAA27-2BEE-4D38-9F7E-87CD818CF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5599" y="2782265"/>
                <a:ext cx="639210" cy="843757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80ECF45-D1E5-4E1C-9CFE-653D4975A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6078" y="2809437"/>
                <a:ext cx="624460" cy="78941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A36B828A-1223-4F03-8CDF-32F96D95E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0187" y="1557109"/>
                <a:ext cx="809077" cy="941713"/>
              </a:xfrm>
              <a:prstGeom prst="rect">
                <a:avLst/>
              </a:prstGeom>
            </p:spPr>
          </p:pic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6EE07F-C129-457E-A03D-EF05F7457737}"/>
                  </a:ext>
                </a:extLst>
              </p:cNvPr>
              <p:cNvSpPr/>
              <p:nvPr/>
            </p:nvSpPr>
            <p:spPr>
              <a:xfrm>
                <a:off x="2400817" y="1387287"/>
                <a:ext cx="2038524" cy="2944536"/>
              </a:xfrm>
              <a:prstGeom prst="rect">
                <a:avLst/>
              </a:prstGeom>
              <a:noFill/>
              <a:ln w="15875">
                <a:solidFill>
                  <a:srgbClr val="92D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C5001D-0F14-4807-B270-B3998554EA3F}"/>
                  </a:ext>
                </a:extLst>
              </p:cNvPr>
              <p:cNvSpPr txBox="1"/>
              <p:nvPr/>
            </p:nvSpPr>
            <p:spPr>
              <a:xfrm>
                <a:off x="2507064" y="3776734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“祝”的异体字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1717DE-FE32-4C47-AF33-2519018CE2B1}"/>
                  </a:ext>
                </a:extLst>
              </p:cNvPr>
              <p:cNvSpPr txBox="1"/>
              <p:nvPr/>
            </p:nvSpPr>
            <p:spPr>
              <a:xfrm>
                <a:off x="2888177" y="453111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异体字多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9C2DD36-97AE-4C8A-B562-8C9CA91E5A1B}"/>
                </a:ext>
              </a:extLst>
            </p:cNvPr>
            <p:cNvGrpSpPr/>
            <p:nvPr/>
          </p:nvGrpSpPr>
          <p:grpSpPr>
            <a:xfrm>
              <a:off x="9121968" y="1384183"/>
              <a:ext cx="2038524" cy="3513379"/>
              <a:chOff x="7358482" y="1384183"/>
              <a:chExt cx="2038524" cy="351337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2B0359B-539B-48F9-9DFC-4D9C0D54BAE8}"/>
                  </a:ext>
                </a:extLst>
              </p:cNvPr>
              <p:cNvSpPr/>
              <p:nvPr/>
            </p:nvSpPr>
            <p:spPr>
              <a:xfrm>
                <a:off x="7358482" y="1384183"/>
                <a:ext cx="2038524" cy="2944536"/>
              </a:xfrm>
              <a:prstGeom prst="rect">
                <a:avLst/>
              </a:prstGeom>
              <a:noFill/>
              <a:ln w="15875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8BBC0A-A97C-49BB-841F-F5CD16E30161}"/>
                  </a:ext>
                </a:extLst>
              </p:cNvPr>
              <p:cNvSpPr txBox="1"/>
              <p:nvPr/>
            </p:nvSpPr>
            <p:spPr>
              <a:xfrm>
                <a:off x="7823746" y="452823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差别微妙</a:t>
                </a:r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01135B26-918F-400E-91DA-0856A8FD1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7501" y="1530582"/>
                <a:ext cx="685800" cy="1190625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1269495D-6801-4BD0-9340-C8CC17091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66043" y="1556636"/>
                <a:ext cx="619125" cy="1190625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C88B745D-4FB0-4F98-A139-D79D3C148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84651" y="2947343"/>
                <a:ext cx="571500" cy="1123950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EEC3F44C-F702-44C5-B5EC-5070B1CCD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4201" y="2936954"/>
                <a:ext cx="590967" cy="1190625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819029-8FD8-492C-958A-546F0C9D50B0}"/>
                  </a:ext>
                </a:extLst>
              </p:cNvPr>
              <p:cNvSpPr/>
              <p:nvPr/>
            </p:nvSpPr>
            <p:spPr>
              <a:xfrm>
                <a:off x="7555494" y="1556636"/>
                <a:ext cx="626704" cy="1164571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DEC540-7798-4B14-82D3-432ABF06BFE6}"/>
                  </a:ext>
                </a:extLst>
              </p:cNvPr>
              <p:cNvSpPr/>
              <p:nvPr/>
            </p:nvSpPr>
            <p:spPr>
              <a:xfrm>
                <a:off x="8453602" y="1569662"/>
                <a:ext cx="626704" cy="1164571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9E8CD8C-99C3-4003-A7CA-5C2AB24C082B}"/>
                  </a:ext>
                </a:extLst>
              </p:cNvPr>
              <p:cNvSpPr/>
              <p:nvPr/>
            </p:nvSpPr>
            <p:spPr>
              <a:xfrm>
                <a:off x="8453602" y="2924575"/>
                <a:ext cx="626704" cy="1164571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5357CCC-ABD6-4839-BDD4-C007EE6749F7}"/>
                  </a:ext>
                </a:extLst>
              </p:cNvPr>
              <p:cNvSpPr/>
              <p:nvPr/>
            </p:nvSpPr>
            <p:spPr>
              <a:xfrm>
                <a:off x="7555494" y="2924575"/>
                <a:ext cx="626704" cy="1164571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AC709F8-FC40-4B87-8B78-BC92B1BA01E3}"/>
                </a:ext>
              </a:extLst>
            </p:cNvPr>
            <p:cNvGrpSpPr/>
            <p:nvPr/>
          </p:nvGrpSpPr>
          <p:grpSpPr>
            <a:xfrm>
              <a:off x="1748002" y="1370304"/>
              <a:ext cx="2038524" cy="3527258"/>
              <a:chOff x="1748002" y="1370304"/>
              <a:chExt cx="2038524" cy="3527258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F1EE308-090F-452E-BF20-D39D3D748EB4}"/>
                  </a:ext>
                </a:extLst>
              </p:cNvPr>
              <p:cNvSpPr/>
              <p:nvPr/>
            </p:nvSpPr>
            <p:spPr>
              <a:xfrm>
                <a:off x="1748002" y="1384183"/>
                <a:ext cx="2038524" cy="2944536"/>
              </a:xfrm>
              <a:prstGeom prst="rect">
                <a:avLst/>
              </a:prstGeom>
              <a:noFill/>
              <a:ln w="15875">
                <a:solidFill>
                  <a:srgbClr val="5A51C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57595C0-3CB3-4E30-8D18-2AFD2DEAA713}"/>
                  </a:ext>
                </a:extLst>
              </p:cNvPr>
              <p:cNvSpPr txBox="1"/>
              <p:nvPr/>
            </p:nvSpPr>
            <p:spPr>
              <a:xfrm>
                <a:off x="2213266" y="452823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数据量大</a:t>
                </a:r>
              </a:p>
            </p:txBody>
          </p: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7E8CF5B3-979F-4AE6-8695-58C357756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51" t="-1979" r="41656" b="39314"/>
              <a:stretch/>
            </p:blipFill>
            <p:spPr>
              <a:xfrm>
                <a:off x="1769080" y="1370304"/>
                <a:ext cx="1972086" cy="28612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zM2UxNDQ2NmRjNTI0YzJlN2ZlMDFhOGViMzQ4ND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WPS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zhenzixiong</dc:creator>
  <cp:lastModifiedBy>zhenzixiong</cp:lastModifiedBy>
  <cp:revision>10</cp:revision>
  <dcterms:created xsi:type="dcterms:W3CDTF">2023-08-09T12:44:00Z</dcterms:created>
  <dcterms:modified xsi:type="dcterms:W3CDTF">2024-09-06T02:05:45Z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2052-12.1.0.17857</vt:lpwstr>
  </property>
</Properties>
</file>