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88"/>
        <p:guide pos="379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453390" y="78740"/>
            <a:ext cx="10210165" cy="6701790"/>
            <a:chOff x="1815" y="245"/>
            <a:chExt cx="16079" cy="10554"/>
          </a:xfrm>
        </p:grpSpPr>
        <p:sp>
          <p:nvSpPr>
            <p:cNvPr id="50" name="矩形 49"/>
            <p:cNvSpPr/>
            <p:nvPr/>
          </p:nvSpPr>
          <p:spPr>
            <a:xfrm>
              <a:off x="6916" y="511"/>
              <a:ext cx="10977" cy="44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/>
                <a:t>                                                  High Level  </a:t>
              </a:r>
              <a:endParaRPr lang="en-US" altLang="zh-CN" sz="2800"/>
            </a:p>
          </p:txBody>
        </p:sp>
        <p:sp>
          <p:nvSpPr>
            <p:cNvPr id="49" name="矩形 48"/>
            <p:cNvSpPr/>
            <p:nvPr/>
          </p:nvSpPr>
          <p:spPr>
            <a:xfrm>
              <a:off x="1815" y="6743"/>
              <a:ext cx="16079" cy="405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l"/>
              <a:r>
                <a:rPr lang="en-US" altLang="zh-CN" sz="2800"/>
                <a:t>  Low Level</a:t>
              </a:r>
              <a:endParaRPr lang="en-US" altLang="zh-CN" sz="2800"/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5034" y="772"/>
              <a:ext cx="12650" cy="9692"/>
              <a:chOff x="2970" y="623"/>
              <a:chExt cx="12650" cy="9692"/>
            </a:xfrm>
          </p:grpSpPr>
          <p:grpSp>
            <p:nvGrpSpPr>
              <p:cNvPr id="24" name="组合 23"/>
              <p:cNvGrpSpPr/>
              <p:nvPr/>
            </p:nvGrpSpPr>
            <p:grpSpPr>
              <a:xfrm>
                <a:off x="2970" y="623"/>
                <a:ext cx="12651" cy="9693"/>
                <a:chOff x="3016" y="702"/>
                <a:chExt cx="12651" cy="9693"/>
              </a:xfrm>
            </p:grpSpPr>
            <p:sp>
              <p:nvSpPr>
                <p:cNvPr id="4" name="文本框 3"/>
                <p:cNvSpPr txBox="1"/>
                <p:nvPr/>
              </p:nvSpPr>
              <p:spPr>
                <a:xfrm>
                  <a:off x="11422" y="3847"/>
                  <a:ext cx="1890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field.py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6" name="文本框 5"/>
                <p:cNvSpPr txBox="1"/>
                <p:nvPr/>
              </p:nvSpPr>
              <p:spPr>
                <a:xfrm>
                  <a:off x="14430" y="9670"/>
                  <a:ext cx="1237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utils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7" name="文本框 6"/>
                <p:cNvSpPr txBox="1"/>
                <p:nvPr/>
              </p:nvSpPr>
              <p:spPr>
                <a:xfrm>
                  <a:off x="5080" y="3847"/>
                  <a:ext cx="2388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elements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8" name="文本框 7"/>
                <p:cNvSpPr txBox="1"/>
                <p:nvPr/>
              </p:nvSpPr>
              <p:spPr>
                <a:xfrm>
                  <a:off x="8159" y="702"/>
                  <a:ext cx="2249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systems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9" name="文本框 8"/>
                <p:cNvSpPr txBox="1"/>
                <p:nvPr/>
              </p:nvSpPr>
              <p:spPr>
                <a:xfrm>
                  <a:off x="3016" y="9670"/>
                  <a:ext cx="1307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ops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8443" y="6943"/>
                  <a:ext cx="2353" cy="725"/>
                </a:xfrm>
                <a:prstGeom prst="rect">
                  <a:avLst/>
                </a:prstGeom>
                <a:solidFill>
                  <a:schemeClr val="tx1"/>
                </a:solidFill>
                <a:ln w="19050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spAutoFit/>
                </a:bodyPr>
                <a:p>
                  <a:pPr lvl="0" algn="ctr">
                    <a:buClrTx/>
                    <a:buSzTx/>
                    <a:buFontTx/>
                  </a:pPr>
                  <a:r>
                    <a:rPr lang="en-US" altLang="zh-CN" sz="2400">
                      <a:solidFill>
                        <a:schemeClr val="bg1"/>
                      </a:solidFill>
                      <a:sym typeface="+mn-ea"/>
                    </a:rPr>
                    <a:t>functional</a:t>
                  </a:r>
                  <a:endParaRPr lang="en-US" altLang="zh-CN" sz="2400">
                    <a:solidFill>
                      <a:schemeClr val="bg1"/>
                    </a:solidFill>
                    <a:sym typeface="+mn-ea"/>
                  </a:endParaRPr>
                </a:p>
              </p:txBody>
            </p:sp>
            <p:cxnSp>
              <p:nvCxnSpPr>
                <p:cNvPr id="12" name="直接箭头连接符 11"/>
                <p:cNvCxnSpPr>
                  <a:stCxn id="6" idx="0"/>
                  <a:endCxn id="4" idx="2"/>
                </p:cNvCxnSpPr>
                <p:nvPr/>
              </p:nvCxnSpPr>
              <p:spPr>
                <a:xfrm flipH="1" flipV="1">
                  <a:off x="12367" y="4572"/>
                  <a:ext cx="2682" cy="50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箭头连接符 12"/>
                <p:cNvCxnSpPr>
                  <a:stCxn id="6" idx="1"/>
                  <a:endCxn id="9" idx="3"/>
                </p:cNvCxnSpPr>
                <p:nvPr/>
              </p:nvCxnSpPr>
              <p:spPr>
                <a:xfrm flipH="1">
                  <a:off x="4323" y="10033"/>
                  <a:ext cx="1010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接箭头连接符 13"/>
                <p:cNvCxnSpPr>
                  <a:stCxn id="6" idx="0"/>
                  <a:endCxn id="10" idx="2"/>
                </p:cNvCxnSpPr>
                <p:nvPr/>
              </p:nvCxnSpPr>
              <p:spPr>
                <a:xfrm flipH="1" flipV="1">
                  <a:off x="9620" y="7668"/>
                  <a:ext cx="5429" cy="20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接箭头连接符 14"/>
                <p:cNvCxnSpPr>
                  <a:stCxn id="10" idx="1"/>
                  <a:endCxn id="7" idx="2"/>
                </p:cNvCxnSpPr>
                <p:nvPr/>
              </p:nvCxnSpPr>
              <p:spPr>
                <a:xfrm flipH="1" flipV="1">
                  <a:off x="6274" y="4572"/>
                  <a:ext cx="2169" cy="273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接箭头连接符 18"/>
                <p:cNvCxnSpPr>
                  <a:stCxn id="7" idx="0"/>
                  <a:endCxn id="8" idx="2"/>
                </p:cNvCxnSpPr>
                <p:nvPr/>
              </p:nvCxnSpPr>
              <p:spPr>
                <a:xfrm flipV="1">
                  <a:off x="6274" y="1427"/>
                  <a:ext cx="3010" cy="24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箭头连接符 19"/>
                <p:cNvCxnSpPr>
                  <a:stCxn id="4" idx="1"/>
                  <a:endCxn id="7" idx="3"/>
                </p:cNvCxnSpPr>
                <p:nvPr/>
              </p:nvCxnSpPr>
              <p:spPr>
                <a:xfrm flipH="1">
                  <a:off x="7468" y="4210"/>
                  <a:ext cx="3954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直接箭头连接符 20"/>
                <p:cNvCxnSpPr>
                  <a:stCxn id="9" idx="0"/>
                  <a:endCxn id="10" idx="2"/>
                </p:cNvCxnSpPr>
                <p:nvPr/>
              </p:nvCxnSpPr>
              <p:spPr>
                <a:xfrm flipV="1">
                  <a:off x="3670" y="7668"/>
                  <a:ext cx="5950" cy="200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/>
                <p:cNvCxnSpPr>
                  <a:stCxn id="9" idx="0"/>
                  <a:endCxn id="7" idx="2"/>
                </p:cNvCxnSpPr>
                <p:nvPr/>
              </p:nvCxnSpPr>
              <p:spPr>
                <a:xfrm flipV="1">
                  <a:off x="3670" y="4572"/>
                  <a:ext cx="2604" cy="509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箭头连接符 22"/>
                <p:cNvCxnSpPr>
                  <a:stCxn id="4" idx="0"/>
                  <a:endCxn id="8" idx="2"/>
                </p:cNvCxnSpPr>
                <p:nvPr/>
              </p:nvCxnSpPr>
              <p:spPr>
                <a:xfrm flipH="1" flipV="1">
                  <a:off x="9284" y="1427"/>
                  <a:ext cx="3083" cy="24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arrow"/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本框 24"/>
              <p:cNvSpPr txBox="1"/>
              <p:nvPr/>
            </p:nvSpPr>
            <p:spPr>
              <a:xfrm>
                <a:off x="8871" y="9374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 rot="1260000">
                <a:off x="11271" y="7907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 rot="20460000">
                <a:off x="5882" y="7932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 rot="17820000">
                <a:off x="3796" y="6612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 rot="3720000">
                <a:off x="12925" y="6376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supports</a:t>
                </a:r>
                <a:endParaRPr lang="en-US" altLang="zh-CN"/>
              </a:p>
            </p:txBody>
          </p:sp>
          <p:sp>
            <p:nvSpPr>
              <p:cNvPr id="30" name="文本框 29"/>
              <p:cNvSpPr txBox="1"/>
              <p:nvPr/>
            </p:nvSpPr>
            <p:spPr>
              <a:xfrm>
                <a:off x="8632" y="3551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input</a:t>
                </a:r>
                <a:endParaRPr lang="en-US" altLang="zh-CN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 rot="2340000">
                <a:off x="10352" y="2160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input</a:t>
                </a:r>
                <a:endParaRPr lang="en-US" altLang="zh-CN"/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8642" y="4131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output</a:t>
                </a:r>
                <a:endParaRPr lang="en-US" altLang="zh-CN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 rot="2280000">
                <a:off x="9915" y="2717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output</a:t>
                </a:r>
                <a:endParaRPr lang="en-US" altLang="zh-CN"/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 rot="19320000">
                <a:off x="6356" y="2207"/>
                <a:ext cx="19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compose</a:t>
                </a:r>
                <a:endParaRPr lang="en-US" altLang="zh-CN"/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 rot="3180000">
                <a:off x="6491" y="5427"/>
                <a:ext cx="220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depends on</a:t>
                </a:r>
                <a:endParaRPr lang="en-US" altLang="zh-CN"/>
              </a:p>
            </p:txBody>
          </p:sp>
        </p:grpSp>
        <p:sp>
          <p:nvSpPr>
            <p:cNvPr id="38" name="文本框 37"/>
            <p:cNvSpPr txBox="1"/>
            <p:nvPr/>
          </p:nvSpPr>
          <p:spPr>
            <a:xfrm rot="5400000">
              <a:off x="557" y="2236"/>
              <a:ext cx="4708" cy="72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spAutoFit/>
            </a:bodyPr>
            <a:p>
              <a:pPr lvl="0" algn="ctr">
                <a:buClrTx/>
                <a:buSzTx/>
                <a:buFontTx/>
              </a:pPr>
              <a:r>
                <a:rPr lang="en-US" altLang="zh-CN" sz="2400">
                  <a:solidFill>
                    <a:schemeClr val="bg1"/>
                  </a:solidFill>
                  <a:sym typeface="+mn-ea"/>
                </a:rPr>
                <a:t>Neural Network</a:t>
              </a:r>
              <a:endParaRPr lang="en-US" altLang="zh-CN" sz="2400">
                <a:solidFill>
                  <a:schemeClr val="bg1"/>
                </a:solidFill>
                <a:sym typeface="+mn-ea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3274" y="3558"/>
              <a:ext cx="3824" cy="1456"/>
              <a:chOff x="3274" y="3558"/>
              <a:chExt cx="3824" cy="1456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flipH="1">
                <a:off x="3274" y="4138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/>
              <p:cNvCxnSpPr/>
              <p:nvPr/>
            </p:nvCxnSpPr>
            <p:spPr>
              <a:xfrm flipH="1">
                <a:off x="3274" y="4434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1" name="文本框 40"/>
              <p:cNvSpPr txBox="1"/>
              <p:nvPr/>
            </p:nvSpPr>
            <p:spPr>
              <a:xfrm>
                <a:off x="4365" y="3558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training</a:t>
                </a:r>
                <a:endParaRPr lang="en-US" altLang="zh-CN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456" y="4434"/>
                <a:ext cx="34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trained attributes</a:t>
                </a:r>
                <a:endParaRPr lang="en-US" altLang="zh-CN"/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278" y="361"/>
              <a:ext cx="6891" cy="1468"/>
              <a:chOff x="3274" y="3546"/>
              <a:chExt cx="3824" cy="1468"/>
            </a:xfrm>
          </p:grpSpPr>
          <p:cxnSp>
            <p:nvCxnSpPr>
              <p:cNvPr id="45" name="直接箭头连接符 44"/>
              <p:cNvCxnSpPr/>
              <p:nvPr/>
            </p:nvCxnSpPr>
            <p:spPr>
              <a:xfrm flipH="1">
                <a:off x="3274" y="4138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/>
              <p:cNvCxnSpPr/>
              <p:nvPr/>
            </p:nvCxnSpPr>
            <p:spPr>
              <a:xfrm flipH="1">
                <a:off x="3274" y="4434"/>
                <a:ext cx="382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arrow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7" name="文本框 46"/>
              <p:cNvSpPr txBox="1"/>
              <p:nvPr/>
            </p:nvSpPr>
            <p:spPr>
              <a:xfrm>
                <a:off x="3818" y="3546"/>
                <a:ext cx="173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/>
                  <a:t>training</a:t>
                </a:r>
                <a:endParaRPr lang="en-US" altLang="zh-CN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3456" y="4434"/>
                <a:ext cx="3460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/>
                <a:r>
                  <a:rPr lang="en-US" altLang="zh-CN"/>
                  <a:t>trained attributes </a:t>
                </a:r>
                <a:endParaRPr lang="en-US" altLang="zh-CN"/>
              </a:p>
            </p:txBody>
          </p:sp>
        </p:grpSp>
      </p:grpSp>
      <p:cxnSp>
        <p:nvCxnSpPr>
          <p:cNvPr id="2" name="直接箭头连接符 1"/>
          <p:cNvCxnSpPr>
            <a:endCxn id="7" idx="3"/>
          </p:cNvCxnSpPr>
          <p:nvPr/>
        </p:nvCxnSpPr>
        <p:spPr>
          <a:xfrm flipH="1" flipV="1">
            <a:off x="5324475" y="2640965"/>
            <a:ext cx="4782185" cy="3442335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 rot="2160000">
            <a:off x="7026275" y="3832225"/>
            <a:ext cx="1098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supports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WPS 演示</Application>
  <PresentationFormat>宽屏</PresentationFormat>
  <Paragraphs>50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Zarathustra_</cp:lastModifiedBy>
  <cp:revision>156</cp:revision>
  <dcterms:created xsi:type="dcterms:W3CDTF">2019-06-19T02:08:00Z</dcterms:created>
  <dcterms:modified xsi:type="dcterms:W3CDTF">2025-01-13T12:39:41Z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02B9B10895FF4E159D61C0F7C7EDFD98_11</vt:lpwstr>
  </property>
</Properties>
</file>