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37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88"/>
        <p:guide pos="379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53390" y="78740"/>
            <a:ext cx="10210165" cy="6701790"/>
            <a:chOff x="1815" y="245"/>
            <a:chExt cx="16079" cy="10554"/>
          </a:xfrm>
        </p:grpSpPr>
        <p:sp>
          <p:nvSpPr>
            <p:cNvPr id="50" name="矩形 49"/>
            <p:cNvSpPr/>
            <p:nvPr/>
          </p:nvSpPr>
          <p:spPr>
            <a:xfrm>
              <a:off x="6916" y="511"/>
              <a:ext cx="10977" cy="4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2800"/>
                <a:t>                                                  High Level  </a:t>
              </a:r>
              <a:endParaRPr lang="en-US" altLang="zh-CN" sz="2800"/>
            </a:p>
          </p:txBody>
        </p:sp>
        <p:sp>
          <p:nvSpPr>
            <p:cNvPr id="49" name="矩形 48"/>
            <p:cNvSpPr/>
            <p:nvPr/>
          </p:nvSpPr>
          <p:spPr>
            <a:xfrm>
              <a:off x="1815" y="6743"/>
              <a:ext cx="16079" cy="4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2800"/>
                <a:t>  Low Level</a:t>
              </a:r>
              <a:endParaRPr lang="en-US" altLang="zh-CN" sz="2800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5034" y="772"/>
              <a:ext cx="12650" cy="9692"/>
              <a:chOff x="2970" y="623"/>
              <a:chExt cx="12650" cy="9692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2970" y="623"/>
                <a:ext cx="12651" cy="9693"/>
                <a:chOff x="3016" y="702"/>
                <a:chExt cx="12651" cy="9693"/>
              </a:xfrm>
            </p:grpSpPr>
            <p:sp>
              <p:nvSpPr>
                <p:cNvPr id="4" name="文本框 3"/>
                <p:cNvSpPr txBox="1"/>
                <p:nvPr/>
              </p:nvSpPr>
              <p:spPr>
                <a:xfrm>
                  <a:off x="11422" y="3847"/>
                  <a:ext cx="1890" cy="725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sp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en-US" altLang="zh-CN" sz="2400">
                      <a:solidFill>
                        <a:schemeClr val="bg1"/>
                      </a:solidFill>
                      <a:sym typeface="+mn-ea"/>
                    </a:rPr>
                    <a:t>field.py</a:t>
                  </a:r>
                  <a:endParaRPr lang="en-US" altLang="zh-CN" sz="2400">
                    <a:solidFill>
                      <a:schemeClr val="bg1"/>
                    </a:solidFill>
                    <a:sym typeface="+mn-ea"/>
                  </a:endParaRPr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14430" y="9670"/>
                  <a:ext cx="1237" cy="725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sp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en-US" altLang="zh-CN" sz="2400">
                      <a:solidFill>
                        <a:schemeClr val="bg1"/>
                      </a:solidFill>
                      <a:sym typeface="+mn-ea"/>
                    </a:rPr>
                    <a:t>utils</a:t>
                  </a:r>
                  <a:endParaRPr lang="en-US" altLang="zh-CN" sz="2400">
                    <a:solidFill>
                      <a:schemeClr val="bg1"/>
                    </a:solidFill>
                    <a:sym typeface="+mn-ea"/>
                  </a:endParaRP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5080" y="3847"/>
                  <a:ext cx="2388" cy="725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sp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en-US" altLang="zh-CN" sz="2400">
                      <a:solidFill>
                        <a:schemeClr val="bg1"/>
                      </a:solidFill>
                      <a:sym typeface="+mn-ea"/>
                    </a:rPr>
                    <a:t>elements</a:t>
                  </a:r>
                  <a:endParaRPr lang="en-US" altLang="zh-CN" sz="2400">
                    <a:solidFill>
                      <a:schemeClr val="bg1"/>
                    </a:solidFill>
                    <a:sym typeface="+mn-ea"/>
                  </a:endParaRP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8159" y="702"/>
                  <a:ext cx="2249" cy="725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sp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en-US" altLang="zh-CN" sz="2400">
                      <a:solidFill>
                        <a:schemeClr val="bg1"/>
                      </a:solidFill>
                      <a:sym typeface="+mn-ea"/>
                    </a:rPr>
                    <a:t>systems</a:t>
                  </a:r>
                  <a:endParaRPr lang="en-US" altLang="zh-CN" sz="2400">
                    <a:solidFill>
                      <a:schemeClr val="bg1"/>
                    </a:solidFill>
                    <a:sym typeface="+mn-ea"/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3016" y="9670"/>
                  <a:ext cx="1307" cy="725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sp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en-US" altLang="zh-CN" sz="2400">
                      <a:solidFill>
                        <a:schemeClr val="bg1"/>
                      </a:solidFill>
                      <a:sym typeface="+mn-ea"/>
                    </a:rPr>
                    <a:t>ops</a:t>
                  </a:r>
                  <a:endParaRPr lang="en-US" altLang="zh-CN" sz="2400">
                    <a:solidFill>
                      <a:schemeClr val="bg1"/>
                    </a:solidFill>
                    <a:sym typeface="+mn-ea"/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8443" y="6943"/>
                  <a:ext cx="2353" cy="725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sp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en-US" altLang="zh-CN" sz="2400">
                      <a:solidFill>
                        <a:schemeClr val="bg1"/>
                      </a:solidFill>
                      <a:sym typeface="+mn-ea"/>
                    </a:rPr>
                    <a:t>functional</a:t>
                  </a:r>
                  <a:endParaRPr lang="en-US" altLang="zh-CN" sz="2400">
                    <a:solidFill>
                      <a:schemeClr val="bg1"/>
                    </a:solidFill>
                    <a:sym typeface="+mn-ea"/>
                  </a:endParaRPr>
                </a:p>
              </p:txBody>
            </p:sp>
            <p:cxnSp>
              <p:nvCxnSpPr>
                <p:cNvPr id="12" name="直接箭头连接符 11"/>
                <p:cNvCxnSpPr>
                  <a:stCxn id="6" idx="0"/>
                  <a:endCxn id="4" idx="2"/>
                </p:cNvCxnSpPr>
                <p:nvPr/>
              </p:nvCxnSpPr>
              <p:spPr>
                <a:xfrm flipH="1" flipV="1">
                  <a:off x="12367" y="4572"/>
                  <a:ext cx="2682" cy="509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/>
                <p:cNvCxnSpPr>
                  <a:stCxn id="6" idx="1"/>
                  <a:endCxn id="9" idx="3"/>
                </p:cNvCxnSpPr>
                <p:nvPr/>
              </p:nvCxnSpPr>
              <p:spPr>
                <a:xfrm flipH="1">
                  <a:off x="4323" y="10033"/>
                  <a:ext cx="1010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/>
                <p:cNvCxnSpPr>
                  <a:stCxn id="6" idx="0"/>
                  <a:endCxn id="10" idx="2"/>
                </p:cNvCxnSpPr>
                <p:nvPr/>
              </p:nvCxnSpPr>
              <p:spPr>
                <a:xfrm flipH="1" flipV="1">
                  <a:off x="9620" y="7668"/>
                  <a:ext cx="5429" cy="200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>
                  <a:stCxn id="10" idx="1"/>
                  <a:endCxn id="7" idx="2"/>
                </p:cNvCxnSpPr>
                <p:nvPr/>
              </p:nvCxnSpPr>
              <p:spPr>
                <a:xfrm flipH="1" flipV="1">
                  <a:off x="6274" y="4572"/>
                  <a:ext cx="2169" cy="273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>
                  <a:stCxn id="7" idx="0"/>
                  <a:endCxn id="8" idx="2"/>
                </p:cNvCxnSpPr>
                <p:nvPr/>
              </p:nvCxnSpPr>
              <p:spPr>
                <a:xfrm flipV="1">
                  <a:off x="6274" y="1427"/>
                  <a:ext cx="3010" cy="24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/>
                <p:cNvCxnSpPr>
                  <a:stCxn id="4" idx="1"/>
                  <a:endCxn id="7" idx="3"/>
                </p:cNvCxnSpPr>
                <p:nvPr/>
              </p:nvCxnSpPr>
              <p:spPr>
                <a:xfrm flipH="1">
                  <a:off x="7468" y="4210"/>
                  <a:ext cx="395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>
                  <a:stCxn id="9" idx="0"/>
                  <a:endCxn id="10" idx="2"/>
                </p:cNvCxnSpPr>
                <p:nvPr/>
              </p:nvCxnSpPr>
              <p:spPr>
                <a:xfrm flipV="1">
                  <a:off x="3670" y="7668"/>
                  <a:ext cx="5950" cy="200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/>
                <p:cNvCxnSpPr>
                  <a:stCxn id="9" idx="0"/>
                  <a:endCxn id="7" idx="2"/>
                </p:cNvCxnSpPr>
                <p:nvPr/>
              </p:nvCxnSpPr>
              <p:spPr>
                <a:xfrm flipV="1">
                  <a:off x="3670" y="4572"/>
                  <a:ext cx="2604" cy="509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>
                  <a:stCxn id="4" idx="0"/>
                  <a:endCxn id="8" idx="2"/>
                </p:cNvCxnSpPr>
                <p:nvPr/>
              </p:nvCxnSpPr>
              <p:spPr>
                <a:xfrm flipH="1" flipV="1">
                  <a:off x="9284" y="1427"/>
                  <a:ext cx="3083" cy="24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文本框 24"/>
              <p:cNvSpPr txBox="1"/>
              <p:nvPr/>
            </p:nvSpPr>
            <p:spPr>
              <a:xfrm>
                <a:off x="8871" y="9374"/>
                <a:ext cx="1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supports</a:t>
                </a:r>
                <a:endParaRPr lang="en-US" altLang="zh-CN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 rot="1260000">
                <a:off x="11271" y="7907"/>
                <a:ext cx="1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supports</a:t>
                </a:r>
                <a:endParaRPr lang="en-US" altLang="zh-CN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 rot="20460000">
                <a:off x="5882" y="7932"/>
                <a:ext cx="1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supports</a:t>
                </a:r>
                <a:endParaRPr lang="en-US" altLang="zh-CN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 rot="17820000">
                <a:off x="3796" y="6612"/>
                <a:ext cx="1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supports</a:t>
                </a:r>
                <a:endParaRPr lang="en-US" altLang="zh-CN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 rot="3720000">
                <a:off x="12925" y="6376"/>
                <a:ext cx="1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supports</a:t>
                </a:r>
                <a:endParaRPr lang="en-US" altLang="zh-CN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8632" y="3551"/>
                <a:ext cx="1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input</a:t>
                </a:r>
                <a:endParaRPr lang="en-US" altLang="zh-CN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 rot="2340000">
                <a:off x="10352" y="2160"/>
                <a:ext cx="1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input</a:t>
                </a:r>
                <a:endParaRPr lang="en-US" altLang="zh-CN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642" y="4131"/>
                <a:ext cx="1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output</a:t>
                </a:r>
                <a:endParaRPr lang="en-US" altLang="zh-CN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 rot="2280000">
                <a:off x="9915" y="2717"/>
                <a:ext cx="1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output</a:t>
                </a:r>
                <a:endParaRPr lang="en-US" altLang="zh-CN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 rot="19320000">
                <a:off x="6356" y="2207"/>
                <a:ext cx="19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compose</a:t>
                </a:r>
                <a:endParaRPr lang="en-US" altLang="zh-CN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 rot="3180000">
                <a:off x="6491" y="5427"/>
                <a:ext cx="220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depends on</a:t>
                </a:r>
                <a:endParaRPr lang="en-US" altLang="zh-CN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 rot="5400000">
              <a:off x="557" y="2236"/>
              <a:ext cx="4708" cy="72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spAutoFit/>
            </a:bodyPr>
            <a:p>
              <a:pPr lvl="0" algn="ctr">
                <a:buClrTx/>
                <a:buSzTx/>
                <a:buFontTx/>
              </a:pPr>
              <a:r>
                <a:rPr lang="en-US" altLang="zh-CN" sz="2400">
                  <a:solidFill>
                    <a:schemeClr val="bg1"/>
                  </a:solidFill>
                  <a:sym typeface="+mn-ea"/>
                </a:rPr>
                <a:t>Neural Network</a:t>
              </a:r>
              <a:endParaRPr lang="en-US" altLang="zh-CN" sz="2400">
                <a:solidFill>
                  <a:schemeClr val="bg1"/>
                </a:solidFill>
                <a:sym typeface="+mn-ea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3274" y="3558"/>
              <a:ext cx="3824" cy="1456"/>
              <a:chOff x="3274" y="3558"/>
              <a:chExt cx="3824" cy="1456"/>
            </a:xfrm>
          </p:grpSpPr>
          <p:cxnSp>
            <p:nvCxnSpPr>
              <p:cNvPr id="39" name="直接箭头连接符 38"/>
              <p:cNvCxnSpPr/>
              <p:nvPr/>
            </p:nvCxnSpPr>
            <p:spPr>
              <a:xfrm flipH="1">
                <a:off x="3274" y="4138"/>
                <a:ext cx="38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/>
              <p:nvPr/>
            </p:nvCxnSpPr>
            <p:spPr>
              <a:xfrm flipH="1">
                <a:off x="3274" y="4434"/>
                <a:ext cx="38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4365" y="3558"/>
                <a:ext cx="1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training</a:t>
                </a:r>
                <a:endParaRPr lang="en-US" altLang="zh-CN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3456" y="4434"/>
                <a:ext cx="34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trained attributes</a:t>
                </a:r>
                <a:endParaRPr lang="en-US" altLang="zh-CN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3278" y="361"/>
              <a:ext cx="6891" cy="1468"/>
              <a:chOff x="3274" y="3546"/>
              <a:chExt cx="3824" cy="1468"/>
            </a:xfrm>
          </p:grpSpPr>
          <p:cxnSp>
            <p:nvCxnSpPr>
              <p:cNvPr id="45" name="直接箭头连接符 44"/>
              <p:cNvCxnSpPr/>
              <p:nvPr/>
            </p:nvCxnSpPr>
            <p:spPr>
              <a:xfrm flipH="1">
                <a:off x="3274" y="4138"/>
                <a:ext cx="38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 flipH="1">
                <a:off x="3274" y="4434"/>
                <a:ext cx="38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3818" y="3546"/>
                <a:ext cx="1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/>
                  <a:t>training</a:t>
                </a:r>
                <a:endParaRPr lang="en-US" altLang="zh-CN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3456" y="4434"/>
                <a:ext cx="34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/>
                  <a:t>trained attributes </a:t>
                </a:r>
                <a:endParaRPr lang="en-US" altLang="zh-CN"/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WPS 演示</Application>
  <PresentationFormat>宽屏</PresentationFormat>
  <Paragraphs>48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Zarathustra_</cp:lastModifiedBy>
  <cp:revision>155</cp:revision>
  <dcterms:created xsi:type="dcterms:W3CDTF">2019-06-19T02:08:00Z</dcterms:created>
  <dcterms:modified xsi:type="dcterms:W3CDTF">2025-01-06T22:58:50Z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02B9B10895FF4E159D61C0F7C7EDFD98_11</vt:lpwstr>
  </property>
</Properties>
</file>