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 userDrawn="1">
          <p15:clr>
            <a:srgbClr val="A4A3A4"/>
          </p15:clr>
        </p15:guide>
        <p15:guide id="2" pos="3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50"/>
        <p:guide pos="385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0" y="664210"/>
            <a:ext cx="12192000" cy="5599905"/>
            <a:chOff x="637" y="678"/>
            <a:chExt cx="18208" cy="8210"/>
          </a:xfrm>
        </p:grpSpPr>
        <p:grpSp>
          <p:nvGrpSpPr>
            <p:cNvPr id="31" name="组合 30"/>
            <p:cNvGrpSpPr/>
            <p:nvPr/>
          </p:nvGrpSpPr>
          <p:grpSpPr>
            <a:xfrm>
              <a:off x="637" y="2058"/>
              <a:ext cx="17848" cy="6830"/>
              <a:chOff x="1310" y="3333"/>
              <a:chExt cx="10785" cy="3965"/>
            </a:xfrm>
          </p:grpSpPr>
          <p:cxnSp>
            <p:nvCxnSpPr>
              <p:cNvPr id="4" name="直接箭头连接符 3"/>
              <p:cNvCxnSpPr/>
              <p:nvPr/>
            </p:nvCxnSpPr>
            <p:spPr>
              <a:xfrm>
                <a:off x="1310" y="5250"/>
                <a:ext cx="10785" cy="1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" name="直接箭头连接符 4"/>
              <p:cNvCxnSpPr/>
              <p:nvPr/>
            </p:nvCxnSpPr>
            <p:spPr>
              <a:xfrm>
                <a:off x="5551" y="3406"/>
                <a:ext cx="0" cy="369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>
                <a:off x="2633" y="4014"/>
                <a:ext cx="0" cy="3097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/>
              <p:cNvCxnSpPr/>
              <p:nvPr/>
            </p:nvCxnSpPr>
            <p:spPr>
              <a:xfrm flipV="1">
                <a:off x="2633" y="6895"/>
                <a:ext cx="2906" cy="11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 flipV="1">
                <a:off x="1861" y="3696"/>
                <a:ext cx="3702" cy="1533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/>
            </p:nvCxnSpPr>
            <p:spPr>
              <a:xfrm>
                <a:off x="1865" y="5255"/>
                <a:ext cx="3690" cy="1515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 flipH="1">
                <a:off x="1873" y="4851"/>
                <a:ext cx="7" cy="1047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 flipV="1">
                <a:off x="1873" y="5731"/>
                <a:ext cx="753" cy="7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H="1">
                <a:off x="5669" y="3333"/>
                <a:ext cx="29" cy="3874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/>
              <p:nvPr/>
            </p:nvCxnSpPr>
            <p:spPr>
              <a:xfrm flipV="1">
                <a:off x="1855" y="4450"/>
                <a:ext cx="3700" cy="785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/>
            </p:nvCxnSpPr>
            <p:spPr>
              <a:xfrm>
                <a:off x="1870" y="5240"/>
                <a:ext cx="3681" cy="76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6" name="文本框 15"/>
              <p:cNvSpPr txBox="1"/>
              <p:nvPr/>
            </p:nvSpPr>
            <p:spPr>
              <a:xfrm>
                <a:off x="2120" y="5676"/>
                <a:ext cx="273" cy="392"/>
              </a:xfrm>
              <a:prstGeom prst="rect">
                <a:avLst/>
              </a:prstGeom>
              <a:noFill/>
              <a:ln w="28575" cmpd="sng">
                <a:noFill/>
                <a:prstDash val="solid"/>
              </a:ln>
            </p:spPr>
            <p:txBody>
              <a:bodyPr wrap="square" rtlCol="0">
                <a:spAutoFit/>
              </a:bodyPr>
              <a:p>
                <a:r>
                  <a:rPr lang="en-US" altLang="zh-CN" sz="2400"/>
                  <a:t>z</a:t>
                </a:r>
                <a:endParaRPr lang="en-US" altLang="zh-CN" sz="2400"/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952" y="6906"/>
                <a:ext cx="280" cy="392"/>
              </a:xfrm>
              <a:prstGeom prst="rect">
                <a:avLst/>
              </a:prstGeom>
              <a:noFill/>
              <a:ln w="28575" cmpd="sng">
                <a:noFill/>
                <a:prstDash val="solid"/>
              </a:ln>
            </p:spPr>
            <p:txBody>
              <a:bodyPr wrap="square" rtlCol="0">
                <a:spAutoFit/>
              </a:bodyPr>
              <a:p>
                <a:r>
                  <a:rPr lang="en-US" altLang="zh-CN" sz="2400"/>
                  <a:t>f</a:t>
                </a:r>
                <a:endParaRPr lang="en-US" altLang="zh-CN" sz="2400"/>
              </a:p>
            </p:txBody>
          </p:sp>
          <p:cxnSp>
            <p:nvCxnSpPr>
              <p:cNvPr id="18" name="直接连接符 17"/>
              <p:cNvCxnSpPr/>
              <p:nvPr/>
            </p:nvCxnSpPr>
            <p:spPr>
              <a:xfrm flipH="1">
                <a:off x="5775" y="3333"/>
                <a:ext cx="25" cy="3867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flipV="1">
                <a:off x="5563" y="6895"/>
                <a:ext cx="2906" cy="11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>
                <a:off x="8493" y="3421"/>
                <a:ext cx="0" cy="369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 flipV="1">
                <a:off x="8510" y="6895"/>
                <a:ext cx="2906" cy="11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>
                <a:off x="5802" y="3692"/>
                <a:ext cx="2693" cy="333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>
                <a:off x="5783" y="4452"/>
                <a:ext cx="2692" cy="173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 flipV="1">
                <a:off x="5783" y="6512"/>
                <a:ext cx="2692" cy="251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 flipV="1">
                <a:off x="5784" y="5892"/>
                <a:ext cx="2704" cy="112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11435" y="3944"/>
                <a:ext cx="0" cy="3097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 flipV="1">
                <a:off x="8502" y="4952"/>
                <a:ext cx="2933" cy="1553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 flipV="1">
                <a:off x="8469" y="5118"/>
                <a:ext cx="2953" cy="78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>
                <a:off x="8509" y="4612"/>
                <a:ext cx="2913" cy="80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/>
              <p:nvPr/>
            </p:nvCxnSpPr>
            <p:spPr>
              <a:xfrm>
                <a:off x="8509" y="4012"/>
                <a:ext cx="2926" cy="1546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/>
            <p:cNvGrpSpPr/>
            <p:nvPr/>
          </p:nvGrpSpPr>
          <p:grpSpPr>
            <a:xfrm>
              <a:off x="4427" y="678"/>
              <a:ext cx="12992" cy="8192"/>
              <a:chOff x="4427" y="678"/>
              <a:chExt cx="12992" cy="8192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10023" y="8193"/>
                <a:ext cx="463" cy="675"/>
              </a:xfrm>
              <a:prstGeom prst="rect">
                <a:avLst/>
              </a:prstGeom>
              <a:noFill/>
              <a:ln w="28575" cmpd="sng">
                <a:noFill/>
                <a:prstDash val="solid"/>
              </a:ln>
            </p:spPr>
            <p:txBody>
              <a:bodyPr wrap="square" rtlCol="0">
                <a:spAutoFit/>
              </a:bodyPr>
              <a:p>
                <a:r>
                  <a:rPr lang="en-US" altLang="zh-CN" sz="2400"/>
                  <a:t>f</a:t>
                </a:r>
                <a:endParaRPr lang="en-US" altLang="zh-CN" sz="2400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4727" y="8195"/>
                <a:ext cx="463" cy="675"/>
              </a:xfrm>
              <a:prstGeom prst="rect">
                <a:avLst/>
              </a:prstGeom>
              <a:noFill/>
              <a:ln w="28575" cmpd="sng">
                <a:noFill/>
                <a:prstDash val="solid"/>
              </a:ln>
            </p:spPr>
            <p:txBody>
              <a:bodyPr wrap="square" rtlCol="0">
                <a:spAutoFit/>
              </a:bodyPr>
              <a:p>
                <a:r>
                  <a:rPr lang="en-US" altLang="zh-CN" sz="2400"/>
                  <a:t>f</a:t>
                </a:r>
                <a:endParaRPr lang="en-US" altLang="zh-CN" sz="2400"/>
              </a:p>
            </p:txBody>
          </p:sp>
          <p:cxnSp>
            <p:nvCxnSpPr>
              <p:cNvPr id="35" name="直接箭头连接符 34"/>
              <p:cNvCxnSpPr/>
              <p:nvPr/>
            </p:nvCxnSpPr>
            <p:spPr>
              <a:xfrm>
                <a:off x="5835" y="2018"/>
                <a:ext cx="1800" cy="507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36" name="文本框 35"/>
              <p:cNvSpPr txBox="1"/>
              <p:nvPr/>
            </p:nvSpPr>
            <p:spPr>
              <a:xfrm>
                <a:off x="4427" y="1637"/>
                <a:ext cx="1388" cy="674"/>
              </a:xfrm>
              <a:prstGeom prst="rect">
                <a:avLst/>
              </a:prstGeom>
              <a:noFill/>
              <a:ln w="28575" cmpd="sng">
                <a:noFill/>
                <a:prstDash val="solid"/>
              </a:ln>
            </p:spPr>
            <p:txBody>
              <a:bodyPr wrap="square" rtlCol="0">
                <a:spAutoFit/>
              </a:bodyPr>
              <a:p>
                <a:r>
                  <a:rPr lang="en-US" altLang="zh-CN" sz="2400"/>
                  <a:t>Lens</a:t>
                </a:r>
                <a:endParaRPr lang="en-US" altLang="zh-CN" sz="2400"/>
              </a:p>
            </p:txBody>
          </p:sp>
          <p:cxnSp>
            <p:nvCxnSpPr>
              <p:cNvPr id="37" name="直接箭头连接符 36"/>
              <p:cNvCxnSpPr/>
              <p:nvPr/>
            </p:nvCxnSpPr>
            <p:spPr>
              <a:xfrm flipH="1">
                <a:off x="8095" y="1826"/>
                <a:ext cx="1520" cy="427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38" name="文本框 37"/>
              <p:cNvSpPr txBox="1"/>
              <p:nvPr/>
            </p:nvSpPr>
            <p:spPr>
              <a:xfrm>
                <a:off x="14042" y="1817"/>
                <a:ext cx="2107" cy="674"/>
              </a:xfrm>
              <a:prstGeom prst="rect">
                <a:avLst/>
              </a:prstGeom>
              <a:noFill/>
              <a:ln w="28575" cmpd="sng">
                <a:noFill/>
                <a:prstDash val="solid"/>
              </a:ln>
            </p:spPr>
            <p:txBody>
              <a:bodyPr wrap="square" rtlCol="0">
                <a:spAutoFit/>
              </a:bodyPr>
              <a:p>
                <a:r>
                  <a:rPr lang="en-US" altLang="zh-CN" sz="2400"/>
                  <a:t>FFLens</a:t>
                </a:r>
                <a:endParaRPr lang="en-US" altLang="zh-CN" sz="2400"/>
              </a:p>
            </p:txBody>
          </p:sp>
          <p:cxnSp>
            <p:nvCxnSpPr>
              <p:cNvPr id="40" name="直接箭头连接符 39"/>
              <p:cNvCxnSpPr/>
              <p:nvPr/>
            </p:nvCxnSpPr>
            <p:spPr>
              <a:xfrm flipH="1">
                <a:off x="7904" y="1399"/>
                <a:ext cx="4" cy="667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5407" y="678"/>
                <a:ext cx="4935" cy="674"/>
              </a:xfrm>
              <a:prstGeom prst="rect">
                <a:avLst/>
              </a:prstGeom>
              <a:noFill/>
              <a:ln w="28575" cmpd="sng">
                <a:noFill/>
                <a:prstDash val="solid"/>
              </a:ln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400"/>
                  <a:t>ObjectivePointSource</a:t>
                </a:r>
                <a:endParaRPr lang="en-US" altLang="zh-CN" sz="2400"/>
              </a:p>
            </p:txBody>
          </p:sp>
          <p:cxnSp>
            <p:nvCxnSpPr>
              <p:cNvPr id="42" name="直接箭头连接符 41"/>
              <p:cNvCxnSpPr/>
              <p:nvPr/>
            </p:nvCxnSpPr>
            <p:spPr>
              <a:xfrm flipH="1">
                <a:off x="12522" y="2217"/>
                <a:ext cx="1520" cy="427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/>
            </p:nvCxnSpPr>
            <p:spPr>
              <a:xfrm flipH="1">
                <a:off x="17415" y="2443"/>
                <a:ext cx="4" cy="667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44" name="文本框 43"/>
            <p:cNvSpPr txBox="1"/>
            <p:nvPr/>
          </p:nvSpPr>
          <p:spPr>
            <a:xfrm>
              <a:off x="15941" y="1639"/>
              <a:ext cx="2904" cy="675"/>
            </a:xfrm>
            <a:prstGeom prst="rect">
              <a:avLst/>
            </a:prstGeom>
            <a:noFill/>
            <a:ln w="28575" cmpd="sng">
              <a:noFill/>
              <a:prstDash val="solid"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2400"/>
                <a:t>Output field</a:t>
              </a:r>
              <a:endParaRPr lang="en-US" altLang="zh-CN" sz="240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29960" y="1186815"/>
            <a:ext cx="1790700" cy="460375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PhaseMask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WPS 演示</Application>
  <PresentationFormat>宽屏</PresentationFormat>
  <Paragraphs>18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Zarathustra_</cp:lastModifiedBy>
  <cp:revision>156</cp:revision>
  <dcterms:created xsi:type="dcterms:W3CDTF">2019-06-19T02:08:00Z</dcterms:created>
  <dcterms:modified xsi:type="dcterms:W3CDTF">2025-01-19T17:32:43Z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43FD44CF365B4C3F9B4C9711DAE60C79_11</vt:lpwstr>
  </property>
</Properties>
</file>