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797675" cy="9928225"/>
  <p:custDataLst>
    <p:tags r:id="rId7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112" y="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8A98-34F8-42C9-B58B-6C0C837D9E53}" type="datetimeFigureOut">
              <a:rPr lang="de-DE" smtClean="0"/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8F564-CDA4-46C8-B3CC-577EB8F1CC04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8A98-34F8-42C9-B58B-6C0C837D9E53}" type="datetimeFigureOut">
              <a:rPr lang="de-DE" smtClean="0"/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8F564-CDA4-46C8-B3CC-577EB8F1CC04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8A98-34F8-42C9-B58B-6C0C837D9E53}" type="datetimeFigureOut">
              <a:rPr lang="de-DE" smtClean="0"/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8F564-CDA4-46C8-B3CC-577EB8F1CC04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8A98-34F8-42C9-B58B-6C0C837D9E53}" type="datetimeFigureOut">
              <a:rPr lang="de-DE" smtClean="0"/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8F564-CDA4-46C8-B3CC-577EB8F1CC04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8A98-34F8-42C9-B58B-6C0C837D9E53}" type="datetimeFigureOut">
              <a:rPr lang="de-DE" smtClean="0"/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8F564-CDA4-46C8-B3CC-577EB8F1CC04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8A98-34F8-42C9-B58B-6C0C837D9E53}" type="datetimeFigureOut">
              <a:rPr lang="de-DE" smtClean="0"/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8F564-CDA4-46C8-B3CC-577EB8F1CC04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8A98-34F8-42C9-B58B-6C0C837D9E53}" type="datetimeFigureOut">
              <a:rPr lang="de-DE" smtClean="0"/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8F564-CDA4-46C8-B3CC-577EB8F1CC04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8A98-34F8-42C9-B58B-6C0C837D9E53}" type="datetimeFigureOut">
              <a:rPr lang="de-DE" smtClean="0"/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8F564-CDA4-46C8-B3CC-577EB8F1CC04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8A98-34F8-42C9-B58B-6C0C837D9E53}" type="datetimeFigureOut">
              <a:rPr lang="de-DE" smtClean="0"/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8F564-CDA4-46C8-B3CC-577EB8F1CC04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8A98-34F8-42C9-B58B-6C0C837D9E53}" type="datetimeFigureOut">
              <a:rPr lang="de-DE" smtClean="0"/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8F564-CDA4-46C8-B3CC-577EB8F1CC04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28A98-34F8-42C9-B58B-6C0C837D9E53}" type="datetimeFigureOut">
              <a:rPr lang="de-DE" smtClean="0"/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8F564-CDA4-46C8-B3CC-577EB8F1CC04}" type="slidenum">
              <a:rPr lang="de-DE" smtClean="0"/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  <a:endParaRPr lang="de-DE"/>
          </a:p>
          <a:p>
            <a:pPr lvl="1"/>
            <a:r>
              <a:rPr lang="de-DE"/>
              <a:t>Zweite Ebene</a:t>
            </a:r>
            <a:endParaRPr lang="de-DE"/>
          </a:p>
          <a:p>
            <a:pPr lvl="2"/>
            <a:r>
              <a:rPr lang="de-DE"/>
              <a:t>Dritte Ebene</a:t>
            </a:r>
            <a:endParaRPr lang="de-DE"/>
          </a:p>
          <a:p>
            <a:pPr lvl="3"/>
            <a:r>
              <a:rPr lang="de-DE"/>
              <a:t>Vierte Ebene</a:t>
            </a:r>
            <a:endParaRPr lang="de-DE"/>
          </a:p>
          <a:p>
            <a:pPr lvl="4"/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28A98-34F8-42C9-B58B-6C0C837D9E53}" type="datetimeFigureOut">
              <a:rPr lang="de-DE" smtClean="0"/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8F564-CDA4-46C8-B3CC-577EB8F1CC04}" type="slidenum">
              <a:rPr lang="de-DE" smtClean="0"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" y="9097"/>
            <a:ext cx="10515600" cy="732155"/>
          </a:xfrm>
        </p:spPr>
        <p:txBody>
          <a:bodyPr>
            <a:normAutofit/>
          </a:bodyPr>
          <a:lstStyle/>
          <a:p>
            <a:r>
              <a:rPr lang="en-US" sz="4000" dirty="0"/>
              <a:t>Quiz 1: Basics &amp; Fourier Transform</a:t>
            </a:r>
            <a:endParaRPr 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>
              <a:xfrm>
                <a:off x="127000" y="777240"/>
                <a:ext cx="11907520" cy="5711428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spcBef>
                    <a:spcPts val="0"/>
                  </a:spcBef>
                  <a:spcAft>
                    <a:spcPts val="3000"/>
                  </a:spcAft>
                  <a:buFont typeface="+mj-lt"/>
                  <a:buAutoNum type="alphaLcParenR"/>
                </a:pPr>
                <a:r>
                  <a:rPr lang="en-US" dirty="0"/>
                  <a:t>What is the color of light having a vacuum wavelength of 532 nm? [1 point]</a:t>
                </a:r>
                <a:br>
                  <a:rPr lang="en-US" dirty="0"/>
                </a:br>
                <a:r>
                  <a:rPr lang="en-US" dirty="0"/>
                  <a:t>How is it usually generated? [1 point]</a:t>
                </a:r>
                <a:endParaRPr lang="en-US" dirty="0"/>
              </a:p>
              <a:p>
                <a:pPr marL="514350" indent="-514350">
                  <a:spcBef>
                    <a:spcPts val="0"/>
                  </a:spcBef>
                  <a:spcAft>
                    <a:spcPts val="3000"/>
                  </a:spcAft>
                  <a:buFont typeface="+mj-lt"/>
                  <a:buAutoNum type="alphaLcParenR"/>
                </a:pPr>
                <a:r>
                  <a:rPr lang="en-US" dirty="0"/>
                  <a:t>What is the unit of the electric field E in the SI system? [1 point]</a:t>
                </a:r>
                <a:endParaRPr lang="en-US" dirty="0"/>
              </a:p>
              <a:p>
                <a:pPr marL="514350" indent="-514350">
                  <a:spcBef>
                    <a:spcPts val="0"/>
                  </a:spcBef>
                  <a:spcAft>
                    <a:spcPts val="3000"/>
                  </a:spcAft>
                  <a:buFont typeface="+mj-lt"/>
                  <a:buAutoNum type="alphaLcParenR"/>
                </a:pPr>
                <a:r>
                  <a:rPr lang="en-US" dirty="0"/>
                  <a:t>How can you simplify the vector triple product                  ? [2 points]</a:t>
                </a:r>
                <a:endParaRPr lang="en-US" dirty="0"/>
              </a:p>
              <a:p>
                <a:pPr marL="514350" indent="-514350">
                  <a:spcBef>
                    <a:spcPts val="0"/>
                  </a:spcBef>
                  <a:spcAft>
                    <a:spcPts val="3000"/>
                  </a:spcAft>
                  <a:buFont typeface="+mj-lt"/>
                  <a:buAutoNum type="alphaLcParenR"/>
                </a:pPr>
                <a:r>
                  <a:rPr lang="en-US" dirty="0"/>
                  <a:t>Write down the Fourier transform relation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the inverse Fourier transform relation for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[4 points]</a:t>
                </a:r>
                <a:endParaRPr lang="en-US" dirty="0"/>
              </a:p>
              <a:p>
                <a:pPr marL="514350" indent="-514350">
                  <a:spcBef>
                    <a:spcPts val="0"/>
                  </a:spcBef>
                  <a:spcAft>
                    <a:spcPts val="3000"/>
                  </a:spcAft>
                  <a:buFont typeface="+mj-lt"/>
                  <a:buAutoNum type="alphaLcParenR"/>
                </a:pPr>
                <a:r>
                  <a:rPr lang="en-US" dirty="0"/>
                  <a:t>Calculate the Fourier transform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then write down the equation for its inverse Fourier transform. That way you obtain an integral representation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 [2 points]</a:t>
                </a:r>
                <a:endParaRPr lang="en-US" dirty="0"/>
              </a:p>
            </p:txBody>
          </p:sp>
        </mc:Choice>
        <mc:Fallback>
          <p:sp>
            <p:nvSpPr>
              <p:cNvPr id="3" name="Inhaltsplatzhalt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7000" y="777240"/>
                <a:ext cx="11907520" cy="5711428"/>
              </a:xfrm>
              <a:blipFill rotWithShape="1">
                <a:blip r:embed="rId1"/>
                <a:stretch>
                  <a:fillRect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eck 3"/>
          <p:cNvSpPr/>
          <p:nvPr/>
        </p:nvSpPr>
        <p:spPr>
          <a:xfrm>
            <a:off x="10011788" y="6488668"/>
            <a:ext cx="2180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You have 10 minutes.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0" y="6488668"/>
            <a:ext cx="1756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20 October 2022</a:t>
            </a:r>
            <a:endParaRPr lang="en-US" dirty="0"/>
          </a:p>
        </p:txBody>
      </p:sp>
      <p:graphicFrame>
        <p:nvGraphicFramePr>
          <p:cNvPr id="6" name="Objekt 5"/>
          <p:cNvGraphicFramePr>
            <a:graphicFrameLocks noChangeAspect="1"/>
          </p:cNvGraphicFramePr>
          <p:nvPr/>
        </p:nvGraphicFramePr>
        <p:xfrm>
          <a:off x="7508509" y="2748207"/>
          <a:ext cx="1358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2" imgW="32613600" imgH="9448800" progId="Equation.DSMT4">
                  <p:embed/>
                </p:oleObj>
              </mc:Choice>
              <mc:Fallback>
                <p:oleObj name="Equation" r:id="rId2" imgW="32613600" imgH="9448800" progId="Equation.DSMT4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08509" y="2748207"/>
                        <a:ext cx="13589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ea4a7680-08ad-4758-b4a2-b79ecea95c74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635</Words>
  <Application>WPS 演示</Application>
  <PresentationFormat>Breitbild</PresentationFormat>
  <Paragraphs>12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Cambria Math</vt:lpstr>
      <vt:lpstr>Calibri Light</vt:lpstr>
      <vt:lpstr>Calibri</vt:lpstr>
      <vt:lpstr>微软雅黑</vt:lpstr>
      <vt:lpstr>Arial Unicode MS</vt:lpstr>
      <vt:lpstr>等线</vt:lpstr>
      <vt:lpstr>Office</vt:lpstr>
      <vt:lpstr>Equation.DSMT4</vt:lpstr>
      <vt:lpstr>Quiz 1: Basics &amp; Fourier Transform</vt:lpstr>
    </vt:vector>
  </TitlesOfParts>
  <Company>Institute of Applied Physics - FSU Jena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1: You have 10 minutes.</dc:title>
  <dc:creator>Saravi, Sinaa</dc:creator>
  <cp:lastModifiedBy>78623</cp:lastModifiedBy>
  <cp:revision>14</cp:revision>
  <cp:lastPrinted>2019-10-17T20:44:00Z</cp:lastPrinted>
  <dcterms:created xsi:type="dcterms:W3CDTF">2019-10-17T13:26:00Z</dcterms:created>
  <dcterms:modified xsi:type="dcterms:W3CDTF">2022-10-20T06:19:32Z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0C0D2BE000B44EC7A0C0D2CCE84C66FB</vt:lpwstr>
  </property>
  <property fmtid="{D5CDD505-2E9C-101B-9397-08002B2CF9AE}" pid="3" name="KSOProductBuildVer">
    <vt:lpwstr>2052-11.1.0.12598</vt:lpwstr>
  </property>
</Properties>
</file>