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2" r:id="rId3"/>
    <p:sldId id="503" r:id="rId4"/>
    <p:sldId id="498" r:id="rId5"/>
    <p:sldId id="505" r:id="rId6"/>
    <p:sldId id="504" r:id="rId7"/>
    <p:sldId id="506" r:id="rId8"/>
    <p:sldId id="508" r:id="rId9"/>
    <p:sldId id="509" r:id="rId10"/>
    <p:sldId id="5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3" y="1088064"/>
            <a:ext cx="2822712" cy="46818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02A41375-FF29-47E9-2023-26F41A32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3" y="4083173"/>
            <a:ext cx="5844208" cy="2600999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number of matrices.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vertex position.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weight associated.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transformation matrix.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D2561E4-11F9-223A-65DD-E4101F7ED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28423"/>
              </p:ext>
            </p:extLst>
          </p:nvPr>
        </p:nvGraphicFramePr>
        <p:xfrm>
          <a:off x="1575521" y="5075489"/>
          <a:ext cx="271670" cy="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3A871CAD-25AC-1348-71F3-F09BACBF0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5075489"/>
                        <a:ext cx="271670" cy="33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D72D16B-13ED-02EA-AF53-9A9269A66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3146"/>
              </p:ext>
            </p:extLst>
          </p:nvPr>
        </p:nvGraphicFramePr>
        <p:xfrm>
          <a:off x="1505824" y="5345571"/>
          <a:ext cx="411063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ECC69689-0C26-0115-01CD-9FC3BDD87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345571"/>
                        <a:ext cx="411063" cy="530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0195BC35-DE19-851E-248A-6F86EB9A0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54743"/>
              </p:ext>
            </p:extLst>
          </p:nvPr>
        </p:nvGraphicFramePr>
        <p:xfrm>
          <a:off x="1505824" y="5885154"/>
          <a:ext cx="392669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02DE0669-0E26-B5AE-E92A-5DA4D07A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885154"/>
                        <a:ext cx="392669" cy="39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1595340-8301-9776-74A8-EA3E328BE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09804"/>
              </p:ext>
            </p:extLst>
          </p:nvPr>
        </p:nvGraphicFramePr>
        <p:xfrm>
          <a:off x="1575521" y="4661023"/>
          <a:ext cx="287992" cy="31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6528064-FA76-028C-A427-7AF8C5CE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4661023"/>
                        <a:ext cx="287992" cy="316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2C7523D-5103-0F24-81DE-80C4A0FE0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5824" y="3148032"/>
            <a:ext cx="521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9A598-79AE-8903-2296-9BAA0FBF8986}"/>
              </a:ext>
            </a:extLst>
          </p:cNvPr>
          <p:cNvSpPr txBox="1"/>
          <p:nvPr/>
        </p:nvSpPr>
        <p:spPr>
          <a:xfrm>
            <a:off x="720778" y="1178461"/>
            <a:ext cx="609600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vertex can be attached to more than one joint/bone with adjustable weights that control how much each joint affects it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Rarely more than 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53DBC-81B8-F81C-9E69-FF3E97BB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4" y="926670"/>
            <a:ext cx="423708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CFCF2-A02A-C7DD-E445-599D06DB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43" y="1044628"/>
            <a:ext cx="4542934" cy="3321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4496F-7680-A239-88AA-A966879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7" y="991620"/>
            <a:ext cx="6697381" cy="4255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13F90-4123-801E-ECA2-85B4B7A6F1C8}"/>
              </a:ext>
            </a:extLst>
          </p:cNvPr>
          <p:cNvSpPr txBox="1"/>
          <p:nvPr/>
        </p:nvSpPr>
        <p:spPr>
          <a:xfrm>
            <a:off x="1166191" y="1245849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Euclidean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•Surround the bones with the inner and outer capsules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•If the vertex is inside only one inner capsule, the weight of the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bone is 1, and the rest are 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47D5B-BF9D-9AFF-AD8A-1DCFCB4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37" y="3957235"/>
            <a:ext cx="5924854" cy="22035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C2359-1146-9132-B7D2-9A9B0C2EA398}"/>
              </a:ext>
            </a:extLst>
          </p:cNvPr>
          <p:cNvCxnSpPr/>
          <p:nvPr/>
        </p:nvCxnSpPr>
        <p:spPr>
          <a:xfrm flipV="1">
            <a:off x="6440557" y="3684104"/>
            <a:ext cx="821634" cy="8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D1DB20-2189-3BBB-1A9C-35D3D17A8744}"/>
              </a:ext>
            </a:extLst>
          </p:cNvPr>
          <p:cNvCxnSpPr/>
          <p:nvPr/>
        </p:nvCxnSpPr>
        <p:spPr>
          <a:xfrm flipV="1">
            <a:off x="6294783" y="4757530"/>
            <a:ext cx="1782417" cy="3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D568BD-6C3E-A8DE-60A6-A58F66ED0E17}"/>
              </a:ext>
            </a:extLst>
          </p:cNvPr>
          <p:cNvSpPr txBox="1"/>
          <p:nvPr/>
        </p:nvSpPr>
        <p:spPr>
          <a:xfrm>
            <a:off x="6911009" y="3365917"/>
            <a:ext cx="1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2792E-6B69-EF8F-1DF6-52FBF3DC3F59}"/>
              </a:ext>
            </a:extLst>
          </p:cNvPr>
          <p:cNvSpPr txBox="1"/>
          <p:nvPr/>
        </p:nvSpPr>
        <p:spPr>
          <a:xfrm>
            <a:off x="8186820" y="4499113"/>
            <a:ext cx="149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9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59185-772D-B328-E2AB-E171EF6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F9C69-2EA2-FA28-FE2B-616AC0E74B4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CEB7D-6D6E-D8AD-B257-5D6065DB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C61EC5-3F15-1F8D-6F87-958032BDF459}"/>
              </a:ext>
            </a:extLst>
          </p:cNvPr>
          <p:cNvSpPr txBox="1"/>
          <p:nvPr/>
        </p:nvSpPr>
        <p:spPr>
          <a:xfrm>
            <a:off x="1367576" y="11451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inside multiple inner capsules, compute the distance to each </a:t>
            </a:r>
          </a:p>
          <a:p>
            <a:r>
              <a:rPr lang="en-US" altLang="zh-CN" dirty="0"/>
              <a:t>bone, and set the weights inverse proportional to the distance </a:t>
            </a:r>
          </a:p>
          <a:p>
            <a:r>
              <a:rPr lang="en-US" altLang="zh-CN" dirty="0"/>
              <a:t>with normalization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DEDFD-5B86-44E1-27B8-51801A5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336B0-0625-577D-7E49-05474D53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04" y="581993"/>
            <a:ext cx="7895565" cy="569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60F679-0885-EAF3-FC46-9E1ADC81E3E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6AF2C-34E7-F19D-789A-218033FC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250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8</cp:revision>
  <dcterms:created xsi:type="dcterms:W3CDTF">2024-04-03T11:02:48Z</dcterms:created>
  <dcterms:modified xsi:type="dcterms:W3CDTF">2024-04-04T06:27:19Z</dcterms:modified>
</cp:coreProperties>
</file>