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2" r:id="rId3"/>
    <p:sldId id="498" r:id="rId4"/>
    <p:sldId id="50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0E73B-B865-51F1-4232-FCDB4213F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A56468-B739-1F82-70FE-0A8C5CDB9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5CC74-1467-C76A-DBCD-82487BEE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E2903-65DE-66D4-EB89-6CA66732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C83F8-23C7-3EF9-0691-47A2A88C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DCFCC-FF4B-315A-1B1E-DF8BC61C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8D52B-D3C3-AAE4-5B4B-0FDC8DB2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C5290-4DA8-B20D-5883-7E33AA83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DE59A-7A42-FC12-F1C1-A419579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37D2-64D9-48EB-004A-9E17817D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6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B25FFD-01B5-2EC3-8870-2FACE67CC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2AFF0-7A18-79B1-9A6B-BC206C076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0304E-2473-1714-2BD2-F934BB62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3F89E-9E43-D22B-D029-22EFDEA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BACBC-F802-0D53-6B1C-6C6109B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9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9429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271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329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95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180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649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2901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852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4CBBB-B595-630C-1274-CF53555B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42B69-A50B-144A-B992-F6F0203F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BE748-7668-C8F1-A834-53303DEC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DB80A-8296-410B-FAC5-412CC01F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6A200-B186-FFE3-2807-B82EDDB8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46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8298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318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806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05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08D0-829E-201F-E3C0-3D86906E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DF7E6-26C2-4018-A8C9-63C3206D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B8D51-7AAF-880D-579B-8DF1C31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866CD-EE6C-49DC-3DD3-FD3BC2B2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2BFC-5B73-A8CB-EF76-2BC22946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35045-83E6-965C-E55B-ECA940A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AC13B-4DE9-EB32-37DD-866AC765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8E9DC-3AED-B6C2-D02C-FD3B4E38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3AF6A-F8D0-2504-568E-FE52432B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50101-A40A-3D10-8A2E-CA69A58B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457A6-3656-7EFA-1503-D82A61EB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8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C408-22FC-7011-EA2D-94845E3F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72919-DDF8-063D-8EC7-7D16865B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3DD2D-21DE-8ED2-3A3E-1F3BC916D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AA59E-5463-E6E7-AF92-8FBD4F241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E703B-DBBF-7E79-643E-E01BBF6E1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676139-027A-970E-CA9B-E7ED1A8D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E9777-830E-1156-3564-CE4A990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A4B1EB-84D4-04F0-417A-F01B1C3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3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0E4-23BD-6E9F-EF52-B4A73F0B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A47F2-B09A-93DE-C0AA-3CAB34B4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62CF22-7662-0FC3-9AA0-103D6449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54C38-CADC-15E1-C089-91FE498D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13EFC1-FF39-CD78-53D9-E57304E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FB787-B2B0-F015-B8AB-04122478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170BAC-5E36-9BF5-E651-079861ED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71A5-9ACA-F1F6-F1CE-692B8CD7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762DB-F3E1-DC9C-3CF9-D7EAB6B5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AABCF-29FF-5F63-0236-497637A5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3C10D-024E-D380-D578-CB89B495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8C66F-45F7-4604-6C2A-EA5E3C6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81AEC-41CB-348E-CF72-6D973A08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B5CC3-36A4-565B-104C-4AE91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8055C-10C9-F1AA-961F-3AF98AC84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E3154-F2FA-5B25-F00F-1BE3112E5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83D4D-95EC-F8D7-C3F3-014CE4EE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F8524-2DBF-4626-783E-7171E76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4F05F-B927-BA3C-DFD3-4FB634A1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8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41A80-EFBA-7826-EC6E-F7AE4ECB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A5262-7D76-4F40-4225-0B667C9F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32B3-A018-8286-66F5-5A1755E5A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E6FF-E375-4214-88D2-D26029F4E6A7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0B187-2EF9-AB58-50FF-B330B58B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95E63-CB15-0D56-C044-D0FD7757B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1BC94-63B7-4929-821D-696C0339F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39D7A-F291-364B-4FE3-6E03A53F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12110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54E57C-14FE-473D-6F6E-4C27792E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2" y="744891"/>
            <a:ext cx="4927853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B060F8-433C-DCFF-AF17-65EF1B2E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8A2FFC-5F10-226A-2C5E-79E5667D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6" y="279749"/>
            <a:ext cx="6238845" cy="27351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40518F-4A62-0733-64A9-21CEB8FC0AD0}"/>
              </a:ext>
            </a:extLst>
          </p:cNvPr>
          <p:cNvSpPr txBox="1"/>
          <p:nvPr/>
        </p:nvSpPr>
        <p:spPr>
          <a:xfrm>
            <a:off x="7412136" y="301080"/>
            <a:ext cx="424069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平行计算：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batch</a:t>
            </a:r>
            <a:r>
              <a:rPr lang="zh-CN" altLang="en-US" dirty="0"/>
              <a:t>同时让</a:t>
            </a:r>
            <a:r>
              <a:rPr lang="en-US" altLang="zh-CN" dirty="0"/>
              <a:t>network training</a:t>
            </a:r>
            <a:r>
              <a:rPr lang="zh-CN" altLang="en-US" dirty="0"/>
              <a:t>（同一种运算）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非平行计算：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batch</a:t>
            </a:r>
            <a:r>
              <a:rPr lang="zh-CN" altLang="en-US" dirty="0"/>
              <a:t>做不同运算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7BE4A1-1576-D05E-8489-6959C4244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2" y="3279279"/>
            <a:ext cx="6197919" cy="31751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ACC5B0-D95E-5254-2400-273277723C3F}"/>
              </a:ext>
            </a:extLst>
          </p:cNvPr>
          <p:cNvSpPr txBox="1"/>
          <p:nvPr/>
        </p:nvSpPr>
        <p:spPr>
          <a:xfrm>
            <a:off x="7412136" y="4035889"/>
            <a:ext cx="379589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Fusion</a:t>
            </a:r>
            <a:r>
              <a:rPr lang="zh-CN" altLang="en-US" dirty="0"/>
              <a:t>把全部函数融合成一个函数，只做一个运算，更有效率。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1EF8E7-15F9-B570-996D-7FE70E38BDDB}"/>
              </a:ext>
            </a:extLst>
          </p:cNvPr>
          <p:cNvSpPr txBox="1"/>
          <p:nvPr/>
        </p:nvSpPr>
        <p:spPr>
          <a:xfrm>
            <a:off x="7471770" y="5585790"/>
            <a:ext cx="39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场景一在</a:t>
            </a:r>
            <a:r>
              <a:rPr lang="en-US" altLang="zh-CN" dirty="0"/>
              <a:t>nerf</a:t>
            </a:r>
            <a:r>
              <a:rPr lang="zh-CN" altLang="en-US" dirty="0"/>
              <a:t>和</a:t>
            </a:r>
            <a:r>
              <a:rPr lang="en-US" altLang="zh-CN" dirty="0"/>
              <a:t>3dgs</a:t>
            </a:r>
            <a:r>
              <a:rPr lang="zh-CN" altLang="en-US" dirty="0"/>
              <a:t>里用到</a:t>
            </a:r>
          </a:p>
        </p:txBody>
      </p:sp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BFA9D9-1CBB-1EBB-B70D-A33B57AD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577035-48AC-E6A3-D6D2-CFB2B479E8C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3B88F4-1363-F585-C59A-9E440820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751EBE-1078-D168-212F-322392C7DD39}"/>
              </a:ext>
            </a:extLst>
          </p:cNvPr>
          <p:cNvSpPr txBox="1"/>
          <p:nvPr/>
        </p:nvSpPr>
        <p:spPr>
          <a:xfrm>
            <a:off x="1225826" y="1053548"/>
            <a:ext cx="60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-------</a:t>
            </a:r>
            <a:r>
              <a:rPr lang="en-US" altLang="zh-CN" dirty="0">
                <a:sym typeface="Wingdings" panose="05000000000000000000" pitchFamily="2" charset="2"/>
              </a:rPr>
              <a:t> C++ ------ CUDA (</a:t>
            </a:r>
            <a:r>
              <a:rPr lang="zh-CN" altLang="en-US" dirty="0">
                <a:sym typeface="Wingdings" panose="05000000000000000000" pitchFamily="2" charset="2"/>
              </a:rPr>
              <a:t>平行运算）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14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2</cp:revision>
  <dcterms:created xsi:type="dcterms:W3CDTF">2024-04-26T02:44:12Z</dcterms:created>
  <dcterms:modified xsi:type="dcterms:W3CDTF">2024-04-26T04:31:53Z</dcterms:modified>
</cp:coreProperties>
</file>