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2" r:id="rId3"/>
    <p:sldId id="503" r:id="rId4"/>
    <p:sldId id="498" r:id="rId5"/>
    <p:sldId id="505" r:id="rId6"/>
    <p:sldId id="5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845" y="717426"/>
            <a:ext cx="2902099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117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3</cp:revision>
  <dcterms:created xsi:type="dcterms:W3CDTF">2024-04-03T11:02:48Z</dcterms:created>
  <dcterms:modified xsi:type="dcterms:W3CDTF">2024-04-03T12:10:35Z</dcterms:modified>
</cp:coreProperties>
</file>