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502" r:id="rId3"/>
    <p:sldId id="568" r:id="rId4"/>
    <p:sldId id="569" r:id="rId5"/>
    <p:sldId id="571" r:id="rId6"/>
    <p:sldId id="573" r:id="rId7"/>
    <p:sldId id="574" r:id="rId8"/>
    <p:sldId id="581" r:id="rId9"/>
    <p:sldId id="572" r:id="rId10"/>
    <p:sldId id="575" r:id="rId11"/>
    <p:sldId id="576" r:id="rId12"/>
    <p:sldId id="570" r:id="rId13"/>
    <p:sldId id="577" r:id="rId14"/>
    <p:sldId id="578" r:id="rId15"/>
    <p:sldId id="582" r:id="rId16"/>
    <p:sldId id="580" r:id="rId17"/>
    <p:sldId id="583" r:id="rId18"/>
    <p:sldId id="579" r:id="rId19"/>
    <p:sldId id="584" r:id="rId20"/>
    <p:sldId id="585" r:id="rId21"/>
    <p:sldId id="586" r:id="rId22"/>
    <p:sldId id="587" r:id="rId23"/>
    <p:sldId id="58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5" d="100"/>
          <a:sy n="105" d="100"/>
        </p:scale>
        <p:origin x="232"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17:59.368"/>
    </inkml:context>
    <inkml:brush xml:id="br0">
      <inkml:brushProperty name="width" value="0.035" units="cm"/>
      <inkml:brushProperty name="height" value="0.035" units="cm"/>
      <inkml:brushProperty name="color" value="#5B2D90"/>
    </inkml:brush>
  </inkml:definitions>
  <inkml:trace contextRef="#ctx0" brushRef="#br0">1 338 24575,'0'-3'0,"1"1"0,0-1 0,0 1 0,0 0 0,0-1 0,0 1 0,1 0 0,-1 0 0,1 0 0,-1 0 0,1 0 0,0 0 0,0 0 0,0 1 0,2-3 0,2-1 0,21-18 0,0 1 0,2 1 0,0 2 0,1 1 0,1 1 0,38-14 0,201-62 0,-269 92 0,54-16 0,86-15 0,-138 31 0,0 1 0,0-1 0,0 1 0,0-1 0,0 1 0,1 0 0,-1 1 0,0-1 0,0 0 0,0 1 0,0-1 0,0 1 0,0 0 0,0 0 0,-1 0 0,1 1 0,0-1 0,0 1 0,-1-1 0,1 1 0,-1 0 0,0 0 0,1 0 0,-1 0 0,0 1 0,0-1 0,0 0 0,0 1 0,-1 0 0,1-1 0,-1 1 0,2 4 0,28 59 0,-12-25 0,32 51 0,-46-84 0,1-1 0,-1 1 0,1-1 0,1 0 0,-1-1 0,1 1 0,0-1 0,1-1 0,15 10 0,-17-12 0,0-1 0,0 1 0,0-1 0,0-1 0,0 1 0,1-1 0,-1 0 0,0-1 0,1 1 0,-1-1 0,1-1 0,-1 1 0,0-1 0,1 0 0,8-3 0,8-3 0,0-2 0,-1 0 0,33-20 0,62-45 0,-48 27 0,-48 34 0,83-49 0,-87 53 0,0 1 0,0 1 0,1 1 0,25-7 0,-41 13 0,0-1 0,1 1 0,-1 0 0,0 0 0,0 0 0,0 0 0,0 0 0,0 0 0,0 0 0,0 1 0,0-1 0,0 1 0,0 0 0,0-1 0,0 1 0,0 0 0,0 0 0,0 0 0,0 1 0,-1-1 0,1 0 0,0 1 0,-1-1 0,0 1 0,3 2 0,1 3 0,-1 1 0,0 0 0,0 0 0,0 0 0,2 9 0,8 17 0,-12-28 0,1-1 0,0 0 0,1 0 0,-1 0 0,1-1 0,0 1 0,0-1 0,0 0 0,1 0 0,-1-1 0,1 1 0,0-1 0,0 0 0,8 4 0,-6-5 0,0 0 0,0 0 0,1-1 0,-1 1 0,1-2 0,-1 1 0,1-1 0,0 0 0,-1-1 0,15-2 0,10-4 0,1-2 0,-1-2 0,46-21 0,-4 1 0,-67 28 0,-1 1 0,1 0 0,-1 0 0,1 1 0,0-1 0,0 1 0,-1 1 0,10 0 0,-12 0 0,-1 1 0,0-1 0,0 1 0,0 0 0,1 0 0,-1 0 0,0 1 0,0-1 0,0 1 0,-1 0 0,1-1 0,0 1 0,-1 0 0,1 1 0,-1-1 0,1 0 0,-1 1 0,3 4 0,-2-3 0,0 0 0,1 0 0,-1 0 0,1-1 0,0 1 0,0-1 0,0 0 0,1 0 0,-1 0 0,1-1 0,-1 0 0,1 1 0,0-2 0,0 1 0,0 0 0,0-1 0,0 0 0,0 0 0,1-1 0,-1 1 0,0-1 0,0 0 0,0-1 0,8-1 0,6-2 0,0-1 0,0 0 0,0-2 0,-1 0 0,20-11 0,-34 16-91,0 0 0,0 1 0,-1 0 0,1 0 0,0 0 0,1 0 0,-1 1 0,0-1 0,0 1 0,0 0 0,0 0 0,0 1 0,0-1 0,7 3 0,0-1-6735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05:29:57.595"/>
    </inkml:context>
    <inkml:brush xml:id="br0">
      <inkml:brushProperty name="width" value="0.035" units="cm"/>
      <inkml:brushProperty name="height" value="0.035" units="cm"/>
      <inkml:brushProperty name="color" value="#5B2D90"/>
    </inkml:brush>
  </inkml:definitions>
  <inkml:trace contextRef="#ctx0" brushRef="#br0">15 1 24575,'2'0'0,"-1"1"0,1 0 0,-1 1 0,1-1 0,-1 0 0,1 0 0,-1 1 0,0-1 0,0 0 0,1 1 0,0 2 0,3 2 0,9 8 0,0-1 0,1-1 0,1 0 0,-1-1 0,2-1 0,0 0 0,0-1 0,0-1 0,1-1 0,1 0 0,30 6 0,-26-8 0,-17-4 0,1 0 0,-1 1 0,0-1 0,1 1 0,-1 1 0,0-1 0,0 1 0,10 7 0,-15-10 0,0 1 0,0 0 0,-1 0 0,1 0 0,0-1 0,-1 1 0,1 0 0,-1 0 0,1 0 0,-1 0 0,0 0 0,1 0 0,-1 0 0,0 0 0,0 0 0,0 1 0,0-1 0,1 0 0,-1 0 0,-1 0 0,1 0 0,0 0 0,0 0 0,0 0 0,-1 0 0,1 0 0,0 0 0,-1 0 0,1 0 0,-1 0 0,1 0 0,-1 0 0,1 0 0,-1-1 0,-1 2 0,-2 4 0,-2 0 0,1 0 0,-10 8 0,12-11 0,-36 31-273,-2-2 0,-2-2 0,-1-1 0,-83 40 0,99-57-6553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05:30:02.753"/>
    </inkml:context>
    <inkml:brush xml:id="br0">
      <inkml:brushProperty name="width" value="0.035" units="cm"/>
      <inkml:brushProperty name="height" value="0.035" units="cm"/>
      <inkml:brushProperty name="color" value="#5B2D90"/>
    </inkml:brush>
  </inkml:definitions>
  <inkml:trace contextRef="#ctx0" brushRef="#br0">0 3177 24575,'1'-33'0,"2"-1"0,1 1 0,1 0 0,2 0 0,1 0 0,23-57 0,-4 31 0,2 1 0,57-86 0,-68 119 0,1 0 0,1 1 0,2 1 0,0 2 0,28-23 0,131-82 0,-150 105 0,-24 16 0,-2 2 0,1-1 0,0 0 0,0 1 0,7-3 0,-11 6 0,-1-1 0,1 1 0,-1-1 0,1 1 0,-1 0 0,1 0 0,-1 0 0,0 0 0,1 0 0,-1 0 0,1 0 0,-1 0 0,1 0 0,-1 1 0,1-1 0,-1 1 0,1-1 0,-1 1 0,0-1 0,1 1 0,-1 0 0,0 0 0,0 0 0,2 1 0,4 6 0,-1 1 0,0-1 0,0 1 0,-1 0 0,0 0 0,6 18 0,4 5 0,20 39 0,28 84 0,-53-126 0,-2 0 0,0 0 0,-3 0 0,0 1 0,-2 0 0,0 37 0,-2-41 0,-1-26 0,0 1 0,1-1 0,-1 0 0,0 0 0,0 1 0,0-1 0,0 0 0,0 0 0,0 0 0,0 1 0,0-1 0,1 0 0,-1 0 0,0 0 0,0 1 0,0-1 0,0 0 0,1 0 0,-1 0 0,0 0 0,0 0 0,0 1 0,1-1 0,-1 0 0,0 0 0,0 0 0,1 0 0,-1 0 0,0 0 0,1 0 0,9-9 0,5-13 0,24-48 0,-8 12 0,20-26 0,76-96 0,-96 142 0,2 1 0,1 2 0,2 1 0,60-44 0,-87 72 0,-1 1 0,1 0 0,0 0 0,0 1 0,1 0 0,-1 1 0,1 0 0,0 0 0,0 1 0,0 0 0,0 1 0,12 0 0,-6 2 0,-1 0 0,1 1 0,0 1 0,-1 0 0,1 1 0,-1 1 0,16 7 0,100 50 0,-112-52 0,-1 1 0,-1 1 0,0 1 0,28 27 0,-38-33 0,-1 1 0,0 0 0,0 1 0,-1 0 0,0-1 0,-1 2 0,0-1 0,0 0 0,-1 1 0,0 0 0,0 0 0,1 16 0,-2 9 0,0-1 0,-5 49 0,0-15 0,2 39 0,12-130 0,5-21 0,-7 12 0,12-37 0,22-129 0,-34 147 0,18-62 0,-1 8 0,10-48 0,6 1 0,7 3 0,6 2 0,7 2 0,87-147 0,88-147 0,-162 296 0,154-268 0,-210 382 0,2 0 0,0 2 0,2 0 0,40-35 0,-61 60 0,0 0 0,1 0 0,0 0 0,-1 0 0,1 0 0,0 0 0,0 1 0,0-1 0,0 1 0,4-2 0,-5 3 0,-1 0 0,1 0 0,-1 0 0,1 0 0,0 0 0,-1 1 0,1-1 0,-1 0 0,1 1 0,-1-1 0,1 1 0,-1 0 0,1-1 0,-1 1 0,1 0 0,-1 0 0,0 0 0,1 0 0,-1 0 0,0 0 0,0 0 0,0 0 0,0 1 0,1 1 0,7 9 0,0 1 0,-1 0 0,-1 1 0,11 27 0,18 67 0,-27-78 0,15 55 0,23 160 0,17 197 0,-53-362 0,2 20 0,2 126 0,-17 824 0,-9-891 0,5-96 0,-2-3 0,4-36 0,-1 32 0,8-84 0,0 0 0,2 0 0,0 0 0,13-33 0,1 3 0,31-63 0,-50 121 0,60-116 0,-52 102 0,1 1 0,0 0 0,1 0 0,1 1 0,0 0 0,13-10 0,-20 19 0,0 0 0,0 1 0,1-1 0,-1 1 0,1 0 0,-1 0 0,1 1 0,0-1 0,0 1 0,0 0 0,0 1 0,0-1 0,0 1 0,0 0 0,6 0 0,-7 1 0,0-1 0,0 1 0,0 0 0,-1 0 0,1 0 0,0 0 0,0 1 0,-1-1 0,1 1 0,-1 0 0,1 0 0,-1 1 0,0-1 0,0 1 0,0-1 0,0 1 0,0 0 0,-1 0 0,4 4 0,0 4 0,-1 0 0,0 0 0,0 1 0,-1 0 0,0-1 0,-1 1 0,1 13 0,5 88 0,-1-11 0,-4-63 0,-3-26 0,0 0 0,1-1 0,1 1 0,0 0 0,5 12 0,-8-24 0,0-1 0,0 1 0,0 0 0,1-1 0,-1 1 0,0 0 0,1-1 0,-1 1 0,1 0 0,-1-1 0,1 1 0,-1-1 0,1 1 0,-1-1 0,1 1 0,-1-1 0,1 1 0,0-1 0,-1 0 0,1 1 0,0-1 0,-1 0 0,1 1 0,0-1 0,-1 0 0,1 0 0,1 0 0,-1 0 0,0 0 0,1-1 0,-1 1 0,0-1 0,0 1 0,0-1 0,1 1 0,-1-1 0,0 0 0,0 0 0,0 1 0,0-1 0,0 0 0,1-1 0,5-7 0,0 1 0,0-2 0,5-9 0,-8 12 0,-1 2 0,26-39 0,53-66 0,-66 90 0,-7 10 0,0 0 0,15-14 0,-20 21 0,1 0 0,-1 0 0,1 1 0,-1-1 0,1 1 0,0 0 0,0 0 0,0 0 0,10-1 0,16-1 0,34 0 0,14-2 0,-66 5 0,-1-1 0,1 2 0,21 0 0,-29 1 0,0 0 0,0 0 0,0 0 0,-1 1 0,1 0 0,0-1 0,-1 2 0,0-1 0,1 0 0,-1 1 0,0 0 0,6 5 0,10 11 0,0 0 0,-1 2 0,0 0 0,-2 1 0,29 47 0,-40-57 0,0-1 0,-1 1 0,0-1 0,-1 1 0,0 1 0,-1-1 0,0 0 0,-1 1 0,0 0 0,-1 22 0,-3 82-1365,2-95-5461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07:15:50.785"/>
    </inkml:context>
    <inkml:brush xml:id="br0">
      <inkml:brushProperty name="width" value="0.035" units="cm"/>
      <inkml:brushProperty name="height" value="0.035" units="cm"/>
      <inkml:brushProperty name="color" value="#5B2D90"/>
    </inkml:brush>
  </inkml:definitions>
  <inkml:trace contextRef="#ctx0" brushRef="#br0">1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0:38:01.937"/>
    </inkml:context>
    <inkml:brush xml:id="br0">
      <inkml:brushProperty name="width" value="0.035" units="cm"/>
      <inkml:brushProperty name="height" value="0.035" units="cm"/>
      <inkml:brushProperty name="color" value="#5B2D90"/>
    </inkml:brush>
  </inkml:definitions>
  <inkml:trace contextRef="#ctx0" brushRef="#br0">159 0 24575,'-1'0'0,"0"1"0,0-1 0,0 1 0,-1-1 0,1 1 0,0-1 0,0 1 0,0 0 0,0 0 0,0-1 0,0 1 0,1 0 0,-1 0 0,0 0 0,0 0 0,1 0 0,-1 0 0,0 1 0,-14 25 0,11-20 0,-43 72 0,42-70 0,1-1 0,0 1 0,0-1 0,1 1 0,1 1 0,-1-1 0,-1 15 0,1 3 0,0 37 0,3-62 0,0 1 0,0-1 0,0 1 0,0 0 0,0-1 0,1 1 0,-1-1 0,1 1 0,0-1 0,0 0 0,0 1 0,0-1 0,0 0 0,1 1 0,-1-1 0,0 0 0,1 0 0,0 0 0,0 0 0,2 2 0,0-2 0,-1 0 0,1 0 0,0 0 0,0 0 0,1-1 0,-1 0 0,0 0 0,0 0 0,1 0 0,-1-1 0,6 1 0,12-1 0,-1 0 0,1-1 0,0-2 0,-1 0 0,0-1 0,0-1 0,0-1 0,-1-1 0,0 0 0,31-18 0,-42 20 0,-1-1 0,-1 0 0,1-1 0,-1 0 0,0 0 0,-1-1 0,1 1 0,-1-1 0,-1-1 0,0 1 0,0-1 0,4-11 0,-5 12 0,-1 0 0,-1 0 0,0 0 0,0-1 0,0 1 0,-1-1 0,0 0 0,-1 1 0,0-1 0,0 1 0,-1-1 0,0 0 0,0 1 0,-4-11 0,4 16 0,-1 1 0,1 0 0,-1-1 0,1 1 0,-1 0 0,0 0 0,0 0 0,0 0 0,0 0 0,0 0 0,0 0 0,0 1 0,-1-1 0,1 1 0,-1 0 0,1 0 0,-1 0 0,1 0 0,-1 0 0,0 0 0,1 1 0,-1-1 0,-5 1 0,-2-1 0,-1 0 0,1 1 0,0 0 0,0 1 0,-14 3 0,21-3 0,-1 0 0,1 0 0,0 1 0,0-1 0,0 1 0,0-1 0,0 1 0,0 0 0,1 0 0,-1 1 0,1-1 0,-1 1 0,1-1 0,0 1 0,0 0 0,-3 4 0,-2 6 0,0 1 0,-8 21 0,4-7 0,-27 52 0,-66 165 0,22 53-165,60-213-1035,14-53-5626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0:38:04.123"/>
    </inkml:context>
    <inkml:brush xml:id="br0">
      <inkml:brushProperty name="width" value="0.035" units="cm"/>
      <inkml:brushProperty name="height" value="0.035" units="cm"/>
      <inkml:brushProperty name="color" value="#5B2D90"/>
    </inkml:brush>
  </inkml:definitions>
  <inkml:trace contextRef="#ctx0" brushRef="#br0">19 1 24575,'-1'43'0,"2"54"0,0-87 0,0 1 0,1-1 0,0 0 0,1 0 0,0 0 0,9 19 0,-11-27 0,0 0 0,0-1 0,1 1 0,-1 0 0,0 0 0,1-1 0,0 1 0,-1-1 0,1 1 0,0-1 0,0 0 0,0 0 0,0 0 0,0 0 0,0 0 0,0 0 0,0 0 0,0-1 0,0 1 0,0-1 0,1 1 0,-1-1 0,0 0 0,0 0 0,1 0 0,-1 0 0,0-1 0,0 1 0,0 0 0,4-2 0,1 0 0,0 0 0,0-1 0,-1 0 0,1 0 0,-1 0 0,0-1 0,0 0 0,7-6 0,-6 4 0,-1 0 0,0-1 0,0 0 0,-1 0 0,1 0 0,-2-1 0,1 1 0,-1-1 0,5-14 0,-4 6 0,0 0 0,-1-1 0,-1 1 0,1-21 0,-3 35 0,-1 1 0,0 0 0,0 0 0,0 0 0,0 0 0,0 0 0,0 0 0,0-1 0,0 1 0,0 0 0,-1 0 0,1 0 0,0 0 0,-1 0 0,1 0 0,-1 0 0,1 0 0,-1 0 0,1 0 0,-1 0 0,0 0 0,1 0 0,-1 1 0,0-1 0,0 0 0,0 0 0,0 1 0,0-1 0,1 0 0,-1 1 0,0-1 0,-1 1 0,1-1 0,0 1 0,0 0 0,0 0 0,0-1 0,0 1 0,0 0 0,-2 0 0,0 0 0,1 0 0,-1 0 0,0 1 0,0-1 0,0 1 0,1 0 0,-1 0 0,0 0 0,1 0 0,-1 0 0,1 1 0,-1-1 0,1 1 0,0-1 0,-4 4 0,2 0 0,0 0 0,0 1 0,0-1 0,0 1 0,1 0 0,0 0 0,-4 11 0,-12 48 0,9-27 0,-38 92 33,34-99-313,1 0 0,2 1 1,1 1-1,-9 56 1,18-75-6547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0:38:06.271"/>
    </inkml:context>
    <inkml:brush xml:id="br0">
      <inkml:brushProperty name="width" value="0.035" units="cm"/>
      <inkml:brushProperty name="height" value="0.035" units="cm"/>
      <inkml:brushProperty name="color" value="#5B2D90"/>
    </inkml:brush>
  </inkml:definitions>
  <inkml:trace contextRef="#ctx0" brushRef="#br0">51 1 24575,'-3'4'0,"-1"0"0,1 0 0,0 0 0,0 0 0,1 1 0,-1 0 0,1-1 0,0 1 0,1 0 0,-3 6 0,-8 57 0,9-42 0,1-17 0,0-1 0,1 1 0,1 0 0,0 0 0,0-1 0,2 13 0,-1-18 0,-1 1 0,1-2 0,1 1 0,-1 0 0,0 0 0,1 0 0,-1 0 0,1-1 0,0 1 0,0-1 0,0 0 0,0 1 0,0-1 0,1 0 0,-1 0 0,1 0 0,-1 0 0,1-1 0,0 1 0,0-1 0,3 2 0,7 1 0,0-1 0,0 0 0,1-1 0,-1 0 0,1-1 0,0 0 0,0-1 0,-1-1 0,1 0 0,21-5 0,-21 3 0,-1 0 0,0-1 0,0 0 0,-1-2 0,1 1 0,-1-1 0,0-1 0,19-14 0,-28 18 0,-1 0 0,1-1 0,-1 1 0,0-1 0,0 1 0,0-1 0,-1 0 0,1 0 0,-1 1 0,0-1 0,0 0 0,0 0 0,-1 0 0,1 0 0,-1-7 0,0-7 0,-5-36 0,5 52 0,0 0 0,0 1 0,0-1 0,0 1 0,-1-1 0,1 1 0,0-1 0,-1 1 0,1 0 0,-1-1 0,0 1 0,1 0 0,-1-1 0,0 1 0,0 0 0,1 0 0,-1 0 0,0 0 0,0 0 0,0 0 0,-1 0 0,1 0 0,0 0 0,0 0 0,0 0 0,-1 1 0,1-1 0,0 1 0,-1-1 0,1 1 0,-1-1 0,1 1 0,0 0 0,-1 0 0,1-1 0,-1 1 0,1 0 0,-1 0 0,1 1 0,-1-1 0,1 0 0,-2 1 0,-2 0 0,0 0 0,0 1 0,0 0 0,1 0 0,-1 0 0,1 1 0,-1-1 0,1 1 0,0 0 0,-7 7 0,2 0 0,0 1 0,0 1 0,1 0 0,1 0 0,0 0 0,-7 20 0,-27 86 0,28-74 0,11-39 0,-11 39 0,-2-1 0,-2-1 0,-27 48 0,39-79-1365,0-1-5461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0:56:12.086"/>
    </inkml:context>
    <inkml:brush xml:id="br0">
      <inkml:brushProperty name="width" value="0.035" units="cm"/>
      <inkml:brushProperty name="height" value="0.035" units="cm"/>
      <inkml:brushProperty name="color" value="#5B2D90"/>
    </inkml:brush>
  </inkml:definitions>
  <inkml:trace contextRef="#ctx0" brushRef="#br0">1 1 24575,'0'6'0,"0"7"0,0 5 0,0 2 0,0 0 0,0 0 0,0-1 0,0-3-8191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42:57.341"/>
    </inkml:context>
    <inkml:brush xml:id="br0">
      <inkml:brushProperty name="width" value="0.035" units="cm"/>
      <inkml:brushProperty name="height" value="0.035" units="cm"/>
      <inkml:brushProperty name="color" value="#5B2D90"/>
    </inkml:brush>
  </inkml:definitions>
  <inkml:trace contextRef="#ctx0" brushRef="#br0">0 755 24575,'1'-2'0,"0"0"0,-1 1 0,1-1 0,0 0 0,0 1 0,0-1 0,1 0 0,-1 1 0,0-1 0,1 1 0,-1 0 0,1 0 0,-1-1 0,1 1 0,0 0 0,-1 0 0,1 0 0,2 0 0,1-3 0,36-18 0,1 0 0,1 3 0,49-15 0,-78 29 0,89-28-192,168-32 0,115 4-376,-227 38 485,935-133 89,-53 9-32,-404 43 94,-494 77-468,-116 22-6404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42:57.947"/>
    </inkml:context>
    <inkml:brush xml:id="br0">
      <inkml:brushProperty name="width" value="0.035" units="cm"/>
      <inkml:brushProperty name="height" value="0.035" units="cm"/>
      <inkml:brushProperty name="color" value="#5B2D90"/>
    </inkml:brush>
  </inkml:definitions>
  <inkml:trace contextRef="#ctx0" brushRef="#br0">1 137 24575,'43'-22'0,"-18"9"0,31-13 0,-7 9 0,0 2 0,1 2 0,1 3 0,0 1 0,85-2 0,-131 11 0,0-1 0,0 2 0,0-1 0,0 0 0,0 1 0,0 0 0,0 1 0,0-1 0,5 3 0,-8-3 0,0 0 0,-1 1 0,1-1 0,0 1 0,-1-1 0,1 1 0,-1 0 0,1-1 0,-1 1 0,0 0 0,0 0 0,1 0 0,-2 0 0,1 0 0,0 0 0,0 0 0,-1 1 0,1-1 0,-1 0 0,1 0 0,-1 1 0,0 3 0,0 3 0,-1 0 0,1 0 0,-2 0 0,1 1 0,-1-1 0,0-1 0,-1 1 0,0 0 0,-1-1 0,0 1 0,0-1 0,-1 0 0,1 0 0,-12 12 0,-7 7 0,-1-1 0,-42 33 0,45-41 0,-56 50-1365,47-44-5461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38:18.705"/>
    </inkml:context>
    <inkml:brush xml:id="br0">
      <inkml:brushProperty name="width" value="0.035" units="cm"/>
      <inkml:brushProperty name="height" value="0.035" units="cm"/>
      <inkml:brushProperty name="color" value="#5B2D90"/>
    </inkml:brush>
  </inkml:definitions>
  <inkml:trace contextRef="#ctx0" brushRef="#br0">14558 1 24575,'0'55'0,"-14"310"0,8-323 0,-1-1 0,-2 0 0,-2 0 0,-2-1 0,-1 0 0,-34 63 0,21-55 0,-3-2 0,-1-2 0,-63 69 0,40-58 0,-2-2 0,-65 45 0,-140 77 0,-11-16 0,69-43 0,-441 301 0,367-232 0,-120 56 0,312-197 0,-2-3 0,-170 52 0,-283 33 0,310-76 0,-681 135-1030,-237-44-778,-115-108-1092,448-19 1521,-1245 5 2189,1808-19-766,-137 6 1406,272 2-726,-153 30 1,-368 106 779,322-68-985,-524 168-519,542-149 0,-348 123 0,608-204 192,0 2-1,1 1 1,0 2-1,2 2 1,0 1 0,-60 51-1,26-13-191,-101 92 0,154-135 0,0 2 0,0 0 0,2 0 0,-17 31 0,-40 92 0,26-47 0,41-87-118,0 1-131,-1-1-1,0 1 1,0-1-1,-7 8 1,4-8-6577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38:19.580"/>
    </inkml:context>
    <inkml:brush xml:id="br0">
      <inkml:brushProperty name="width" value="0.035" units="cm"/>
      <inkml:brushProperty name="height" value="0.035" units="cm"/>
      <inkml:brushProperty name="color" value="#5B2D90"/>
    </inkml:brush>
  </inkml:definitions>
  <inkml:trace contextRef="#ctx0" brushRef="#br0">102 1 24575,'-1'38'0,"-2"0"0,-2 0 0,-14 54 0,-40 108 0,47-161 0,9-22 0,4-16 0,-1-1 0,0 0 0,0 0 0,0 0 0,0 1 0,0-1 0,0 0 0,1 0 0,-1 0 0,0 0 0,0 1 0,0-1 0,1 0 0,-1 0 0,0 0 0,0 0 0,0 0 0,1 0 0,-1 0 0,0 1 0,0-1 0,1 0 0,-1 0 0,0 0 0,0 0 0,1 0 0,-1 0 0,0 0 0,0 0 0,1 0 0,-1 0 0,0 0 0,0 0 0,0-1 0,1 1 0,27-16 0,-20 11 0,70-43-23,143-62-1,-110 58-1294,-79 36-5508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05:29:50.740"/>
    </inkml:context>
    <inkml:brush xml:id="br0">
      <inkml:brushProperty name="width" value="0.035" units="cm"/>
      <inkml:brushProperty name="height" value="0.035" units="cm"/>
      <inkml:brushProperty name="color" value="#5B2D90"/>
    </inkml:brush>
  </inkml:definitions>
  <inkml:trace contextRef="#ctx0" brushRef="#br0">1 1 24575,'1'1'0,"0"1"0,0 0 0,1-1 0,-1 1 0,0 0 0,-1 0 0,1-1 0,0 1 0,0 0 0,-1 0 0,1 0 0,-1 0 0,0 0 0,1 0 0,-1 3 0,1-2 0,51 374 0,-21 3 0,-12-137 0,1 320 0,-19-465 0,14 406 0,1 5 0,-14 801 0,-4-702 0,-14-243 0,12-344 0,0-13 0,4-8 0,-1 0 0,1 1 0,0-1 0,0 0 0,0 0 0,-1 0 0,1 0 0,0 0 0,0 0 0,0 0 0,-1 0 0,1 0 0,0 0 0,0 0 0,0-1 0,0 1 0,-1 0 0,1 0 0,0 0 0,0 0 0,0 0 0,0 0 0,-1 0 0,1 0 0,0 0 0,0-1 0,0 1 0,0 0 0,0 0 0,-1 0 0,1 0 0,0 0 0,0-1 0,0 1 0,0 0 0,0 0 0,0 0 0,0-1 0,0 1 0,0 0 0,-4-8 0,2 1 0,-1-1 0,1 1 0,0-1 0,0 0 0,0-11 0,0 4 0,-32-485-1365,32 397-5461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05:29:51.530"/>
    </inkml:context>
    <inkml:brush xml:id="br0">
      <inkml:brushProperty name="width" value="0.035" units="cm"/>
      <inkml:brushProperty name="height" value="0.035" units="cm"/>
      <inkml:brushProperty name="color" value="#5B2D90"/>
    </inkml:brush>
  </inkml:definitions>
  <inkml:trace contextRef="#ctx0" brushRef="#br0">316 1 24575,'-8'9'0,"-7"5"0,-14 26 0,-17 38 0,-8 14 0,0 3 0,9-9 0,7-13 0,11-19-8191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05:29:51.852"/>
    </inkml:context>
    <inkml:brush xml:id="br0">
      <inkml:brushProperty name="width" value="0.035" units="cm"/>
      <inkml:brushProperty name="height" value="0.035" units="cm"/>
      <inkml:brushProperty name="color" value="#5B2D90"/>
    </inkml:brush>
  </inkml:definitions>
  <inkml:trace contextRef="#ctx0" brushRef="#br0">1 0 24575,'0'6'0,"9"7"0,5 7 0,6 10 0,6 7 0,4 6 0,2 2 0,5-1 0,-1-3 0,-7-5 0,-6-8 0,-6-7 0,-3-4 0,-2-1 0,-2-5-8191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05:29:57.105"/>
    </inkml:context>
    <inkml:brush xml:id="br0">
      <inkml:brushProperty name="width" value="0.035" units="cm"/>
      <inkml:brushProperty name="height" value="0.035" units="cm"/>
      <inkml:brushProperty name="color" value="#5B2D90"/>
    </inkml:brush>
  </inkml:definitions>
  <inkml:trace contextRef="#ctx0" brushRef="#br0">0 254 24575,'106'-5'0,"115"-19"0,-116 10 0,504-37-380,3 27-247,-225 10 454,593-8 358,-1 23 172,-342 1-170,-347-1 263,434-5-449,-579-4-1,199-37 0,-207 25 50,156-3 0,137 20-998,-365 3 431,-33 1-6309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3E5AE3-1B2B-62BC-D899-D876BE7FEF3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87CAE93-B5A4-B2C8-23FC-2029E0A7FD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E844CE3-F750-B3C9-8E23-912E7982919E}"/>
              </a:ext>
            </a:extLst>
          </p:cNvPr>
          <p:cNvSpPr>
            <a:spLocks noGrp="1"/>
          </p:cNvSpPr>
          <p:nvPr>
            <p:ph type="dt" sz="half" idx="10"/>
          </p:nvPr>
        </p:nvSpPr>
        <p:spPr/>
        <p:txBody>
          <a:bodyPr/>
          <a:lstStyle/>
          <a:p>
            <a:fld id="{CB6965D0-4070-4686-B06F-D4933FB30F74}" type="datetimeFigureOut">
              <a:rPr lang="zh-CN" altLang="en-US" smtClean="0"/>
              <a:t>2024-05-23</a:t>
            </a:fld>
            <a:endParaRPr lang="zh-CN" altLang="en-US"/>
          </a:p>
        </p:txBody>
      </p:sp>
      <p:sp>
        <p:nvSpPr>
          <p:cNvPr id="5" name="页脚占位符 4">
            <a:extLst>
              <a:ext uri="{FF2B5EF4-FFF2-40B4-BE49-F238E27FC236}">
                <a16:creationId xmlns:a16="http://schemas.microsoft.com/office/drawing/2014/main" id="{146DFA69-1E97-9445-2E71-E69A095F32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4E27FE-1405-C6B0-9F44-A07B43D202F5}"/>
              </a:ext>
            </a:extLst>
          </p:cNvPr>
          <p:cNvSpPr>
            <a:spLocks noGrp="1"/>
          </p:cNvSpPr>
          <p:nvPr>
            <p:ph type="sldNum" sz="quarter" idx="12"/>
          </p:nvPr>
        </p:nvSpPr>
        <p:spPr/>
        <p:txBody>
          <a:bodyPr/>
          <a:lstStyle/>
          <a:p>
            <a:fld id="{B09729F0-97A1-4F7C-B563-A999F11E64D2}" type="slidenum">
              <a:rPr lang="zh-CN" altLang="en-US" smtClean="0"/>
              <a:t>‹#›</a:t>
            </a:fld>
            <a:endParaRPr lang="zh-CN" altLang="en-US"/>
          </a:p>
        </p:txBody>
      </p:sp>
    </p:spTree>
    <p:extLst>
      <p:ext uri="{BB962C8B-B14F-4D97-AF65-F5344CB8AC3E}">
        <p14:creationId xmlns:p14="http://schemas.microsoft.com/office/powerpoint/2010/main" val="3406842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6904B2-2A0E-9FF5-F963-60F286A9825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FC8DCFF-60FF-6E83-96D9-50F4718B1A0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5597CE-6A2E-8302-1361-FB5CD523F038}"/>
              </a:ext>
            </a:extLst>
          </p:cNvPr>
          <p:cNvSpPr>
            <a:spLocks noGrp="1"/>
          </p:cNvSpPr>
          <p:nvPr>
            <p:ph type="dt" sz="half" idx="10"/>
          </p:nvPr>
        </p:nvSpPr>
        <p:spPr/>
        <p:txBody>
          <a:bodyPr/>
          <a:lstStyle/>
          <a:p>
            <a:fld id="{CB6965D0-4070-4686-B06F-D4933FB30F74}" type="datetimeFigureOut">
              <a:rPr lang="zh-CN" altLang="en-US" smtClean="0"/>
              <a:t>2024-05-23</a:t>
            </a:fld>
            <a:endParaRPr lang="zh-CN" altLang="en-US"/>
          </a:p>
        </p:txBody>
      </p:sp>
      <p:sp>
        <p:nvSpPr>
          <p:cNvPr id="5" name="页脚占位符 4">
            <a:extLst>
              <a:ext uri="{FF2B5EF4-FFF2-40B4-BE49-F238E27FC236}">
                <a16:creationId xmlns:a16="http://schemas.microsoft.com/office/drawing/2014/main" id="{FD77175D-C309-E887-CE2B-D0C2F59C30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D00A35-C1A7-07F3-9FE2-E3703D3B7737}"/>
              </a:ext>
            </a:extLst>
          </p:cNvPr>
          <p:cNvSpPr>
            <a:spLocks noGrp="1"/>
          </p:cNvSpPr>
          <p:nvPr>
            <p:ph type="sldNum" sz="quarter" idx="12"/>
          </p:nvPr>
        </p:nvSpPr>
        <p:spPr/>
        <p:txBody>
          <a:bodyPr/>
          <a:lstStyle/>
          <a:p>
            <a:fld id="{B09729F0-97A1-4F7C-B563-A999F11E64D2}" type="slidenum">
              <a:rPr lang="zh-CN" altLang="en-US" smtClean="0"/>
              <a:t>‹#›</a:t>
            </a:fld>
            <a:endParaRPr lang="zh-CN" altLang="en-US"/>
          </a:p>
        </p:txBody>
      </p:sp>
    </p:spTree>
    <p:extLst>
      <p:ext uri="{BB962C8B-B14F-4D97-AF65-F5344CB8AC3E}">
        <p14:creationId xmlns:p14="http://schemas.microsoft.com/office/powerpoint/2010/main" val="44072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CE78177-9C50-C3B0-85BF-3B917B6C5FC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2A99081-7C5A-A5BB-5DE3-9EB3F90DEA7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3557E51-D5B6-3244-51C7-15B4DF908804}"/>
              </a:ext>
            </a:extLst>
          </p:cNvPr>
          <p:cNvSpPr>
            <a:spLocks noGrp="1"/>
          </p:cNvSpPr>
          <p:nvPr>
            <p:ph type="dt" sz="half" idx="10"/>
          </p:nvPr>
        </p:nvSpPr>
        <p:spPr/>
        <p:txBody>
          <a:bodyPr/>
          <a:lstStyle/>
          <a:p>
            <a:fld id="{CB6965D0-4070-4686-B06F-D4933FB30F74}" type="datetimeFigureOut">
              <a:rPr lang="zh-CN" altLang="en-US" smtClean="0"/>
              <a:t>2024-05-23</a:t>
            </a:fld>
            <a:endParaRPr lang="zh-CN" altLang="en-US"/>
          </a:p>
        </p:txBody>
      </p:sp>
      <p:sp>
        <p:nvSpPr>
          <p:cNvPr id="5" name="页脚占位符 4">
            <a:extLst>
              <a:ext uri="{FF2B5EF4-FFF2-40B4-BE49-F238E27FC236}">
                <a16:creationId xmlns:a16="http://schemas.microsoft.com/office/drawing/2014/main" id="{1D27B723-5278-F991-06B1-A667CEA26B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273957-CD7C-0A5F-921A-4B3C3165FE73}"/>
              </a:ext>
            </a:extLst>
          </p:cNvPr>
          <p:cNvSpPr>
            <a:spLocks noGrp="1"/>
          </p:cNvSpPr>
          <p:nvPr>
            <p:ph type="sldNum" sz="quarter" idx="12"/>
          </p:nvPr>
        </p:nvSpPr>
        <p:spPr/>
        <p:txBody>
          <a:bodyPr/>
          <a:lstStyle/>
          <a:p>
            <a:fld id="{B09729F0-97A1-4F7C-B563-A999F11E64D2}" type="slidenum">
              <a:rPr lang="zh-CN" altLang="en-US" smtClean="0"/>
              <a:t>‹#›</a:t>
            </a:fld>
            <a:endParaRPr lang="zh-CN" altLang="en-US"/>
          </a:p>
        </p:txBody>
      </p:sp>
    </p:spTree>
    <p:extLst>
      <p:ext uri="{BB962C8B-B14F-4D97-AF65-F5344CB8AC3E}">
        <p14:creationId xmlns:p14="http://schemas.microsoft.com/office/powerpoint/2010/main" val="3933521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8799006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36659835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8437654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2024-05-23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58135305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2024-05-23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88304498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2024-05-23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37393127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2024-05-23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54683443"/>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2024-05-23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5706301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15F95-8987-E7C3-03D1-A03FCE2D307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948B86C-526A-0D8D-25F1-7F708147CD8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C3875A-2F5D-B6F6-03B4-19BBCD2EA5CB}"/>
              </a:ext>
            </a:extLst>
          </p:cNvPr>
          <p:cNvSpPr>
            <a:spLocks noGrp="1"/>
          </p:cNvSpPr>
          <p:nvPr>
            <p:ph type="dt" sz="half" idx="10"/>
          </p:nvPr>
        </p:nvSpPr>
        <p:spPr/>
        <p:txBody>
          <a:bodyPr/>
          <a:lstStyle/>
          <a:p>
            <a:fld id="{CB6965D0-4070-4686-B06F-D4933FB30F74}" type="datetimeFigureOut">
              <a:rPr lang="zh-CN" altLang="en-US" smtClean="0"/>
              <a:t>2024-05-23</a:t>
            </a:fld>
            <a:endParaRPr lang="zh-CN" altLang="en-US"/>
          </a:p>
        </p:txBody>
      </p:sp>
      <p:sp>
        <p:nvSpPr>
          <p:cNvPr id="5" name="页脚占位符 4">
            <a:extLst>
              <a:ext uri="{FF2B5EF4-FFF2-40B4-BE49-F238E27FC236}">
                <a16:creationId xmlns:a16="http://schemas.microsoft.com/office/drawing/2014/main" id="{1D8A56D9-1FBB-CC30-5BCC-16527ED5F1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FEEAE6-449B-65C2-B13A-423CDF12E3A8}"/>
              </a:ext>
            </a:extLst>
          </p:cNvPr>
          <p:cNvSpPr>
            <a:spLocks noGrp="1"/>
          </p:cNvSpPr>
          <p:nvPr>
            <p:ph type="sldNum" sz="quarter" idx="12"/>
          </p:nvPr>
        </p:nvSpPr>
        <p:spPr/>
        <p:txBody>
          <a:bodyPr/>
          <a:lstStyle/>
          <a:p>
            <a:fld id="{B09729F0-97A1-4F7C-B563-A999F11E64D2}" type="slidenum">
              <a:rPr lang="zh-CN" altLang="en-US" smtClean="0"/>
              <a:t>‹#›</a:t>
            </a:fld>
            <a:endParaRPr lang="zh-CN" altLang="en-US"/>
          </a:p>
        </p:txBody>
      </p:sp>
    </p:spTree>
    <p:extLst>
      <p:ext uri="{BB962C8B-B14F-4D97-AF65-F5344CB8AC3E}">
        <p14:creationId xmlns:p14="http://schemas.microsoft.com/office/powerpoint/2010/main" val="21165877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2024-05-23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161129495"/>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482611784"/>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43313218"/>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纸张纹理空白背景">
    <p:spTree>
      <p:nvGrpSpPr>
        <p:cNvPr id="1" name=""/>
        <p:cNvGrpSpPr/>
        <p:nvPr/>
      </p:nvGrpSpPr>
      <p:grpSpPr>
        <a:xfrm>
          <a:off x="0" y="0"/>
          <a:ext cx="0" cy="0"/>
          <a:chOff x="0" y="0"/>
          <a:chExt cx="0" cy="0"/>
        </a:xfrm>
      </p:grpSpPr>
      <p:pic>
        <p:nvPicPr>
          <p:cNvPr id="6" name="图片 5" descr="图片包含 游戏机, 鸟, 白色&#10;&#10;描述已自动生成"/>
          <p:cNvPicPr>
            <a:picLocks noChangeAspect="1"/>
          </p:cNvPicPr>
          <p:nvPr userDrawn="1"/>
        </p:nvPicPr>
        <p:blipFill>
          <a:blip r:embed="rId2" cstate="screen">
            <a:alphaModFix amt="50000"/>
          </a:blip>
          <a:stretch>
            <a:fillRect/>
          </a:stretch>
        </p:blipFill>
        <p:spPr>
          <a:xfrm>
            <a:off x="0" y="0"/>
            <a:ext cx="12192000" cy="6858000"/>
          </a:xfrm>
          <a:prstGeom prst="rect">
            <a:avLst/>
          </a:prstGeom>
        </p:spPr>
      </p:pic>
    </p:spTree>
    <p:extLst>
      <p:ext uri="{BB962C8B-B14F-4D97-AF65-F5344CB8AC3E}">
        <p14:creationId xmlns:p14="http://schemas.microsoft.com/office/powerpoint/2010/main" val="340947032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565C3E-B2F0-2E4F-4B13-0EB99CC25D7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EA7EF72-2ECE-8319-95ED-A9DA185E80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944B87D-FED3-A555-290E-15443B904311}"/>
              </a:ext>
            </a:extLst>
          </p:cNvPr>
          <p:cNvSpPr>
            <a:spLocks noGrp="1"/>
          </p:cNvSpPr>
          <p:nvPr>
            <p:ph type="dt" sz="half" idx="10"/>
          </p:nvPr>
        </p:nvSpPr>
        <p:spPr/>
        <p:txBody>
          <a:bodyPr/>
          <a:lstStyle/>
          <a:p>
            <a:fld id="{CB6965D0-4070-4686-B06F-D4933FB30F74}" type="datetimeFigureOut">
              <a:rPr lang="zh-CN" altLang="en-US" smtClean="0"/>
              <a:t>2024-05-23</a:t>
            </a:fld>
            <a:endParaRPr lang="zh-CN" altLang="en-US"/>
          </a:p>
        </p:txBody>
      </p:sp>
      <p:sp>
        <p:nvSpPr>
          <p:cNvPr id="5" name="页脚占位符 4">
            <a:extLst>
              <a:ext uri="{FF2B5EF4-FFF2-40B4-BE49-F238E27FC236}">
                <a16:creationId xmlns:a16="http://schemas.microsoft.com/office/drawing/2014/main" id="{DB39DFF2-5BDC-75CB-41A3-576FB7A1B0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258415-C25C-17C9-3736-78A9B190A141}"/>
              </a:ext>
            </a:extLst>
          </p:cNvPr>
          <p:cNvSpPr>
            <a:spLocks noGrp="1"/>
          </p:cNvSpPr>
          <p:nvPr>
            <p:ph type="sldNum" sz="quarter" idx="12"/>
          </p:nvPr>
        </p:nvSpPr>
        <p:spPr/>
        <p:txBody>
          <a:bodyPr/>
          <a:lstStyle/>
          <a:p>
            <a:fld id="{B09729F0-97A1-4F7C-B563-A999F11E64D2}" type="slidenum">
              <a:rPr lang="zh-CN" altLang="en-US" smtClean="0"/>
              <a:t>‹#›</a:t>
            </a:fld>
            <a:endParaRPr lang="zh-CN" altLang="en-US"/>
          </a:p>
        </p:txBody>
      </p:sp>
    </p:spTree>
    <p:extLst>
      <p:ext uri="{BB962C8B-B14F-4D97-AF65-F5344CB8AC3E}">
        <p14:creationId xmlns:p14="http://schemas.microsoft.com/office/powerpoint/2010/main" val="426011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EEF128-CE24-D630-073F-9B9DC27F0EA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B26564A-6EC2-2601-5F3E-B9B734864F4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42A527C-5BB0-69E7-A3A0-82B285CF250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3FF2CF2-4215-AA8F-179D-C2E88682A124}"/>
              </a:ext>
            </a:extLst>
          </p:cNvPr>
          <p:cNvSpPr>
            <a:spLocks noGrp="1"/>
          </p:cNvSpPr>
          <p:nvPr>
            <p:ph type="dt" sz="half" idx="10"/>
          </p:nvPr>
        </p:nvSpPr>
        <p:spPr/>
        <p:txBody>
          <a:bodyPr/>
          <a:lstStyle/>
          <a:p>
            <a:fld id="{CB6965D0-4070-4686-B06F-D4933FB30F74}" type="datetimeFigureOut">
              <a:rPr lang="zh-CN" altLang="en-US" smtClean="0"/>
              <a:t>2024-05-23</a:t>
            </a:fld>
            <a:endParaRPr lang="zh-CN" altLang="en-US"/>
          </a:p>
        </p:txBody>
      </p:sp>
      <p:sp>
        <p:nvSpPr>
          <p:cNvPr id="6" name="页脚占位符 5">
            <a:extLst>
              <a:ext uri="{FF2B5EF4-FFF2-40B4-BE49-F238E27FC236}">
                <a16:creationId xmlns:a16="http://schemas.microsoft.com/office/drawing/2014/main" id="{33F5BAFF-0427-5C1F-2196-93BA9E6EB6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CE070D-2653-5012-E949-EAF60D3BC383}"/>
              </a:ext>
            </a:extLst>
          </p:cNvPr>
          <p:cNvSpPr>
            <a:spLocks noGrp="1"/>
          </p:cNvSpPr>
          <p:nvPr>
            <p:ph type="sldNum" sz="quarter" idx="12"/>
          </p:nvPr>
        </p:nvSpPr>
        <p:spPr/>
        <p:txBody>
          <a:bodyPr/>
          <a:lstStyle/>
          <a:p>
            <a:fld id="{B09729F0-97A1-4F7C-B563-A999F11E64D2}" type="slidenum">
              <a:rPr lang="zh-CN" altLang="en-US" smtClean="0"/>
              <a:t>‹#›</a:t>
            </a:fld>
            <a:endParaRPr lang="zh-CN" altLang="en-US"/>
          </a:p>
        </p:txBody>
      </p:sp>
    </p:spTree>
    <p:extLst>
      <p:ext uri="{BB962C8B-B14F-4D97-AF65-F5344CB8AC3E}">
        <p14:creationId xmlns:p14="http://schemas.microsoft.com/office/powerpoint/2010/main" val="562276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59C6CA-F80A-0843-B915-D31FC80C214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E63EAFD-11BE-BF32-D7C2-129927C5CA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DABEC1E-0C75-3788-9132-05E8AF39511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3699ACD-D9C1-7F3D-8CD6-722B3DFAD2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C55A868-7BDD-3BC0-6DE6-96D622724EE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B9A4AC2-49BF-D2DA-0665-D90C24069B38}"/>
              </a:ext>
            </a:extLst>
          </p:cNvPr>
          <p:cNvSpPr>
            <a:spLocks noGrp="1"/>
          </p:cNvSpPr>
          <p:nvPr>
            <p:ph type="dt" sz="half" idx="10"/>
          </p:nvPr>
        </p:nvSpPr>
        <p:spPr/>
        <p:txBody>
          <a:bodyPr/>
          <a:lstStyle/>
          <a:p>
            <a:fld id="{CB6965D0-4070-4686-B06F-D4933FB30F74}" type="datetimeFigureOut">
              <a:rPr lang="zh-CN" altLang="en-US" smtClean="0"/>
              <a:t>2024-05-23</a:t>
            </a:fld>
            <a:endParaRPr lang="zh-CN" altLang="en-US"/>
          </a:p>
        </p:txBody>
      </p:sp>
      <p:sp>
        <p:nvSpPr>
          <p:cNvPr id="8" name="页脚占位符 7">
            <a:extLst>
              <a:ext uri="{FF2B5EF4-FFF2-40B4-BE49-F238E27FC236}">
                <a16:creationId xmlns:a16="http://schemas.microsoft.com/office/drawing/2014/main" id="{B19A4C65-1D32-5A91-FA62-01C8919DF4D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E362160-AA4F-AB5E-0BDC-29F2D63E7FE3}"/>
              </a:ext>
            </a:extLst>
          </p:cNvPr>
          <p:cNvSpPr>
            <a:spLocks noGrp="1"/>
          </p:cNvSpPr>
          <p:nvPr>
            <p:ph type="sldNum" sz="quarter" idx="12"/>
          </p:nvPr>
        </p:nvSpPr>
        <p:spPr/>
        <p:txBody>
          <a:bodyPr/>
          <a:lstStyle/>
          <a:p>
            <a:fld id="{B09729F0-97A1-4F7C-B563-A999F11E64D2}" type="slidenum">
              <a:rPr lang="zh-CN" altLang="en-US" smtClean="0"/>
              <a:t>‹#›</a:t>
            </a:fld>
            <a:endParaRPr lang="zh-CN" altLang="en-US"/>
          </a:p>
        </p:txBody>
      </p:sp>
    </p:spTree>
    <p:extLst>
      <p:ext uri="{BB962C8B-B14F-4D97-AF65-F5344CB8AC3E}">
        <p14:creationId xmlns:p14="http://schemas.microsoft.com/office/powerpoint/2010/main" val="3887326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90066A-758D-740E-1146-7BEE5D329B6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4E62203-CFCC-A911-F9CE-A5C87B9305A1}"/>
              </a:ext>
            </a:extLst>
          </p:cNvPr>
          <p:cNvSpPr>
            <a:spLocks noGrp="1"/>
          </p:cNvSpPr>
          <p:nvPr>
            <p:ph type="dt" sz="half" idx="10"/>
          </p:nvPr>
        </p:nvSpPr>
        <p:spPr/>
        <p:txBody>
          <a:bodyPr/>
          <a:lstStyle/>
          <a:p>
            <a:fld id="{CB6965D0-4070-4686-B06F-D4933FB30F74}" type="datetimeFigureOut">
              <a:rPr lang="zh-CN" altLang="en-US" smtClean="0"/>
              <a:t>2024-05-23</a:t>
            </a:fld>
            <a:endParaRPr lang="zh-CN" altLang="en-US"/>
          </a:p>
        </p:txBody>
      </p:sp>
      <p:sp>
        <p:nvSpPr>
          <p:cNvPr id="4" name="页脚占位符 3">
            <a:extLst>
              <a:ext uri="{FF2B5EF4-FFF2-40B4-BE49-F238E27FC236}">
                <a16:creationId xmlns:a16="http://schemas.microsoft.com/office/drawing/2014/main" id="{F0EE5F46-7DC6-C36C-4627-CB51CBD85EB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5D238E-C37A-D620-F94C-24936AE0C432}"/>
              </a:ext>
            </a:extLst>
          </p:cNvPr>
          <p:cNvSpPr>
            <a:spLocks noGrp="1"/>
          </p:cNvSpPr>
          <p:nvPr>
            <p:ph type="sldNum" sz="quarter" idx="12"/>
          </p:nvPr>
        </p:nvSpPr>
        <p:spPr/>
        <p:txBody>
          <a:bodyPr/>
          <a:lstStyle/>
          <a:p>
            <a:fld id="{B09729F0-97A1-4F7C-B563-A999F11E64D2}" type="slidenum">
              <a:rPr lang="zh-CN" altLang="en-US" smtClean="0"/>
              <a:t>‹#›</a:t>
            </a:fld>
            <a:endParaRPr lang="zh-CN" altLang="en-US"/>
          </a:p>
        </p:txBody>
      </p:sp>
    </p:spTree>
    <p:extLst>
      <p:ext uri="{BB962C8B-B14F-4D97-AF65-F5344CB8AC3E}">
        <p14:creationId xmlns:p14="http://schemas.microsoft.com/office/powerpoint/2010/main" val="1381145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9288F3D-F430-3F2F-7C12-CFE2DA1E1C16}"/>
              </a:ext>
            </a:extLst>
          </p:cNvPr>
          <p:cNvSpPr>
            <a:spLocks noGrp="1"/>
          </p:cNvSpPr>
          <p:nvPr>
            <p:ph type="dt" sz="half" idx="10"/>
          </p:nvPr>
        </p:nvSpPr>
        <p:spPr/>
        <p:txBody>
          <a:bodyPr/>
          <a:lstStyle/>
          <a:p>
            <a:fld id="{CB6965D0-4070-4686-B06F-D4933FB30F74}" type="datetimeFigureOut">
              <a:rPr lang="zh-CN" altLang="en-US" smtClean="0"/>
              <a:t>2024-05-23</a:t>
            </a:fld>
            <a:endParaRPr lang="zh-CN" altLang="en-US"/>
          </a:p>
        </p:txBody>
      </p:sp>
      <p:sp>
        <p:nvSpPr>
          <p:cNvPr id="3" name="页脚占位符 2">
            <a:extLst>
              <a:ext uri="{FF2B5EF4-FFF2-40B4-BE49-F238E27FC236}">
                <a16:creationId xmlns:a16="http://schemas.microsoft.com/office/drawing/2014/main" id="{696E8C60-E496-0C8B-A076-318A2E1FBAC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2A68AE7-1FF9-1521-AAC4-AE9D2A42DC07}"/>
              </a:ext>
            </a:extLst>
          </p:cNvPr>
          <p:cNvSpPr>
            <a:spLocks noGrp="1"/>
          </p:cNvSpPr>
          <p:nvPr>
            <p:ph type="sldNum" sz="quarter" idx="12"/>
          </p:nvPr>
        </p:nvSpPr>
        <p:spPr/>
        <p:txBody>
          <a:bodyPr/>
          <a:lstStyle/>
          <a:p>
            <a:fld id="{B09729F0-97A1-4F7C-B563-A999F11E64D2}" type="slidenum">
              <a:rPr lang="zh-CN" altLang="en-US" smtClean="0"/>
              <a:t>‹#›</a:t>
            </a:fld>
            <a:endParaRPr lang="zh-CN" altLang="en-US"/>
          </a:p>
        </p:txBody>
      </p:sp>
    </p:spTree>
    <p:extLst>
      <p:ext uri="{BB962C8B-B14F-4D97-AF65-F5344CB8AC3E}">
        <p14:creationId xmlns:p14="http://schemas.microsoft.com/office/powerpoint/2010/main" val="3266027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4CA3AD-5405-2CB1-2FD9-7F79534B39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659C604-126E-D1CC-8AC2-02625F6342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9166767-C1D8-6959-3121-4A4521EB54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CA625F7-EE8F-7AEE-6546-B5E5BF950081}"/>
              </a:ext>
            </a:extLst>
          </p:cNvPr>
          <p:cNvSpPr>
            <a:spLocks noGrp="1"/>
          </p:cNvSpPr>
          <p:nvPr>
            <p:ph type="dt" sz="half" idx="10"/>
          </p:nvPr>
        </p:nvSpPr>
        <p:spPr/>
        <p:txBody>
          <a:bodyPr/>
          <a:lstStyle/>
          <a:p>
            <a:fld id="{CB6965D0-4070-4686-B06F-D4933FB30F74}" type="datetimeFigureOut">
              <a:rPr lang="zh-CN" altLang="en-US" smtClean="0"/>
              <a:t>2024-05-23</a:t>
            </a:fld>
            <a:endParaRPr lang="zh-CN" altLang="en-US"/>
          </a:p>
        </p:txBody>
      </p:sp>
      <p:sp>
        <p:nvSpPr>
          <p:cNvPr id="6" name="页脚占位符 5">
            <a:extLst>
              <a:ext uri="{FF2B5EF4-FFF2-40B4-BE49-F238E27FC236}">
                <a16:creationId xmlns:a16="http://schemas.microsoft.com/office/drawing/2014/main" id="{9BEAF942-CC83-B504-4D92-5AC4FC15B1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8936AC2-55F4-44E8-98E3-F66AC25B9102}"/>
              </a:ext>
            </a:extLst>
          </p:cNvPr>
          <p:cNvSpPr>
            <a:spLocks noGrp="1"/>
          </p:cNvSpPr>
          <p:nvPr>
            <p:ph type="sldNum" sz="quarter" idx="12"/>
          </p:nvPr>
        </p:nvSpPr>
        <p:spPr/>
        <p:txBody>
          <a:bodyPr/>
          <a:lstStyle/>
          <a:p>
            <a:fld id="{B09729F0-97A1-4F7C-B563-A999F11E64D2}" type="slidenum">
              <a:rPr lang="zh-CN" altLang="en-US" smtClean="0"/>
              <a:t>‹#›</a:t>
            </a:fld>
            <a:endParaRPr lang="zh-CN" altLang="en-US"/>
          </a:p>
        </p:txBody>
      </p:sp>
    </p:spTree>
    <p:extLst>
      <p:ext uri="{BB962C8B-B14F-4D97-AF65-F5344CB8AC3E}">
        <p14:creationId xmlns:p14="http://schemas.microsoft.com/office/powerpoint/2010/main" val="60250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35BA6A-16F1-6DE3-34F2-1974794E7DA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04A2DF2-6174-8A3A-9CDE-257ECC60B2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72562D-5698-B61F-0426-97A45C1F82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46EB74-DA3B-D57E-61B3-9B10E6F793AC}"/>
              </a:ext>
            </a:extLst>
          </p:cNvPr>
          <p:cNvSpPr>
            <a:spLocks noGrp="1"/>
          </p:cNvSpPr>
          <p:nvPr>
            <p:ph type="dt" sz="half" idx="10"/>
          </p:nvPr>
        </p:nvSpPr>
        <p:spPr/>
        <p:txBody>
          <a:bodyPr/>
          <a:lstStyle/>
          <a:p>
            <a:fld id="{CB6965D0-4070-4686-B06F-D4933FB30F74}" type="datetimeFigureOut">
              <a:rPr lang="zh-CN" altLang="en-US" smtClean="0"/>
              <a:t>2024-05-23</a:t>
            </a:fld>
            <a:endParaRPr lang="zh-CN" altLang="en-US"/>
          </a:p>
        </p:txBody>
      </p:sp>
      <p:sp>
        <p:nvSpPr>
          <p:cNvPr id="6" name="页脚占位符 5">
            <a:extLst>
              <a:ext uri="{FF2B5EF4-FFF2-40B4-BE49-F238E27FC236}">
                <a16:creationId xmlns:a16="http://schemas.microsoft.com/office/drawing/2014/main" id="{77E67683-A114-91EC-7B3B-AAC1515DAB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573E012-50BA-5E6D-9BF8-96BBEB8F9F4C}"/>
              </a:ext>
            </a:extLst>
          </p:cNvPr>
          <p:cNvSpPr>
            <a:spLocks noGrp="1"/>
          </p:cNvSpPr>
          <p:nvPr>
            <p:ph type="sldNum" sz="quarter" idx="12"/>
          </p:nvPr>
        </p:nvSpPr>
        <p:spPr/>
        <p:txBody>
          <a:bodyPr/>
          <a:lstStyle/>
          <a:p>
            <a:fld id="{B09729F0-97A1-4F7C-B563-A999F11E64D2}" type="slidenum">
              <a:rPr lang="zh-CN" altLang="en-US" smtClean="0"/>
              <a:t>‹#›</a:t>
            </a:fld>
            <a:endParaRPr lang="zh-CN" altLang="en-US"/>
          </a:p>
        </p:txBody>
      </p:sp>
    </p:spTree>
    <p:extLst>
      <p:ext uri="{BB962C8B-B14F-4D97-AF65-F5344CB8AC3E}">
        <p14:creationId xmlns:p14="http://schemas.microsoft.com/office/powerpoint/2010/main" val="3677592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BBDA26E-3DC9-7E1F-6FAA-BE95C9D120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80A1074-9936-2682-9279-FADA51042D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786F26-A67E-9F1B-E3B6-7B8922F243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965D0-4070-4686-B06F-D4933FB30F74}" type="datetimeFigureOut">
              <a:rPr lang="zh-CN" altLang="en-US" smtClean="0"/>
              <a:t>2024-05-23</a:t>
            </a:fld>
            <a:endParaRPr lang="zh-CN" altLang="en-US"/>
          </a:p>
        </p:txBody>
      </p:sp>
      <p:sp>
        <p:nvSpPr>
          <p:cNvPr id="5" name="页脚占位符 4">
            <a:extLst>
              <a:ext uri="{FF2B5EF4-FFF2-40B4-BE49-F238E27FC236}">
                <a16:creationId xmlns:a16="http://schemas.microsoft.com/office/drawing/2014/main" id="{B9739DFA-F72E-53E0-0811-77C06AE8E0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ADDF48B-7869-9BB2-DE1A-7AF389DABB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9729F0-97A1-4F7C-B563-A999F11E64D2}" type="slidenum">
              <a:rPr lang="zh-CN" altLang="en-US" smtClean="0"/>
              <a:t>‹#›</a:t>
            </a:fld>
            <a:endParaRPr lang="zh-CN" altLang="en-US"/>
          </a:p>
        </p:txBody>
      </p:sp>
    </p:spTree>
    <p:extLst>
      <p:ext uri="{BB962C8B-B14F-4D97-AF65-F5344CB8AC3E}">
        <p14:creationId xmlns:p14="http://schemas.microsoft.com/office/powerpoint/2010/main" val="1809766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14000">
              <a:srgbClr val="FFEECB"/>
            </a:gs>
            <a:gs pos="100000">
              <a:schemeClr val="bg1"/>
            </a:gs>
          </a:gsLst>
          <a:lin ang="162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2024-05-23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230779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customXml" Target="../ink/ink8.xml"/><Relationship Id="rId18" Type="http://schemas.openxmlformats.org/officeDocument/2006/relationships/image" Target="../media/image36.png"/><Relationship Id="rId3" Type="http://schemas.openxmlformats.org/officeDocument/2006/relationships/image" Target="../media/image28.png"/><Relationship Id="rId7" Type="http://schemas.openxmlformats.org/officeDocument/2006/relationships/customXml" Target="../ink/ink5.xml"/><Relationship Id="rId12" Type="http://schemas.openxmlformats.org/officeDocument/2006/relationships/image" Target="../media/image33.png"/><Relationship Id="rId17" Type="http://schemas.openxmlformats.org/officeDocument/2006/relationships/customXml" Target="../ink/ink10.xml"/><Relationship Id="rId2" Type="http://schemas.openxmlformats.org/officeDocument/2006/relationships/image" Target="../media/image27.png"/><Relationship Id="rId16" Type="http://schemas.openxmlformats.org/officeDocument/2006/relationships/image" Target="../media/image35.png"/><Relationship Id="rId20" Type="http://schemas.openxmlformats.org/officeDocument/2006/relationships/image" Target="../media/image37.png"/><Relationship Id="rId1" Type="http://schemas.openxmlformats.org/officeDocument/2006/relationships/slideLayout" Target="../slideLayouts/slideLayout18.xml"/><Relationship Id="rId6" Type="http://schemas.openxmlformats.org/officeDocument/2006/relationships/image" Target="../media/image30.png"/><Relationship Id="rId11" Type="http://schemas.openxmlformats.org/officeDocument/2006/relationships/customXml" Target="../ink/ink7.xml"/><Relationship Id="rId5" Type="http://schemas.openxmlformats.org/officeDocument/2006/relationships/customXml" Target="../ink/ink4.xml"/><Relationship Id="rId15" Type="http://schemas.openxmlformats.org/officeDocument/2006/relationships/customXml" Target="../ink/ink9.xml"/><Relationship Id="rId10" Type="http://schemas.openxmlformats.org/officeDocument/2006/relationships/image" Target="../media/image32.png"/><Relationship Id="rId19" Type="http://schemas.openxmlformats.org/officeDocument/2006/relationships/customXml" Target="../ink/ink11.xml"/><Relationship Id="rId4" Type="http://schemas.openxmlformats.org/officeDocument/2006/relationships/image" Target="../media/image29.png"/><Relationship Id="rId9" Type="http://schemas.openxmlformats.org/officeDocument/2006/relationships/customXml" Target="../ink/ink6.xml"/><Relationship Id="rId1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8.png"/><Relationship Id="rId1" Type="http://schemas.openxmlformats.org/officeDocument/2006/relationships/slideLayout" Target="../slideLayouts/slideLayout18.xml"/><Relationship Id="rId5" Type="http://schemas.openxmlformats.org/officeDocument/2006/relationships/image" Target="../media/image39.png"/><Relationship Id="rId4" Type="http://schemas.openxmlformats.org/officeDocument/2006/relationships/customXml" Target="../ink/ink12.xml"/></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8.xml"/><Relationship Id="rId5" Type="http://schemas.openxmlformats.org/officeDocument/2006/relationships/image" Target="../media/image43.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gif"/><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9" Type="http://schemas.openxmlformats.org/officeDocument/2006/relationships/image" Target="../media/image50.png"/></Relationships>
</file>

<file path=ppt/slides/_rels/slide14.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customXml" Target="../ink/ink13.xml"/><Relationship Id="rId7" Type="http://schemas.openxmlformats.org/officeDocument/2006/relationships/customXml" Target="../ink/ink15.xml"/><Relationship Id="rId2" Type="http://schemas.openxmlformats.org/officeDocument/2006/relationships/image" Target="../media/image51.png"/><Relationship Id="rId1" Type="http://schemas.openxmlformats.org/officeDocument/2006/relationships/slideLayout" Target="../slideLayouts/slideLayout18.xml"/><Relationship Id="rId6" Type="http://schemas.openxmlformats.org/officeDocument/2006/relationships/image" Target="../media/image53.png"/><Relationship Id="rId5" Type="http://schemas.openxmlformats.org/officeDocument/2006/relationships/customXml" Target="../ink/ink14.xml"/><Relationship Id="rId4" Type="http://schemas.openxmlformats.org/officeDocument/2006/relationships/image" Target="../media/image52.png"/></Relationships>
</file>

<file path=ppt/slides/_rels/slide1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8.xml"/><Relationship Id="rId6" Type="http://schemas.openxmlformats.org/officeDocument/2006/relationships/image" Target="../media/image44.png"/><Relationship Id="rId5" Type="http://schemas.openxmlformats.org/officeDocument/2006/relationships/image" Target="../media/image58.png"/><Relationship Id="rId4" Type="http://schemas.openxmlformats.org/officeDocument/2006/relationships/image" Target="../media/image57.png"/></Relationships>
</file>

<file path=ppt/slides/_rels/slide16.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customXml" Target="../ink/ink16.xml"/><Relationship Id="rId7" Type="http://schemas.openxmlformats.org/officeDocument/2006/relationships/image" Target="../media/image63.png"/><Relationship Id="rId2" Type="http://schemas.openxmlformats.org/officeDocument/2006/relationships/image" Target="../media/image59.png"/><Relationship Id="rId1" Type="http://schemas.openxmlformats.org/officeDocument/2006/relationships/slideLayout" Target="../slideLayouts/slideLayout18.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66.png"/></Relationships>
</file>

<file path=ppt/slides/_rels/slide1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8.xml"/><Relationship Id="rId5" Type="http://schemas.openxmlformats.org/officeDocument/2006/relationships/image" Target="../media/image74.png"/><Relationship Id="rId4" Type="http://schemas.openxmlformats.org/officeDocument/2006/relationships/image" Target="../media/image73.png"/></Relationships>
</file>

<file path=ppt/slides/_rels/slide2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8.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customXml" Target="../ink/ink2.xml"/><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7CF6320-53F6-FEE4-B7CD-04021830C91C}"/>
              </a:ext>
            </a:extLst>
          </p:cNvPr>
          <p:cNvSpPr/>
          <p:nvPr/>
        </p:nvSpPr>
        <p:spPr>
          <a:xfrm>
            <a:off x="0" y="0"/>
            <a:ext cx="6294120" cy="6858000"/>
          </a:xfrm>
          <a:prstGeom prst="rect">
            <a:avLst/>
          </a:prstGeom>
          <a:gradFill>
            <a:gsLst>
              <a:gs pos="0">
                <a:srgbClr val="1C2F43"/>
              </a:gs>
              <a:gs pos="10000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itchFamily="18" charset="0"/>
              <a:ea typeface="微软雅黑" panose="020B0503020204020204" pitchFamily="34" charset="-122"/>
              <a:cs typeface="Times New Roman" pitchFamily="18" charset="0"/>
            </a:endParaRPr>
          </a:p>
        </p:txBody>
      </p:sp>
      <p:sp>
        <p:nvSpPr>
          <p:cNvPr id="8" name="文本框 7">
            <a:extLst>
              <a:ext uri="{FF2B5EF4-FFF2-40B4-BE49-F238E27FC236}">
                <a16:creationId xmlns:a16="http://schemas.microsoft.com/office/drawing/2014/main" id="{58865E62-C7AC-CB5F-9D5C-BD6BDB2A5BDD}"/>
              </a:ext>
            </a:extLst>
          </p:cNvPr>
          <p:cNvSpPr txBox="1"/>
          <p:nvPr/>
        </p:nvSpPr>
        <p:spPr>
          <a:xfrm>
            <a:off x="199109" y="489504"/>
            <a:ext cx="7023325"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err="1">
                <a:ln>
                  <a:noFill/>
                </a:ln>
                <a:solidFill>
                  <a:prstClr val="white"/>
                </a:solidFill>
                <a:effectLst/>
                <a:uLnTx/>
                <a:uFillTx/>
                <a:latin typeface="Times New Roman" pitchFamily="18" charset="0"/>
                <a:ea typeface="汉仪旗黑X1-75W" pitchFamily="18" charset="-122"/>
                <a:cs typeface="Times New Roman" pitchFamily="18" charset="0"/>
                <a:sym typeface="+mn-ea"/>
              </a:rPr>
              <a:t>mmWave</a:t>
            </a:r>
            <a:r>
              <a:rPr kumimoji="0" lang="en-US" altLang="zh-CN" sz="4800" b="0" i="0" u="none" strike="noStrike" kern="1200" cap="none" spc="0" normalizeH="0" baseline="0" noProof="0" dirty="0">
                <a:ln>
                  <a:noFill/>
                </a:ln>
                <a:solidFill>
                  <a:prstClr val="white"/>
                </a:solidFill>
                <a:effectLst/>
                <a:uLnTx/>
                <a:uFillTx/>
                <a:latin typeface="Times New Roman" pitchFamily="18" charset="0"/>
                <a:ea typeface="汉仪旗黑X1-75W" pitchFamily="18" charset="-122"/>
                <a:cs typeface="Times New Roman" pitchFamily="18" charset="0"/>
                <a:sym typeface="+mn-ea"/>
              </a:rPr>
              <a:t>			</a:t>
            </a:r>
          </a:p>
        </p:txBody>
      </p:sp>
    </p:spTree>
    <p:extLst>
      <p:ext uri="{BB962C8B-B14F-4D97-AF65-F5344CB8AC3E}">
        <p14:creationId xmlns:p14="http://schemas.microsoft.com/office/powerpoint/2010/main" val="2374764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4D4ECB4-4E3F-7070-C953-2B2F49C1F3A0}"/>
              </a:ext>
            </a:extLst>
          </p:cNvPr>
          <p:cNvSpPr>
            <a:spLocks noGrp="1"/>
          </p:cNvSpPr>
          <p:nvPr>
            <p:ph type="sldNum" sz="quarter" idx="12"/>
          </p:nvPr>
        </p:nvSpPr>
        <p:spPr/>
        <p:txBody>
          <a:bodyPr/>
          <a:lstStyle/>
          <a:p>
            <a:fld id="{565CE74E-AB26-4998-AD42-012C4C1AD076}" type="slidenum">
              <a:rPr lang="zh-CN" altLang="en-US" smtClean="0"/>
              <a:t>10</a:t>
            </a:fld>
            <a:endParaRPr lang="zh-CN" altLang="en-US"/>
          </a:p>
        </p:txBody>
      </p:sp>
      <p:pic>
        <p:nvPicPr>
          <p:cNvPr id="3" name="图片 2">
            <a:extLst>
              <a:ext uri="{FF2B5EF4-FFF2-40B4-BE49-F238E27FC236}">
                <a16:creationId xmlns:a16="http://schemas.microsoft.com/office/drawing/2014/main" id="{9E3FF929-54B9-A7C9-EC2E-CAC1702CAF6F}"/>
              </a:ext>
            </a:extLst>
          </p:cNvPr>
          <p:cNvPicPr>
            <a:picLocks noChangeAspect="1"/>
          </p:cNvPicPr>
          <p:nvPr/>
        </p:nvPicPr>
        <p:blipFill>
          <a:blip r:embed="rId2"/>
          <a:stretch>
            <a:fillRect/>
          </a:stretch>
        </p:blipFill>
        <p:spPr>
          <a:xfrm>
            <a:off x="7223289" y="2332480"/>
            <a:ext cx="1524132" cy="792549"/>
          </a:xfrm>
          <a:prstGeom prst="rect">
            <a:avLst/>
          </a:prstGeom>
        </p:spPr>
      </p:pic>
      <p:pic>
        <p:nvPicPr>
          <p:cNvPr id="5" name="图片 4">
            <a:extLst>
              <a:ext uri="{FF2B5EF4-FFF2-40B4-BE49-F238E27FC236}">
                <a16:creationId xmlns:a16="http://schemas.microsoft.com/office/drawing/2014/main" id="{A06605D4-C44A-E304-6044-2268C08AEF46}"/>
              </a:ext>
            </a:extLst>
          </p:cNvPr>
          <p:cNvPicPr>
            <a:picLocks noChangeAspect="1"/>
          </p:cNvPicPr>
          <p:nvPr/>
        </p:nvPicPr>
        <p:blipFill>
          <a:blip r:embed="rId3"/>
          <a:stretch>
            <a:fillRect/>
          </a:stretch>
        </p:blipFill>
        <p:spPr>
          <a:xfrm>
            <a:off x="600226" y="781219"/>
            <a:ext cx="5804198" cy="2819545"/>
          </a:xfrm>
          <a:prstGeom prst="rect">
            <a:avLst/>
          </a:prstGeom>
        </p:spPr>
      </p:pic>
      <p:sp>
        <p:nvSpPr>
          <p:cNvPr id="7" name="文本框 6">
            <a:extLst>
              <a:ext uri="{FF2B5EF4-FFF2-40B4-BE49-F238E27FC236}">
                <a16:creationId xmlns:a16="http://schemas.microsoft.com/office/drawing/2014/main" id="{EEF0579E-5D9D-78F5-886C-ED47810C564A}"/>
              </a:ext>
            </a:extLst>
          </p:cNvPr>
          <p:cNvSpPr txBox="1"/>
          <p:nvPr/>
        </p:nvSpPr>
        <p:spPr>
          <a:xfrm>
            <a:off x="600226" y="266282"/>
            <a:ext cx="6094990" cy="369332"/>
          </a:xfrm>
          <a:prstGeom prst="rect">
            <a:avLst/>
          </a:prstGeom>
          <a:noFill/>
        </p:spPr>
        <p:txBody>
          <a:bodyPr wrap="square">
            <a:spAutoFit/>
          </a:bodyPr>
          <a:lstStyle/>
          <a:p>
            <a:r>
              <a:rPr lang="zh-CN" altLang="en-US" dirty="0"/>
              <a:t>快速傅里叶变换 </a:t>
            </a:r>
            <a:r>
              <a:rPr lang="en-US" altLang="zh-CN" dirty="0"/>
              <a:t>(FFT)</a:t>
            </a:r>
            <a:endParaRPr lang="zh-CN" altLang="en-US" dirty="0"/>
          </a:p>
        </p:txBody>
      </p:sp>
      <p:pic>
        <p:nvPicPr>
          <p:cNvPr id="8" name="图片 7">
            <a:extLst>
              <a:ext uri="{FF2B5EF4-FFF2-40B4-BE49-F238E27FC236}">
                <a16:creationId xmlns:a16="http://schemas.microsoft.com/office/drawing/2014/main" id="{CB6A5067-0C1A-6BC2-7E05-E983981CBA33}"/>
              </a:ext>
            </a:extLst>
          </p:cNvPr>
          <p:cNvPicPr>
            <a:picLocks noChangeAspect="1"/>
          </p:cNvPicPr>
          <p:nvPr/>
        </p:nvPicPr>
        <p:blipFill>
          <a:blip r:embed="rId4"/>
          <a:stretch>
            <a:fillRect/>
          </a:stretch>
        </p:blipFill>
        <p:spPr>
          <a:xfrm>
            <a:off x="508750" y="3746369"/>
            <a:ext cx="6145301" cy="2975106"/>
          </a:xfrm>
          <a:prstGeom prst="rect">
            <a:avLst/>
          </a:prstGeom>
        </p:spPr>
      </p:pic>
      <p:grpSp>
        <p:nvGrpSpPr>
          <p:cNvPr id="11" name="组合 10">
            <a:extLst>
              <a:ext uri="{FF2B5EF4-FFF2-40B4-BE49-F238E27FC236}">
                <a16:creationId xmlns:a16="http://schemas.microsoft.com/office/drawing/2014/main" id="{0F7B8DFE-96C7-0182-0160-3AD3C2BE0D08}"/>
              </a:ext>
            </a:extLst>
          </p:cNvPr>
          <p:cNvGrpSpPr/>
          <p:nvPr/>
        </p:nvGrpSpPr>
        <p:grpSpPr>
          <a:xfrm>
            <a:off x="2227814" y="3021134"/>
            <a:ext cx="5317560" cy="1845720"/>
            <a:chOff x="2227814" y="3021134"/>
            <a:chExt cx="5317560" cy="1845720"/>
          </a:xfrm>
        </p:grpSpPr>
        <mc:AlternateContent xmlns:mc="http://schemas.openxmlformats.org/markup-compatibility/2006" xmlns:p14="http://schemas.microsoft.com/office/powerpoint/2010/main">
          <mc:Choice Requires="p14">
            <p:contentPart p14:bwMode="auto" r:id="rId5">
              <p14:nvContentPartPr>
                <p14:cNvPr id="9" name="墨迹 8">
                  <a:extLst>
                    <a:ext uri="{FF2B5EF4-FFF2-40B4-BE49-F238E27FC236}">
                      <a16:creationId xmlns:a16="http://schemas.microsoft.com/office/drawing/2014/main" id="{E015E751-AEB9-3FBE-FEBB-F6A1FADD319F}"/>
                    </a:ext>
                  </a:extLst>
                </p14:cNvPr>
                <p14:cNvContentPartPr/>
                <p14:nvPr/>
              </p14:nvContentPartPr>
              <p14:xfrm>
                <a:off x="2304134" y="3021134"/>
                <a:ext cx="5241240" cy="1769400"/>
              </p14:xfrm>
            </p:contentPart>
          </mc:Choice>
          <mc:Fallback xmlns="">
            <p:pic>
              <p:nvPicPr>
                <p:cNvPr id="9" name="墨迹 8">
                  <a:extLst>
                    <a:ext uri="{FF2B5EF4-FFF2-40B4-BE49-F238E27FC236}">
                      <a16:creationId xmlns:a16="http://schemas.microsoft.com/office/drawing/2014/main" id="{E015E751-AEB9-3FBE-FEBB-F6A1FADD319F}"/>
                    </a:ext>
                  </a:extLst>
                </p:cNvPr>
                <p:cNvPicPr/>
                <p:nvPr/>
              </p:nvPicPr>
              <p:blipFill>
                <a:blip r:embed="rId6"/>
                <a:stretch>
                  <a:fillRect/>
                </a:stretch>
              </p:blipFill>
              <p:spPr>
                <a:xfrm>
                  <a:off x="2298014" y="3015014"/>
                  <a:ext cx="5253480" cy="1781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墨迹 9">
                  <a:extLst>
                    <a:ext uri="{FF2B5EF4-FFF2-40B4-BE49-F238E27FC236}">
                      <a16:creationId xmlns:a16="http://schemas.microsoft.com/office/drawing/2014/main" id="{2B3AAB2C-7BF5-D43C-A23F-6815691AA73E}"/>
                    </a:ext>
                  </a:extLst>
                </p14:cNvPr>
                <p14:cNvContentPartPr/>
                <p14:nvPr/>
              </p14:nvContentPartPr>
              <p14:xfrm>
                <a:off x="2227814" y="4698734"/>
                <a:ext cx="174960" cy="168120"/>
              </p14:xfrm>
            </p:contentPart>
          </mc:Choice>
          <mc:Fallback xmlns="">
            <p:pic>
              <p:nvPicPr>
                <p:cNvPr id="10" name="墨迹 9">
                  <a:extLst>
                    <a:ext uri="{FF2B5EF4-FFF2-40B4-BE49-F238E27FC236}">
                      <a16:creationId xmlns:a16="http://schemas.microsoft.com/office/drawing/2014/main" id="{2B3AAB2C-7BF5-D43C-A23F-6815691AA73E}"/>
                    </a:ext>
                  </a:extLst>
                </p:cNvPr>
                <p:cNvPicPr/>
                <p:nvPr/>
              </p:nvPicPr>
              <p:blipFill>
                <a:blip r:embed="rId8"/>
                <a:stretch>
                  <a:fillRect/>
                </a:stretch>
              </p:blipFill>
              <p:spPr>
                <a:xfrm>
                  <a:off x="2221694" y="4692614"/>
                  <a:ext cx="187200" cy="180360"/>
                </a:xfrm>
                <a:prstGeom prst="rect">
                  <a:avLst/>
                </a:prstGeom>
              </p:spPr>
            </p:pic>
          </mc:Fallback>
        </mc:AlternateContent>
      </p:grpSp>
      <p:grpSp>
        <p:nvGrpSpPr>
          <p:cNvPr id="27" name="组合 26">
            <a:extLst>
              <a:ext uri="{FF2B5EF4-FFF2-40B4-BE49-F238E27FC236}">
                <a16:creationId xmlns:a16="http://schemas.microsoft.com/office/drawing/2014/main" id="{E79FBF06-5C41-FB41-A797-D05A61045662}"/>
              </a:ext>
            </a:extLst>
          </p:cNvPr>
          <p:cNvGrpSpPr/>
          <p:nvPr/>
        </p:nvGrpSpPr>
        <p:grpSpPr>
          <a:xfrm>
            <a:off x="7492094" y="3850934"/>
            <a:ext cx="2782800" cy="1811520"/>
            <a:chOff x="7492094" y="3850934"/>
            <a:chExt cx="2782800" cy="1811520"/>
          </a:xfrm>
        </p:grpSpPr>
        <mc:AlternateContent xmlns:mc="http://schemas.openxmlformats.org/markup-compatibility/2006" xmlns:p14="http://schemas.microsoft.com/office/powerpoint/2010/main">
          <mc:Choice Requires="p14">
            <p:contentPart p14:bwMode="auto" r:id="rId9">
              <p14:nvContentPartPr>
                <p14:cNvPr id="18" name="墨迹 17">
                  <a:extLst>
                    <a:ext uri="{FF2B5EF4-FFF2-40B4-BE49-F238E27FC236}">
                      <a16:creationId xmlns:a16="http://schemas.microsoft.com/office/drawing/2014/main" id="{C3728966-5D2F-0618-E68C-50DA25E69C95}"/>
                    </a:ext>
                  </a:extLst>
                </p14:cNvPr>
                <p14:cNvContentPartPr/>
                <p14:nvPr/>
              </p14:nvContentPartPr>
              <p14:xfrm>
                <a:off x="7587494" y="3850934"/>
                <a:ext cx="61200" cy="1808280"/>
              </p14:xfrm>
            </p:contentPart>
          </mc:Choice>
          <mc:Fallback xmlns="">
            <p:pic>
              <p:nvPicPr>
                <p:cNvPr id="18" name="墨迹 17">
                  <a:extLst>
                    <a:ext uri="{FF2B5EF4-FFF2-40B4-BE49-F238E27FC236}">
                      <a16:creationId xmlns:a16="http://schemas.microsoft.com/office/drawing/2014/main" id="{C3728966-5D2F-0618-E68C-50DA25E69C95}"/>
                    </a:ext>
                  </a:extLst>
                </p:cNvPr>
                <p:cNvPicPr/>
                <p:nvPr/>
              </p:nvPicPr>
              <p:blipFill>
                <a:blip r:embed="rId10"/>
                <a:stretch>
                  <a:fillRect/>
                </a:stretch>
              </p:blipFill>
              <p:spPr>
                <a:xfrm>
                  <a:off x="7581374" y="3844814"/>
                  <a:ext cx="73440" cy="1820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9" name="墨迹 18">
                  <a:extLst>
                    <a:ext uri="{FF2B5EF4-FFF2-40B4-BE49-F238E27FC236}">
                      <a16:creationId xmlns:a16="http://schemas.microsoft.com/office/drawing/2014/main" id="{B154877E-DE6B-3A55-3F49-B634782DC0BE}"/>
                    </a:ext>
                  </a:extLst>
                </p14:cNvPr>
                <p14:cNvContentPartPr/>
                <p14:nvPr/>
              </p14:nvContentPartPr>
              <p14:xfrm>
                <a:off x="7492094" y="3850934"/>
                <a:ext cx="114120" cy="195120"/>
              </p14:xfrm>
            </p:contentPart>
          </mc:Choice>
          <mc:Fallback xmlns="">
            <p:pic>
              <p:nvPicPr>
                <p:cNvPr id="19" name="墨迹 18">
                  <a:extLst>
                    <a:ext uri="{FF2B5EF4-FFF2-40B4-BE49-F238E27FC236}">
                      <a16:creationId xmlns:a16="http://schemas.microsoft.com/office/drawing/2014/main" id="{B154877E-DE6B-3A55-3F49-B634782DC0BE}"/>
                    </a:ext>
                  </a:extLst>
                </p:cNvPr>
                <p:cNvPicPr/>
                <p:nvPr/>
              </p:nvPicPr>
              <p:blipFill>
                <a:blip r:embed="rId12"/>
                <a:stretch>
                  <a:fillRect/>
                </a:stretch>
              </p:blipFill>
              <p:spPr>
                <a:xfrm>
                  <a:off x="7485974" y="3844814"/>
                  <a:ext cx="12636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墨迹 19">
                  <a:extLst>
                    <a:ext uri="{FF2B5EF4-FFF2-40B4-BE49-F238E27FC236}">
                      <a16:creationId xmlns:a16="http://schemas.microsoft.com/office/drawing/2014/main" id="{15B68C83-7C2C-7432-15C1-A3831458BD16}"/>
                    </a:ext>
                  </a:extLst>
                </p14:cNvPr>
                <p14:cNvContentPartPr/>
                <p14:nvPr/>
              </p14:nvContentPartPr>
              <p14:xfrm>
                <a:off x="7599374" y="3857414"/>
                <a:ext cx="111600" cy="147240"/>
              </p14:xfrm>
            </p:contentPart>
          </mc:Choice>
          <mc:Fallback xmlns="">
            <p:pic>
              <p:nvPicPr>
                <p:cNvPr id="20" name="墨迹 19">
                  <a:extLst>
                    <a:ext uri="{FF2B5EF4-FFF2-40B4-BE49-F238E27FC236}">
                      <a16:creationId xmlns:a16="http://schemas.microsoft.com/office/drawing/2014/main" id="{15B68C83-7C2C-7432-15C1-A3831458BD16}"/>
                    </a:ext>
                  </a:extLst>
                </p:cNvPr>
                <p:cNvPicPr/>
                <p:nvPr/>
              </p:nvPicPr>
              <p:blipFill>
                <a:blip r:embed="rId14"/>
                <a:stretch>
                  <a:fillRect/>
                </a:stretch>
              </p:blipFill>
              <p:spPr>
                <a:xfrm>
                  <a:off x="7593254" y="3851294"/>
                  <a:ext cx="12384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 name="墨迹 22">
                  <a:extLst>
                    <a:ext uri="{FF2B5EF4-FFF2-40B4-BE49-F238E27FC236}">
                      <a16:creationId xmlns:a16="http://schemas.microsoft.com/office/drawing/2014/main" id="{CB9863B8-7FC5-6971-32A7-953B4003DB9C}"/>
                    </a:ext>
                  </a:extLst>
                </p14:cNvPr>
                <p14:cNvContentPartPr/>
                <p14:nvPr/>
              </p14:nvContentPartPr>
              <p14:xfrm>
                <a:off x="7636094" y="5546174"/>
                <a:ext cx="2554920" cy="91440"/>
              </p14:xfrm>
            </p:contentPart>
          </mc:Choice>
          <mc:Fallback xmlns="">
            <p:pic>
              <p:nvPicPr>
                <p:cNvPr id="23" name="墨迹 22">
                  <a:extLst>
                    <a:ext uri="{FF2B5EF4-FFF2-40B4-BE49-F238E27FC236}">
                      <a16:creationId xmlns:a16="http://schemas.microsoft.com/office/drawing/2014/main" id="{CB9863B8-7FC5-6971-32A7-953B4003DB9C}"/>
                    </a:ext>
                  </a:extLst>
                </p:cNvPr>
                <p:cNvPicPr/>
                <p:nvPr/>
              </p:nvPicPr>
              <p:blipFill>
                <a:blip r:embed="rId16"/>
                <a:stretch>
                  <a:fillRect/>
                </a:stretch>
              </p:blipFill>
              <p:spPr>
                <a:xfrm>
                  <a:off x="7629974" y="5540054"/>
                  <a:ext cx="256716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4" name="墨迹 23">
                  <a:extLst>
                    <a:ext uri="{FF2B5EF4-FFF2-40B4-BE49-F238E27FC236}">
                      <a16:creationId xmlns:a16="http://schemas.microsoft.com/office/drawing/2014/main" id="{983DB8E0-0768-7ECB-62B3-DBCF7B35C4EC}"/>
                    </a:ext>
                  </a:extLst>
                </p14:cNvPr>
                <p14:cNvContentPartPr/>
                <p14:nvPr/>
              </p14:nvContentPartPr>
              <p14:xfrm>
                <a:off x="10143854" y="5498294"/>
                <a:ext cx="131040" cy="164160"/>
              </p14:xfrm>
            </p:contentPart>
          </mc:Choice>
          <mc:Fallback xmlns="">
            <p:pic>
              <p:nvPicPr>
                <p:cNvPr id="24" name="墨迹 23">
                  <a:extLst>
                    <a:ext uri="{FF2B5EF4-FFF2-40B4-BE49-F238E27FC236}">
                      <a16:creationId xmlns:a16="http://schemas.microsoft.com/office/drawing/2014/main" id="{983DB8E0-0768-7ECB-62B3-DBCF7B35C4EC}"/>
                    </a:ext>
                  </a:extLst>
                </p:cNvPr>
                <p:cNvPicPr/>
                <p:nvPr/>
              </p:nvPicPr>
              <p:blipFill>
                <a:blip r:embed="rId18"/>
                <a:stretch>
                  <a:fillRect/>
                </a:stretch>
              </p:blipFill>
              <p:spPr>
                <a:xfrm>
                  <a:off x="10137734" y="5492174"/>
                  <a:ext cx="14328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6" name="墨迹 25">
                  <a:extLst>
                    <a:ext uri="{FF2B5EF4-FFF2-40B4-BE49-F238E27FC236}">
                      <a16:creationId xmlns:a16="http://schemas.microsoft.com/office/drawing/2014/main" id="{109159D2-FD93-D014-2368-878AE1909F4B}"/>
                    </a:ext>
                  </a:extLst>
                </p14:cNvPr>
                <p14:cNvContentPartPr/>
                <p14:nvPr/>
              </p14:nvContentPartPr>
              <p14:xfrm>
                <a:off x="7908614" y="4318214"/>
                <a:ext cx="1708920" cy="1144080"/>
              </p14:xfrm>
            </p:contentPart>
          </mc:Choice>
          <mc:Fallback xmlns="">
            <p:pic>
              <p:nvPicPr>
                <p:cNvPr id="26" name="墨迹 25">
                  <a:extLst>
                    <a:ext uri="{FF2B5EF4-FFF2-40B4-BE49-F238E27FC236}">
                      <a16:creationId xmlns:a16="http://schemas.microsoft.com/office/drawing/2014/main" id="{109159D2-FD93-D014-2368-878AE1909F4B}"/>
                    </a:ext>
                  </a:extLst>
                </p:cNvPr>
                <p:cNvPicPr/>
                <p:nvPr/>
              </p:nvPicPr>
              <p:blipFill>
                <a:blip r:embed="rId20"/>
                <a:stretch>
                  <a:fillRect/>
                </a:stretch>
              </p:blipFill>
              <p:spPr>
                <a:xfrm>
                  <a:off x="7902494" y="4312094"/>
                  <a:ext cx="1721160" cy="1156320"/>
                </a:xfrm>
                <a:prstGeom prst="rect">
                  <a:avLst/>
                </a:prstGeom>
              </p:spPr>
            </p:pic>
          </mc:Fallback>
        </mc:AlternateContent>
      </p:grpSp>
    </p:spTree>
    <p:extLst>
      <p:ext uri="{BB962C8B-B14F-4D97-AF65-F5344CB8AC3E}">
        <p14:creationId xmlns:p14="http://schemas.microsoft.com/office/powerpoint/2010/main" val="1875813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989534E-D2AD-F027-227C-AD21D4A8A6AD}"/>
              </a:ext>
            </a:extLst>
          </p:cNvPr>
          <p:cNvSpPr>
            <a:spLocks noGrp="1"/>
          </p:cNvSpPr>
          <p:nvPr>
            <p:ph type="sldNum" sz="quarter" idx="12"/>
          </p:nvPr>
        </p:nvSpPr>
        <p:spPr/>
        <p:txBody>
          <a:bodyPr/>
          <a:lstStyle/>
          <a:p>
            <a:fld id="{565CE74E-AB26-4998-AD42-012C4C1AD076}" type="slidenum">
              <a:rPr lang="zh-CN" altLang="en-US" smtClean="0"/>
              <a:t>11</a:t>
            </a:fld>
            <a:endParaRPr lang="zh-CN" altLang="en-US"/>
          </a:p>
        </p:txBody>
      </p:sp>
      <p:sp>
        <p:nvSpPr>
          <p:cNvPr id="10" name="矩形 9">
            <a:extLst>
              <a:ext uri="{FF2B5EF4-FFF2-40B4-BE49-F238E27FC236}">
                <a16:creationId xmlns:a16="http://schemas.microsoft.com/office/drawing/2014/main" id="{7B20486D-7264-A4A8-28E4-83495B5F7B6D}"/>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9245D3C2-13E6-4406-1204-E81154E7C606}"/>
              </a:ext>
            </a:extLst>
          </p:cNvPr>
          <p:cNvSpPr txBox="1"/>
          <p:nvPr/>
        </p:nvSpPr>
        <p:spPr>
          <a:xfrm>
            <a:off x="431462" y="458103"/>
            <a:ext cx="11062121" cy="1711366"/>
          </a:xfrm>
          <a:prstGeom prst="rect">
            <a:avLst/>
          </a:prstGeom>
          <a:noFill/>
        </p:spPr>
        <p:txBody>
          <a:bodyPr wrap="square">
            <a:spAutoFit/>
          </a:bodyPr>
          <a:lstStyle/>
          <a:p>
            <a:pPr>
              <a:lnSpc>
                <a:spcPct val="150000"/>
              </a:lnSpc>
            </a:pPr>
            <a:r>
              <a:rPr lang="zh-CN" altLang="en-US" dirty="0"/>
              <a:t>速度测量：</a:t>
            </a:r>
          </a:p>
          <a:p>
            <a:pPr>
              <a:lnSpc>
                <a:spcPct val="150000"/>
              </a:lnSpc>
            </a:pPr>
            <a:endParaRPr lang="zh-CN" altLang="en-US" dirty="0"/>
          </a:p>
          <a:p>
            <a:pPr>
              <a:lnSpc>
                <a:spcPct val="150000"/>
              </a:lnSpc>
            </a:pPr>
            <a:r>
              <a:rPr lang="zh-CN" altLang="en-US" dirty="0"/>
              <a:t>通过多普勒效应，物体的相对速度 𝑣</a:t>
            </a:r>
            <a:r>
              <a:rPr lang="en-US" altLang="zh-CN" dirty="0"/>
              <a:t> </a:t>
            </a:r>
            <a:r>
              <a:rPr lang="zh-CN" altLang="en-US" dirty="0"/>
              <a:t>造成接收信号频率的变化，这个频率变化量可以通过多普勒</a:t>
            </a:r>
            <a:r>
              <a:rPr lang="en-US" altLang="zh-CN" dirty="0"/>
              <a:t>FFT</a:t>
            </a:r>
            <a:r>
              <a:rPr lang="zh-CN" altLang="en-US" dirty="0"/>
              <a:t>来计算。</a:t>
            </a:r>
            <a:endParaRPr lang="en-US" altLang="zh-CN" dirty="0"/>
          </a:p>
          <a:p>
            <a:pPr>
              <a:lnSpc>
                <a:spcPct val="150000"/>
              </a:lnSpc>
            </a:pPr>
            <a:endParaRPr lang="zh-CN" altLang="en-US" dirty="0"/>
          </a:p>
        </p:txBody>
      </p:sp>
      <p:pic>
        <p:nvPicPr>
          <p:cNvPr id="22" name="图片 21">
            <a:extLst>
              <a:ext uri="{FF2B5EF4-FFF2-40B4-BE49-F238E27FC236}">
                <a16:creationId xmlns:a16="http://schemas.microsoft.com/office/drawing/2014/main" id="{65BCD601-8523-5035-3D5B-E2169F58EAC6}"/>
              </a:ext>
            </a:extLst>
          </p:cNvPr>
          <p:cNvPicPr>
            <a:picLocks noChangeAspect="1"/>
          </p:cNvPicPr>
          <p:nvPr/>
        </p:nvPicPr>
        <p:blipFill>
          <a:blip r:embed="rId2"/>
          <a:stretch>
            <a:fillRect/>
          </a:stretch>
        </p:blipFill>
        <p:spPr>
          <a:xfrm>
            <a:off x="820131" y="2169469"/>
            <a:ext cx="1590010" cy="895523"/>
          </a:xfrm>
          <a:prstGeom prst="rect">
            <a:avLst/>
          </a:prstGeom>
        </p:spPr>
      </p:pic>
      <p:sp>
        <p:nvSpPr>
          <p:cNvPr id="24" name="文本框 23">
            <a:extLst>
              <a:ext uri="{FF2B5EF4-FFF2-40B4-BE49-F238E27FC236}">
                <a16:creationId xmlns:a16="http://schemas.microsoft.com/office/drawing/2014/main" id="{682BF1D9-2D13-52F4-7B27-D4DA92807C73}"/>
              </a:ext>
            </a:extLst>
          </p:cNvPr>
          <p:cNvSpPr txBox="1"/>
          <p:nvPr/>
        </p:nvSpPr>
        <p:spPr>
          <a:xfrm>
            <a:off x="570742" y="3428999"/>
            <a:ext cx="6094990" cy="369332"/>
          </a:xfrm>
          <a:prstGeom prst="rect">
            <a:avLst/>
          </a:prstGeom>
          <a:noFill/>
        </p:spPr>
        <p:txBody>
          <a:bodyPr wrap="square">
            <a:spAutoFit/>
          </a:bodyPr>
          <a:lstStyle/>
          <a:p>
            <a:r>
              <a:rPr lang="zh-CN" altLang="en-US" dirty="0"/>
              <a:t>其中 𝜆</a:t>
            </a:r>
            <a:r>
              <a:rPr lang="en-US" altLang="zh-CN" dirty="0"/>
              <a:t> </a:t>
            </a:r>
            <a:r>
              <a:rPr lang="zh-CN" altLang="en-US" dirty="0"/>
              <a:t>是波长，𝜔</a:t>
            </a:r>
            <a:r>
              <a:rPr lang="en-US" altLang="zh-CN" dirty="0"/>
              <a:t> </a:t>
            </a:r>
            <a:r>
              <a:rPr lang="zh-CN" altLang="en-US" dirty="0"/>
              <a:t>是测量的相位变化</a:t>
            </a:r>
          </a:p>
        </p:txBody>
      </p:sp>
      <p:pic>
        <p:nvPicPr>
          <p:cNvPr id="25" name="图片 24">
            <a:extLst>
              <a:ext uri="{FF2B5EF4-FFF2-40B4-BE49-F238E27FC236}">
                <a16:creationId xmlns:a16="http://schemas.microsoft.com/office/drawing/2014/main" id="{B69289F7-6D05-21C9-B4EA-935F38D6418F}"/>
              </a:ext>
            </a:extLst>
          </p:cNvPr>
          <p:cNvPicPr>
            <a:picLocks noChangeAspect="1"/>
          </p:cNvPicPr>
          <p:nvPr/>
        </p:nvPicPr>
        <p:blipFill>
          <a:blip r:embed="rId3"/>
          <a:stretch>
            <a:fillRect/>
          </a:stretch>
        </p:blipFill>
        <p:spPr>
          <a:xfrm>
            <a:off x="485347" y="243859"/>
            <a:ext cx="219475" cy="219475"/>
          </a:xfrm>
          <a:prstGeom prst="rect">
            <a:avLst/>
          </a:prstGeom>
        </p:spPr>
      </p:pic>
      <mc:AlternateContent xmlns:mc="http://schemas.openxmlformats.org/markup-compatibility/2006" xmlns:p14="http://schemas.microsoft.com/office/powerpoint/2010/main">
        <mc:Choice Requires="p14">
          <p:contentPart p14:bwMode="auto" r:id="rId4">
            <p14:nvContentPartPr>
              <p14:cNvPr id="26" name="墨迹 25">
                <a:extLst>
                  <a:ext uri="{FF2B5EF4-FFF2-40B4-BE49-F238E27FC236}">
                    <a16:creationId xmlns:a16="http://schemas.microsoft.com/office/drawing/2014/main" id="{A0263736-EDEF-3FF9-AE2A-FEC56C6D1CC6}"/>
                  </a:ext>
                </a:extLst>
              </p14:cNvPr>
              <p14:cNvContentPartPr/>
              <p14:nvPr/>
            </p14:nvContentPartPr>
            <p14:xfrm>
              <a:off x="8180774" y="4547174"/>
              <a:ext cx="360" cy="360"/>
            </p14:xfrm>
          </p:contentPart>
        </mc:Choice>
        <mc:Fallback xmlns="">
          <p:pic>
            <p:nvPicPr>
              <p:cNvPr id="26" name="墨迹 25">
                <a:extLst>
                  <a:ext uri="{FF2B5EF4-FFF2-40B4-BE49-F238E27FC236}">
                    <a16:creationId xmlns:a16="http://schemas.microsoft.com/office/drawing/2014/main" id="{A0263736-EDEF-3FF9-AE2A-FEC56C6D1CC6}"/>
                  </a:ext>
                </a:extLst>
              </p:cNvPr>
              <p:cNvPicPr/>
              <p:nvPr/>
            </p:nvPicPr>
            <p:blipFill>
              <a:blip r:embed="rId5"/>
              <a:stretch>
                <a:fillRect/>
              </a:stretch>
            </p:blipFill>
            <p:spPr>
              <a:xfrm>
                <a:off x="8174654" y="4541054"/>
                <a:ext cx="12600" cy="12600"/>
              </a:xfrm>
              <a:prstGeom prst="rect">
                <a:avLst/>
              </a:prstGeom>
            </p:spPr>
          </p:pic>
        </mc:Fallback>
      </mc:AlternateContent>
    </p:spTree>
    <p:extLst>
      <p:ext uri="{BB962C8B-B14F-4D97-AF65-F5344CB8AC3E}">
        <p14:creationId xmlns:p14="http://schemas.microsoft.com/office/powerpoint/2010/main" val="4174236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F3EF871-ACA2-DE6C-F9DC-CEFEE8767693}"/>
              </a:ext>
            </a:extLst>
          </p:cNvPr>
          <p:cNvSpPr>
            <a:spLocks noGrp="1"/>
          </p:cNvSpPr>
          <p:nvPr>
            <p:ph type="sldNum" sz="quarter" idx="12"/>
          </p:nvPr>
        </p:nvSpPr>
        <p:spPr/>
        <p:txBody>
          <a:bodyPr/>
          <a:lstStyle/>
          <a:p>
            <a:fld id="{565CE74E-AB26-4998-AD42-012C4C1AD076}" type="slidenum">
              <a:rPr lang="zh-CN" altLang="en-US" smtClean="0"/>
              <a:t>12</a:t>
            </a:fld>
            <a:endParaRPr lang="zh-CN" altLang="en-US"/>
          </a:p>
        </p:txBody>
      </p:sp>
      <p:sp>
        <p:nvSpPr>
          <p:cNvPr id="4" name="文本框 3">
            <a:extLst>
              <a:ext uri="{FF2B5EF4-FFF2-40B4-BE49-F238E27FC236}">
                <a16:creationId xmlns:a16="http://schemas.microsoft.com/office/drawing/2014/main" id="{DF253C2F-C1E2-6331-42EF-136E68BACBEE}"/>
              </a:ext>
            </a:extLst>
          </p:cNvPr>
          <p:cNvSpPr txBox="1"/>
          <p:nvPr/>
        </p:nvSpPr>
        <p:spPr>
          <a:xfrm>
            <a:off x="514728" y="115126"/>
            <a:ext cx="2101304" cy="369332"/>
          </a:xfrm>
          <a:prstGeom prst="rect">
            <a:avLst/>
          </a:prstGeom>
          <a:noFill/>
        </p:spPr>
        <p:txBody>
          <a:bodyPr wrap="square" rtlCol="0">
            <a:spAutoFit/>
          </a:bodyPr>
          <a:lstStyle/>
          <a:p>
            <a:r>
              <a:rPr lang="zh-CN" altLang="en-US" b="1" dirty="0"/>
              <a:t>推导速度公式</a:t>
            </a:r>
          </a:p>
        </p:txBody>
      </p:sp>
      <p:sp>
        <p:nvSpPr>
          <p:cNvPr id="5" name="矩形 4">
            <a:extLst>
              <a:ext uri="{FF2B5EF4-FFF2-40B4-BE49-F238E27FC236}">
                <a16:creationId xmlns:a16="http://schemas.microsoft.com/office/drawing/2014/main" id="{387DCE4E-142F-D54F-BA3C-3BE9471AB6B8}"/>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7" name="文本框 6">
            <a:extLst>
              <a:ext uri="{FF2B5EF4-FFF2-40B4-BE49-F238E27FC236}">
                <a16:creationId xmlns:a16="http://schemas.microsoft.com/office/drawing/2014/main" id="{1720FC6E-379B-4464-C15C-D0595334C4F5}"/>
              </a:ext>
            </a:extLst>
          </p:cNvPr>
          <p:cNvSpPr txBox="1"/>
          <p:nvPr/>
        </p:nvSpPr>
        <p:spPr>
          <a:xfrm>
            <a:off x="819024" y="575383"/>
            <a:ext cx="7791576" cy="1440459"/>
          </a:xfrm>
          <a:prstGeom prst="rect">
            <a:avLst/>
          </a:prstGeom>
          <a:noFill/>
        </p:spPr>
        <p:txBody>
          <a:bodyPr wrap="square">
            <a:spAutoFit/>
          </a:bodyPr>
          <a:lstStyle/>
          <a:p>
            <a:pPr marL="342900" indent="-342900" algn="just">
              <a:lnSpc>
                <a:spcPct val="150000"/>
              </a:lnSpc>
              <a:buAutoNum type="arabicPeriod"/>
            </a:pPr>
            <a:r>
              <a:rPr lang="zh-CN" altLang="en-US" sz="1500" dirty="0"/>
              <a:t>多普勒效应：</a:t>
            </a:r>
            <a:endParaRPr lang="en-US" altLang="zh-CN" sz="1500" dirty="0"/>
          </a:p>
          <a:p>
            <a:pPr algn="just">
              <a:lnSpc>
                <a:spcPct val="150000"/>
              </a:lnSpc>
            </a:pPr>
            <a:r>
              <a:rPr lang="zh-CN" altLang="en-US" sz="1500" dirty="0"/>
              <a:t>当目标相对于雷达移动时，反射信号的频率会发生变化，这种现象称为多普勒效应。相对于静止目标，移动目标的反射信号频率 𝑓𝑑 会偏移，其频率偏移量 </a:t>
            </a:r>
            <a:r>
              <a:rPr lang="en-US" altLang="zh-CN" sz="1500" dirty="0"/>
              <a:t>Δ</a:t>
            </a:r>
            <a:r>
              <a:rPr lang="zh-CN" altLang="en-US" sz="1500" dirty="0"/>
              <a:t>𝑓</a:t>
            </a:r>
            <a:r>
              <a:rPr lang="en-US" altLang="zh-CN" sz="1500" dirty="0"/>
              <a:t> </a:t>
            </a:r>
            <a:r>
              <a:rPr lang="zh-CN" altLang="en-US" sz="1500" dirty="0"/>
              <a:t>与目标速度 𝑣</a:t>
            </a:r>
            <a:r>
              <a:rPr lang="en-US" altLang="zh-CN" sz="1500" dirty="0"/>
              <a:t> </a:t>
            </a:r>
            <a:r>
              <a:rPr lang="zh-CN" altLang="en-US" sz="1500" dirty="0"/>
              <a:t>之间的关系为：</a:t>
            </a:r>
          </a:p>
        </p:txBody>
      </p:sp>
      <p:pic>
        <p:nvPicPr>
          <p:cNvPr id="8" name="图片 7">
            <a:extLst>
              <a:ext uri="{FF2B5EF4-FFF2-40B4-BE49-F238E27FC236}">
                <a16:creationId xmlns:a16="http://schemas.microsoft.com/office/drawing/2014/main" id="{7F70880E-9F9B-95C1-00E3-DD270D5CCFDD}"/>
              </a:ext>
            </a:extLst>
          </p:cNvPr>
          <p:cNvPicPr>
            <a:picLocks noChangeAspect="1"/>
          </p:cNvPicPr>
          <p:nvPr/>
        </p:nvPicPr>
        <p:blipFill>
          <a:blip r:embed="rId2"/>
          <a:stretch>
            <a:fillRect/>
          </a:stretch>
        </p:blipFill>
        <p:spPr>
          <a:xfrm>
            <a:off x="1108526" y="2009168"/>
            <a:ext cx="2819400" cy="733425"/>
          </a:xfrm>
          <a:prstGeom prst="rect">
            <a:avLst/>
          </a:prstGeom>
        </p:spPr>
      </p:pic>
      <p:sp>
        <p:nvSpPr>
          <p:cNvPr id="10" name="文本框 9">
            <a:extLst>
              <a:ext uri="{FF2B5EF4-FFF2-40B4-BE49-F238E27FC236}">
                <a16:creationId xmlns:a16="http://schemas.microsoft.com/office/drawing/2014/main" id="{153C1E60-6ADE-FF27-5047-2C0947A76A75}"/>
              </a:ext>
            </a:extLst>
          </p:cNvPr>
          <p:cNvSpPr txBox="1"/>
          <p:nvPr/>
        </p:nvSpPr>
        <p:spPr>
          <a:xfrm>
            <a:off x="819024" y="2902714"/>
            <a:ext cx="7434799" cy="1093826"/>
          </a:xfrm>
          <a:prstGeom prst="rect">
            <a:avLst/>
          </a:prstGeom>
          <a:noFill/>
        </p:spPr>
        <p:txBody>
          <a:bodyPr wrap="square">
            <a:spAutoFit/>
          </a:bodyPr>
          <a:lstStyle/>
          <a:p>
            <a:pPr>
              <a:lnSpc>
                <a:spcPct val="150000"/>
              </a:lnSpc>
            </a:pPr>
            <a:r>
              <a:rPr lang="en-US" altLang="zh-CN" sz="1500" dirty="0"/>
              <a:t>2. </a:t>
            </a:r>
            <a:r>
              <a:rPr lang="zh-CN" altLang="en-US" sz="1500" dirty="0"/>
              <a:t>相位变化：</a:t>
            </a:r>
            <a:endParaRPr lang="en-US" altLang="zh-CN" sz="1500" dirty="0"/>
          </a:p>
          <a:p>
            <a:pPr>
              <a:lnSpc>
                <a:spcPct val="150000"/>
              </a:lnSpc>
            </a:pPr>
            <a:r>
              <a:rPr lang="zh-CN" altLang="en-US" sz="1500" dirty="0"/>
              <a:t>多普勒效应导致接收到的信号与发射信号之间存在相位变化。对于连续波信号，这种相位变化 </a:t>
            </a:r>
            <a:r>
              <a:rPr lang="en-US" altLang="zh-CN" sz="1500" dirty="0"/>
              <a:t>Δ</a:t>
            </a:r>
            <a:r>
              <a:rPr lang="zh-CN" altLang="en-US" sz="1500" dirty="0"/>
              <a:t>𝜙 可以表示为：</a:t>
            </a:r>
          </a:p>
        </p:txBody>
      </p:sp>
      <p:pic>
        <p:nvPicPr>
          <p:cNvPr id="11" name="图片 10">
            <a:extLst>
              <a:ext uri="{FF2B5EF4-FFF2-40B4-BE49-F238E27FC236}">
                <a16:creationId xmlns:a16="http://schemas.microsoft.com/office/drawing/2014/main" id="{7A80BAD2-73A5-B87D-6E33-D0E7CCA671FE}"/>
              </a:ext>
            </a:extLst>
          </p:cNvPr>
          <p:cNvPicPr>
            <a:picLocks noChangeAspect="1"/>
          </p:cNvPicPr>
          <p:nvPr/>
        </p:nvPicPr>
        <p:blipFill>
          <a:blip r:embed="rId3"/>
          <a:stretch>
            <a:fillRect/>
          </a:stretch>
        </p:blipFill>
        <p:spPr>
          <a:xfrm>
            <a:off x="1216424" y="4302558"/>
            <a:ext cx="2409825" cy="323850"/>
          </a:xfrm>
          <a:prstGeom prst="rect">
            <a:avLst/>
          </a:prstGeom>
        </p:spPr>
      </p:pic>
      <p:sp>
        <p:nvSpPr>
          <p:cNvPr id="14" name="文本框 13">
            <a:extLst>
              <a:ext uri="{FF2B5EF4-FFF2-40B4-BE49-F238E27FC236}">
                <a16:creationId xmlns:a16="http://schemas.microsoft.com/office/drawing/2014/main" id="{A233777B-BE60-15AB-AC15-81F01F8D71D6}"/>
              </a:ext>
            </a:extLst>
          </p:cNvPr>
          <p:cNvSpPr txBox="1"/>
          <p:nvPr/>
        </p:nvSpPr>
        <p:spPr>
          <a:xfrm>
            <a:off x="819024" y="5032181"/>
            <a:ext cx="6094990" cy="553998"/>
          </a:xfrm>
          <a:prstGeom prst="rect">
            <a:avLst/>
          </a:prstGeom>
          <a:noFill/>
        </p:spPr>
        <p:txBody>
          <a:bodyPr wrap="square">
            <a:spAutoFit/>
          </a:bodyPr>
          <a:lstStyle/>
          <a:p>
            <a:r>
              <a:rPr lang="en-US" altLang="zh-CN" sz="1500" dirty="0"/>
              <a:t>3. </a:t>
            </a:r>
            <a:r>
              <a:rPr lang="zh-CN" altLang="en-US" sz="1500" dirty="0"/>
              <a:t>从相位变化计算速度</a:t>
            </a:r>
            <a:endParaRPr lang="en-US" altLang="zh-CN" sz="1500" dirty="0"/>
          </a:p>
          <a:p>
            <a:endParaRPr lang="zh-CN" altLang="en-US" sz="1500" dirty="0"/>
          </a:p>
        </p:txBody>
      </p:sp>
      <p:pic>
        <p:nvPicPr>
          <p:cNvPr id="15" name="图片 14">
            <a:extLst>
              <a:ext uri="{FF2B5EF4-FFF2-40B4-BE49-F238E27FC236}">
                <a16:creationId xmlns:a16="http://schemas.microsoft.com/office/drawing/2014/main" id="{F0E8EFE2-E9AD-9D29-2902-F5A9E84FBA9D}"/>
              </a:ext>
            </a:extLst>
          </p:cNvPr>
          <p:cNvPicPr>
            <a:picLocks noChangeAspect="1"/>
          </p:cNvPicPr>
          <p:nvPr/>
        </p:nvPicPr>
        <p:blipFill>
          <a:blip r:embed="rId4"/>
          <a:stretch>
            <a:fillRect/>
          </a:stretch>
        </p:blipFill>
        <p:spPr>
          <a:xfrm>
            <a:off x="1299721" y="5586179"/>
            <a:ext cx="1381125" cy="809625"/>
          </a:xfrm>
          <a:prstGeom prst="rect">
            <a:avLst/>
          </a:prstGeom>
        </p:spPr>
      </p:pic>
      <p:sp>
        <p:nvSpPr>
          <p:cNvPr id="17" name="文本框 16">
            <a:extLst>
              <a:ext uri="{FF2B5EF4-FFF2-40B4-BE49-F238E27FC236}">
                <a16:creationId xmlns:a16="http://schemas.microsoft.com/office/drawing/2014/main" id="{736959DE-0526-9A6E-DF64-6AAD2B493C55}"/>
              </a:ext>
            </a:extLst>
          </p:cNvPr>
          <p:cNvSpPr txBox="1"/>
          <p:nvPr/>
        </p:nvSpPr>
        <p:spPr>
          <a:xfrm>
            <a:off x="6934705" y="5032181"/>
            <a:ext cx="6094990" cy="323165"/>
          </a:xfrm>
          <a:prstGeom prst="rect">
            <a:avLst/>
          </a:prstGeom>
          <a:noFill/>
        </p:spPr>
        <p:txBody>
          <a:bodyPr wrap="square">
            <a:spAutoFit/>
          </a:bodyPr>
          <a:lstStyle/>
          <a:p>
            <a:r>
              <a:rPr lang="zh-CN" altLang="en-US" sz="1500" dirty="0"/>
              <a:t>相位变化 </a:t>
            </a:r>
            <a:r>
              <a:rPr lang="el-GR" altLang="zh-CN" sz="1500" dirty="0"/>
              <a:t>Δ</a:t>
            </a:r>
            <a:r>
              <a:rPr lang="zh-CN" altLang="el-GR" sz="1500" dirty="0"/>
              <a:t>𝜙</a:t>
            </a:r>
            <a:r>
              <a:rPr lang="en-US" altLang="zh-CN" sz="1500" dirty="0"/>
              <a:t> </a:t>
            </a:r>
            <a:r>
              <a:rPr lang="zh-CN" altLang="en-US" sz="1500" dirty="0"/>
              <a:t>通常表示为 𝜔</a:t>
            </a:r>
          </a:p>
        </p:txBody>
      </p:sp>
      <p:pic>
        <p:nvPicPr>
          <p:cNvPr id="18" name="图片 17">
            <a:extLst>
              <a:ext uri="{FF2B5EF4-FFF2-40B4-BE49-F238E27FC236}">
                <a16:creationId xmlns:a16="http://schemas.microsoft.com/office/drawing/2014/main" id="{FF19E64A-ED33-DD6D-9DDD-03533F0A7EBE}"/>
              </a:ext>
            </a:extLst>
          </p:cNvPr>
          <p:cNvPicPr>
            <a:picLocks noChangeAspect="1"/>
          </p:cNvPicPr>
          <p:nvPr/>
        </p:nvPicPr>
        <p:blipFill>
          <a:blip r:embed="rId5"/>
          <a:stretch>
            <a:fillRect/>
          </a:stretch>
        </p:blipFill>
        <p:spPr>
          <a:xfrm>
            <a:off x="7302620" y="5586179"/>
            <a:ext cx="1381125" cy="800100"/>
          </a:xfrm>
          <a:prstGeom prst="rect">
            <a:avLst/>
          </a:prstGeom>
        </p:spPr>
      </p:pic>
    </p:spTree>
    <p:extLst>
      <p:ext uri="{BB962C8B-B14F-4D97-AF65-F5344CB8AC3E}">
        <p14:creationId xmlns:p14="http://schemas.microsoft.com/office/powerpoint/2010/main" val="3896805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3EB80E5-4E73-FD56-2B4A-26C9C71B4ECC}"/>
              </a:ext>
            </a:extLst>
          </p:cNvPr>
          <p:cNvSpPr>
            <a:spLocks noGrp="1"/>
          </p:cNvSpPr>
          <p:nvPr>
            <p:ph type="sldNum" sz="quarter" idx="12"/>
          </p:nvPr>
        </p:nvSpPr>
        <p:spPr/>
        <p:txBody>
          <a:bodyPr/>
          <a:lstStyle/>
          <a:p>
            <a:fld id="{565CE74E-AB26-4998-AD42-012C4C1AD076}" type="slidenum">
              <a:rPr lang="zh-CN" altLang="en-US" smtClean="0"/>
              <a:t>13</a:t>
            </a:fld>
            <a:endParaRPr lang="zh-CN" altLang="en-US"/>
          </a:p>
        </p:txBody>
      </p:sp>
      <p:sp>
        <p:nvSpPr>
          <p:cNvPr id="3" name="矩形 2">
            <a:extLst>
              <a:ext uri="{FF2B5EF4-FFF2-40B4-BE49-F238E27FC236}">
                <a16:creationId xmlns:a16="http://schemas.microsoft.com/office/drawing/2014/main" id="{8690628D-D5E5-AD5E-A995-187995FC2ED8}"/>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7" name="文本框 6">
            <a:extLst>
              <a:ext uri="{FF2B5EF4-FFF2-40B4-BE49-F238E27FC236}">
                <a16:creationId xmlns:a16="http://schemas.microsoft.com/office/drawing/2014/main" id="{8AB8DC66-5F0F-64EC-AD85-712B1833584F}"/>
              </a:ext>
            </a:extLst>
          </p:cNvPr>
          <p:cNvSpPr txBox="1"/>
          <p:nvPr/>
        </p:nvSpPr>
        <p:spPr>
          <a:xfrm>
            <a:off x="485347" y="595201"/>
            <a:ext cx="6094990" cy="369332"/>
          </a:xfrm>
          <a:prstGeom prst="rect">
            <a:avLst/>
          </a:prstGeom>
          <a:noFill/>
        </p:spPr>
        <p:txBody>
          <a:bodyPr wrap="square">
            <a:spAutoFit/>
          </a:bodyPr>
          <a:lstStyle/>
          <a:p>
            <a:r>
              <a:rPr lang="zh-CN" altLang="en-US" dirty="0"/>
              <a:t>坐标计算</a:t>
            </a:r>
          </a:p>
        </p:txBody>
      </p:sp>
      <p:pic>
        <p:nvPicPr>
          <p:cNvPr id="8" name="图片 7">
            <a:extLst>
              <a:ext uri="{FF2B5EF4-FFF2-40B4-BE49-F238E27FC236}">
                <a16:creationId xmlns:a16="http://schemas.microsoft.com/office/drawing/2014/main" id="{412C5E75-1107-F790-3B88-5C4C766FD369}"/>
              </a:ext>
            </a:extLst>
          </p:cNvPr>
          <p:cNvPicPr>
            <a:picLocks noChangeAspect="1"/>
          </p:cNvPicPr>
          <p:nvPr/>
        </p:nvPicPr>
        <p:blipFill>
          <a:blip r:embed="rId2"/>
          <a:stretch>
            <a:fillRect/>
          </a:stretch>
        </p:blipFill>
        <p:spPr>
          <a:xfrm>
            <a:off x="485347" y="243859"/>
            <a:ext cx="219475" cy="219475"/>
          </a:xfrm>
          <a:prstGeom prst="rect">
            <a:avLst/>
          </a:prstGeom>
        </p:spPr>
      </p:pic>
      <p:pic>
        <p:nvPicPr>
          <p:cNvPr id="10" name="图片 9">
            <a:extLst>
              <a:ext uri="{FF2B5EF4-FFF2-40B4-BE49-F238E27FC236}">
                <a16:creationId xmlns:a16="http://schemas.microsoft.com/office/drawing/2014/main" id="{81AE1E15-8FA8-9AF7-14AF-BFD9FDE89EFD}"/>
              </a:ext>
            </a:extLst>
          </p:cNvPr>
          <p:cNvPicPr>
            <a:picLocks noChangeAspect="1"/>
          </p:cNvPicPr>
          <p:nvPr/>
        </p:nvPicPr>
        <p:blipFill>
          <a:blip r:embed="rId3"/>
          <a:stretch>
            <a:fillRect/>
          </a:stretch>
        </p:blipFill>
        <p:spPr>
          <a:xfrm>
            <a:off x="1662756" y="1680777"/>
            <a:ext cx="2305050" cy="666750"/>
          </a:xfrm>
          <a:prstGeom prst="rect">
            <a:avLst/>
          </a:prstGeom>
        </p:spPr>
      </p:pic>
      <p:sp>
        <p:nvSpPr>
          <p:cNvPr id="12" name="文本框 11">
            <a:extLst>
              <a:ext uri="{FF2B5EF4-FFF2-40B4-BE49-F238E27FC236}">
                <a16:creationId xmlns:a16="http://schemas.microsoft.com/office/drawing/2014/main" id="{EFF8C8BB-DEC4-BA0F-C3D4-BC4E4FE40A41}"/>
              </a:ext>
            </a:extLst>
          </p:cNvPr>
          <p:cNvSpPr txBox="1"/>
          <p:nvPr/>
        </p:nvSpPr>
        <p:spPr>
          <a:xfrm>
            <a:off x="1306307" y="1311445"/>
            <a:ext cx="6094970" cy="369332"/>
          </a:xfrm>
          <a:prstGeom prst="rect">
            <a:avLst/>
          </a:prstGeom>
          <a:noFill/>
        </p:spPr>
        <p:txBody>
          <a:bodyPr wrap="square">
            <a:spAutoFit/>
          </a:bodyPr>
          <a:lstStyle/>
          <a:p>
            <a:pPr marL="285750" indent="-285750">
              <a:buFont typeface="Wingdings" panose="05000000000000000000" pitchFamily="2" charset="2"/>
              <a:buChar char="Ø"/>
            </a:pPr>
            <a:r>
              <a:rPr lang="zh-CN" altLang="en-US" dirty="0"/>
              <a:t>仰角公式</a:t>
            </a:r>
            <a:r>
              <a:rPr lang="en-US" altLang="zh-CN" dirty="0"/>
              <a:t>:</a:t>
            </a:r>
            <a:endParaRPr lang="zh-CN" altLang="en-US" dirty="0"/>
          </a:p>
        </p:txBody>
      </p:sp>
      <p:sp>
        <p:nvSpPr>
          <p:cNvPr id="14" name="文本框 13">
            <a:extLst>
              <a:ext uri="{FF2B5EF4-FFF2-40B4-BE49-F238E27FC236}">
                <a16:creationId xmlns:a16="http://schemas.microsoft.com/office/drawing/2014/main" id="{06EC83BF-50F2-52A5-B8E3-F1E4CF58FEDD}"/>
              </a:ext>
            </a:extLst>
          </p:cNvPr>
          <p:cNvSpPr txBox="1"/>
          <p:nvPr/>
        </p:nvSpPr>
        <p:spPr>
          <a:xfrm>
            <a:off x="1306307" y="3757825"/>
            <a:ext cx="6094970" cy="369332"/>
          </a:xfrm>
          <a:prstGeom prst="rect">
            <a:avLst/>
          </a:prstGeom>
          <a:noFill/>
        </p:spPr>
        <p:txBody>
          <a:bodyPr wrap="square">
            <a:spAutoFit/>
          </a:bodyPr>
          <a:lstStyle/>
          <a:p>
            <a:pPr marL="285750" indent="-285750">
              <a:buFont typeface="Wingdings" panose="05000000000000000000" pitchFamily="2" charset="2"/>
              <a:buChar char="Ø"/>
            </a:pPr>
            <a:r>
              <a:rPr lang="zh-CN" altLang="en-US" dirty="0"/>
              <a:t>方位角公式</a:t>
            </a:r>
            <a:r>
              <a:rPr lang="en-US" altLang="zh-CN" dirty="0"/>
              <a:t>:</a:t>
            </a:r>
            <a:endParaRPr lang="zh-CN" altLang="en-US" dirty="0"/>
          </a:p>
        </p:txBody>
      </p:sp>
      <p:pic>
        <p:nvPicPr>
          <p:cNvPr id="15" name="图片 14">
            <a:extLst>
              <a:ext uri="{FF2B5EF4-FFF2-40B4-BE49-F238E27FC236}">
                <a16:creationId xmlns:a16="http://schemas.microsoft.com/office/drawing/2014/main" id="{44B7926C-DF15-E529-A7E2-631A45DBBE09}"/>
              </a:ext>
            </a:extLst>
          </p:cNvPr>
          <p:cNvPicPr>
            <a:picLocks noChangeAspect="1"/>
          </p:cNvPicPr>
          <p:nvPr/>
        </p:nvPicPr>
        <p:blipFill>
          <a:blip r:embed="rId4"/>
          <a:stretch>
            <a:fillRect/>
          </a:stretch>
        </p:blipFill>
        <p:spPr>
          <a:xfrm>
            <a:off x="1733388" y="4350950"/>
            <a:ext cx="3105150" cy="866775"/>
          </a:xfrm>
          <a:prstGeom prst="rect">
            <a:avLst/>
          </a:prstGeom>
        </p:spPr>
      </p:pic>
      <p:pic>
        <p:nvPicPr>
          <p:cNvPr id="16" name="图片 15">
            <a:extLst>
              <a:ext uri="{FF2B5EF4-FFF2-40B4-BE49-F238E27FC236}">
                <a16:creationId xmlns:a16="http://schemas.microsoft.com/office/drawing/2014/main" id="{D5C4138D-EACC-2C0D-3C7D-8F0CF5EF91D5}"/>
              </a:ext>
            </a:extLst>
          </p:cNvPr>
          <p:cNvPicPr>
            <a:picLocks noChangeAspect="1"/>
          </p:cNvPicPr>
          <p:nvPr/>
        </p:nvPicPr>
        <p:blipFill>
          <a:blip r:embed="rId5"/>
          <a:stretch>
            <a:fillRect/>
          </a:stretch>
        </p:blipFill>
        <p:spPr>
          <a:xfrm>
            <a:off x="7564523" y="1561328"/>
            <a:ext cx="2771775" cy="361950"/>
          </a:xfrm>
          <a:prstGeom prst="rect">
            <a:avLst/>
          </a:prstGeom>
        </p:spPr>
      </p:pic>
      <p:pic>
        <p:nvPicPr>
          <p:cNvPr id="20" name="图片 19">
            <a:extLst>
              <a:ext uri="{FF2B5EF4-FFF2-40B4-BE49-F238E27FC236}">
                <a16:creationId xmlns:a16="http://schemas.microsoft.com/office/drawing/2014/main" id="{7B95F1DD-59BF-5384-868F-AB191D5E4923}"/>
              </a:ext>
            </a:extLst>
          </p:cNvPr>
          <p:cNvPicPr>
            <a:picLocks noChangeAspect="1"/>
          </p:cNvPicPr>
          <p:nvPr/>
        </p:nvPicPr>
        <p:blipFill>
          <a:blip r:embed="rId6"/>
          <a:stretch>
            <a:fillRect/>
          </a:stretch>
        </p:blipFill>
        <p:spPr>
          <a:xfrm>
            <a:off x="7564523" y="2347527"/>
            <a:ext cx="1819275" cy="361950"/>
          </a:xfrm>
          <a:prstGeom prst="rect">
            <a:avLst/>
          </a:prstGeom>
        </p:spPr>
      </p:pic>
      <p:pic>
        <p:nvPicPr>
          <p:cNvPr id="1028" name="Picture 4">
            <a:extLst>
              <a:ext uri="{FF2B5EF4-FFF2-40B4-BE49-F238E27FC236}">
                <a16:creationId xmlns:a16="http://schemas.microsoft.com/office/drawing/2014/main" id="{D8E718BD-78C5-4124-DB7F-7BEF760989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64523" y="3083697"/>
            <a:ext cx="29718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21">
            <a:extLst>
              <a:ext uri="{FF2B5EF4-FFF2-40B4-BE49-F238E27FC236}">
                <a16:creationId xmlns:a16="http://schemas.microsoft.com/office/drawing/2014/main" id="{36961503-7FCF-AA17-2EDC-47FD1264B89B}"/>
              </a:ext>
            </a:extLst>
          </p:cNvPr>
          <p:cNvPicPr>
            <a:picLocks noChangeAspect="1"/>
          </p:cNvPicPr>
          <p:nvPr/>
        </p:nvPicPr>
        <p:blipFill>
          <a:blip r:embed="rId8"/>
          <a:stretch>
            <a:fillRect/>
          </a:stretch>
        </p:blipFill>
        <p:spPr>
          <a:xfrm>
            <a:off x="1638938" y="2630257"/>
            <a:ext cx="4457062" cy="448396"/>
          </a:xfrm>
          <a:prstGeom prst="rect">
            <a:avLst/>
          </a:prstGeom>
        </p:spPr>
      </p:pic>
      <p:pic>
        <p:nvPicPr>
          <p:cNvPr id="24" name="图片 23">
            <a:extLst>
              <a:ext uri="{FF2B5EF4-FFF2-40B4-BE49-F238E27FC236}">
                <a16:creationId xmlns:a16="http://schemas.microsoft.com/office/drawing/2014/main" id="{D50E588E-1AC5-CC3D-0C71-9455FFBA35D9}"/>
              </a:ext>
            </a:extLst>
          </p:cNvPr>
          <p:cNvPicPr>
            <a:picLocks noChangeAspect="1"/>
          </p:cNvPicPr>
          <p:nvPr/>
        </p:nvPicPr>
        <p:blipFill>
          <a:blip r:embed="rId9"/>
          <a:stretch>
            <a:fillRect/>
          </a:stretch>
        </p:blipFill>
        <p:spPr>
          <a:xfrm>
            <a:off x="1726775" y="5493363"/>
            <a:ext cx="4482061" cy="422524"/>
          </a:xfrm>
          <a:prstGeom prst="rect">
            <a:avLst/>
          </a:prstGeom>
        </p:spPr>
      </p:pic>
    </p:spTree>
    <p:extLst>
      <p:ext uri="{BB962C8B-B14F-4D97-AF65-F5344CB8AC3E}">
        <p14:creationId xmlns:p14="http://schemas.microsoft.com/office/powerpoint/2010/main" val="808686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7BA18B-12CE-F5E3-E00F-DF4DB4160436}"/>
              </a:ext>
            </a:extLst>
          </p:cNvPr>
          <p:cNvSpPr>
            <a:spLocks noGrp="1"/>
          </p:cNvSpPr>
          <p:nvPr>
            <p:ph type="sldNum" sz="quarter" idx="12"/>
          </p:nvPr>
        </p:nvSpPr>
        <p:spPr/>
        <p:txBody>
          <a:bodyPr/>
          <a:lstStyle/>
          <a:p>
            <a:fld id="{565CE74E-AB26-4998-AD42-012C4C1AD076}" type="slidenum">
              <a:rPr lang="zh-CN" altLang="en-US" smtClean="0"/>
              <a:t>14</a:t>
            </a:fld>
            <a:endParaRPr lang="zh-CN" altLang="en-US"/>
          </a:p>
        </p:txBody>
      </p:sp>
      <p:sp>
        <p:nvSpPr>
          <p:cNvPr id="4" name="文本框 3">
            <a:extLst>
              <a:ext uri="{FF2B5EF4-FFF2-40B4-BE49-F238E27FC236}">
                <a16:creationId xmlns:a16="http://schemas.microsoft.com/office/drawing/2014/main" id="{565A6890-3665-F580-6097-970E468B55DC}"/>
              </a:ext>
            </a:extLst>
          </p:cNvPr>
          <p:cNvSpPr txBox="1"/>
          <p:nvPr/>
        </p:nvSpPr>
        <p:spPr>
          <a:xfrm>
            <a:off x="703966" y="608714"/>
            <a:ext cx="6811070" cy="1710084"/>
          </a:xfrm>
          <a:prstGeom prst="rect">
            <a:avLst/>
          </a:prstGeom>
          <a:noFill/>
        </p:spPr>
        <p:txBody>
          <a:bodyPr wrap="square">
            <a:spAutoFit/>
          </a:bodyPr>
          <a:lstStyle/>
          <a:p>
            <a:pPr algn="just">
              <a:lnSpc>
                <a:spcPct val="150000"/>
              </a:lnSpc>
            </a:pPr>
            <a:r>
              <a:rPr lang="en-US" altLang="zh-CN" dirty="0"/>
              <a:t>FMCW</a:t>
            </a:r>
            <a:r>
              <a:rPr lang="zh-CN" altLang="en-US" dirty="0"/>
              <a:t>毫米波雷达至少需要两个接收天线才能测出目标物体角度信息。图</a:t>
            </a:r>
            <a:r>
              <a:rPr lang="en-US" altLang="zh-CN" dirty="0"/>
              <a:t>4</a:t>
            </a:r>
            <a:r>
              <a:rPr lang="zh-CN" altLang="en-US" dirty="0"/>
              <a:t>为毫米雷达角度检测原理，目标到天线的差分距离很小的变化就会导致距离</a:t>
            </a:r>
            <a:r>
              <a:rPr lang="en-US" altLang="zh-CN" dirty="0"/>
              <a:t>FFT</a:t>
            </a:r>
            <a:r>
              <a:rPr lang="zh-CN" altLang="en-US" dirty="0"/>
              <a:t>或多普勒</a:t>
            </a:r>
            <a:r>
              <a:rPr lang="en-US" altLang="zh-CN" dirty="0"/>
              <a:t>FFT</a:t>
            </a:r>
            <a:r>
              <a:rPr lang="zh-CN" altLang="en-US" dirty="0"/>
              <a:t>峰值相位的变化，该结果可被用于执行角度估算，进行角度估算至少需要两个天线。</a:t>
            </a:r>
          </a:p>
        </p:txBody>
      </p:sp>
      <p:sp>
        <p:nvSpPr>
          <p:cNvPr id="5" name="矩形 4">
            <a:extLst>
              <a:ext uri="{FF2B5EF4-FFF2-40B4-BE49-F238E27FC236}">
                <a16:creationId xmlns:a16="http://schemas.microsoft.com/office/drawing/2014/main" id="{3179333B-1C61-4B79-02D4-F98C8990A4A4}"/>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9" name="图片 8">
            <a:extLst>
              <a:ext uri="{FF2B5EF4-FFF2-40B4-BE49-F238E27FC236}">
                <a16:creationId xmlns:a16="http://schemas.microsoft.com/office/drawing/2014/main" id="{E6A965AD-808C-A05E-7573-60E2692D242B}"/>
              </a:ext>
            </a:extLst>
          </p:cNvPr>
          <p:cNvPicPr>
            <a:picLocks noChangeAspect="1"/>
          </p:cNvPicPr>
          <p:nvPr/>
        </p:nvPicPr>
        <p:blipFill>
          <a:blip r:embed="rId2"/>
          <a:stretch>
            <a:fillRect/>
          </a:stretch>
        </p:blipFill>
        <p:spPr>
          <a:xfrm>
            <a:off x="1735169" y="2786390"/>
            <a:ext cx="7340977" cy="3162463"/>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墨迹 9">
                <a:extLst>
                  <a:ext uri="{FF2B5EF4-FFF2-40B4-BE49-F238E27FC236}">
                    <a16:creationId xmlns:a16="http://schemas.microsoft.com/office/drawing/2014/main" id="{A1F3F332-D91D-F6EC-0FB6-A320257F6C13}"/>
                  </a:ext>
                </a:extLst>
              </p14:cNvPr>
              <p14:cNvContentPartPr/>
              <p14:nvPr/>
            </p14:nvContentPartPr>
            <p14:xfrm>
              <a:off x="7681814" y="4553654"/>
              <a:ext cx="174240" cy="324720"/>
            </p14:xfrm>
          </p:contentPart>
        </mc:Choice>
        <mc:Fallback xmlns="">
          <p:pic>
            <p:nvPicPr>
              <p:cNvPr id="10" name="墨迹 9">
                <a:extLst>
                  <a:ext uri="{FF2B5EF4-FFF2-40B4-BE49-F238E27FC236}">
                    <a16:creationId xmlns:a16="http://schemas.microsoft.com/office/drawing/2014/main" id="{A1F3F332-D91D-F6EC-0FB6-A320257F6C13}"/>
                  </a:ext>
                </a:extLst>
              </p:cNvPr>
              <p:cNvPicPr/>
              <p:nvPr/>
            </p:nvPicPr>
            <p:blipFill>
              <a:blip r:embed="rId4"/>
              <a:stretch>
                <a:fillRect/>
              </a:stretch>
            </p:blipFill>
            <p:spPr>
              <a:xfrm>
                <a:off x="7675694" y="4547534"/>
                <a:ext cx="18648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墨迹 10">
                <a:extLst>
                  <a:ext uri="{FF2B5EF4-FFF2-40B4-BE49-F238E27FC236}">
                    <a16:creationId xmlns:a16="http://schemas.microsoft.com/office/drawing/2014/main" id="{9A9C0789-B60F-EB88-559A-7733F072C9FF}"/>
                  </a:ext>
                </a:extLst>
              </p14:cNvPr>
              <p14:cNvContentPartPr/>
              <p14:nvPr/>
            </p14:nvContentPartPr>
            <p14:xfrm>
              <a:off x="8919134" y="4280774"/>
              <a:ext cx="90360" cy="194040"/>
            </p14:xfrm>
          </p:contentPart>
        </mc:Choice>
        <mc:Fallback xmlns="">
          <p:pic>
            <p:nvPicPr>
              <p:cNvPr id="11" name="墨迹 10">
                <a:extLst>
                  <a:ext uri="{FF2B5EF4-FFF2-40B4-BE49-F238E27FC236}">
                    <a16:creationId xmlns:a16="http://schemas.microsoft.com/office/drawing/2014/main" id="{9A9C0789-B60F-EB88-559A-7733F072C9FF}"/>
                  </a:ext>
                </a:extLst>
              </p:cNvPr>
              <p:cNvPicPr/>
              <p:nvPr/>
            </p:nvPicPr>
            <p:blipFill>
              <a:blip r:embed="rId6"/>
              <a:stretch>
                <a:fillRect/>
              </a:stretch>
            </p:blipFill>
            <p:spPr>
              <a:xfrm>
                <a:off x="8913014" y="4274654"/>
                <a:ext cx="10260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墨迹 11">
                <a:extLst>
                  <a:ext uri="{FF2B5EF4-FFF2-40B4-BE49-F238E27FC236}">
                    <a16:creationId xmlns:a16="http://schemas.microsoft.com/office/drawing/2014/main" id="{2AF97B61-E330-A514-8646-0EF59F7F99A1}"/>
                  </a:ext>
                </a:extLst>
              </p14:cNvPr>
              <p14:cNvContentPartPr/>
              <p14:nvPr/>
            </p14:nvContentPartPr>
            <p14:xfrm>
              <a:off x="7254494" y="4305254"/>
              <a:ext cx="135360" cy="213120"/>
            </p14:xfrm>
          </p:contentPart>
        </mc:Choice>
        <mc:Fallback xmlns="">
          <p:pic>
            <p:nvPicPr>
              <p:cNvPr id="12" name="墨迹 11">
                <a:extLst>
                  <a:ext uri="{FF2B5EF4-FFF2-40B4-BE49-F238E27FC236}">
                    <a16:creationId xmlns:a16="http://schemas.microsoft.com/office/drawing/2014/main" id="{2AF97B61-E330-A514-8646-0EF59F7F99A1}"/>
                  </a:ext>
                </a:extLst>
              </p:cNvPr>
              <p:cNvPicPr/>
              <p:nvPr/>
            </p:nvPicPr>
            <p:blipFill>
              <a:blip r:embed="rId8"/>
              <a:stretch>
                <a:fillRect/>
              </a:stretch>
            </p:blipFill>
            <p:spPr>
              <a:xfrm>
                <a:off x="7248374" y="4299134"/>
                <a:ext cx="147600" cy="225360"/>
              </a:xfrm>
              <a:prstGeom prst="rect">
                <a:avLst/>
              </a:prstGeom>
            </p:spPr>
          </p:pic>
        </mc:Fallback>
      </mc:AlternateContent>
    </p:spTree>
    <p:extLst>
      <p:ext uri="{BB962C8B-B14F-4D97-AF65-F5344CB8AC3E}">
        <p14:creationId xmlns:p14="http://schemas.microsoft.com/office/powerpoint/2010/main" val="1336602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4F9E38D-196B-3A52-3BD2-05E623C8C739}"/>
              </a:ext>
            </a:extLst>
          </p:cNvPr>
          <p:cNvSpPr>
            <a:spLocks noGrp="1"/>
          </p:cNvSpPr>
          <p:nvPr>
            <p:ph type="sldNum" sz="quarter" idx="12"/>
          </p:nvPr>
        </p:nvSpPr>
        <p:spPr/>
        <p:txBody>
          <a:bodyPr/>
          <a:lstStyle/>
          <a:p>
            <a:fld id="{565CE74E-AB26-4998-AD42-012C4C1AD076}" type="slidenum">
              <a:rPr lang="zh-CN" altLang="en-US" smtClean="0"/>
              <a:t>15</a:t>
            </a:fld>
            <a:endParaRPr lang="zh-CN" altLang="en-US"/>
          </a:p>
        </p:txBody>
      </p:sp>
      <p:sp>
        <p:nvSpPr>
          <p:cNvPr id="3" name="矩形 2">
            <a:extLst>
              <a:ext uri="{FF2B5EF4-FFF2-40B4-BE49-F238E27FC236}">
                <a16:creationId xmlns:a16="http://schemas.microsoft.com/office/drawing/2014/main" id="{0777DE10-88C6-F3C3-6F81-EF014E023EDA}"/>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4" name="文本框 3">
            <a:extLst>
              <a:ext uri="{FF2B5EF4-FFF2-40B4-BE49-F238E27FC236}">
                <a16:creationId xmlns:a16="http://schemas.microsoft.com/office/drawing/2014/main" id="{948EE71F-33D1-D118-B1BA-646D77E42D69}"/>
              </a:ext>
            </a:extLst>
          </p:cNvPr>
          <p:cNvSpPr txBox="1"/>
          <p:nvPr/>
        </p:nvSpPr>
        <p:spPr>
          <a:xfrm>
            <a:off x="514728" y="115126"/>
            <a:ext cx="2101304" cy="369332"/>
          </a:xfrm>
          <a:prstGeom prst="rect">
            <a:avLst/>
          </a:prstGeom>
          <a:noFill/>
        </p:spPr>
        <p:txBody>
          <a:bodyPr wrap="square" rtlCol="0">
            <a:spAutoFit/>
          </a:bodyPr>
          <a:lstStyle/>
          <a:p>
            <a:r>
              <a:rPr lang="zh-CN" altLang="en-US" b="1" dirty="0"/>
              <a:t>推导坐标公式</a:t>
            </a:r>
          </a:p>
        </p:txBody>
      </p:sp>
      <p:pic>
        <p:nvPicPr>
          <p:cNvPr id="13" name="图片 12">
            <a:extLst>
              <a:ext uri="{FF2B5EF4-FFF2-40B4-BE49-F238E27FC236}">
                <a16:creationId xmlns:a16="http://schemas.microsoft.com/office/drawing/2014/main" id="{232DB26A-A670-9F16-7BD5-1C3FD04A016E}"/>
              </a:ext>
            </a:extLst>
          </p:cNvPr>
          <p:cNvPicPr>
            <a:picLocks noChangeAspect="1"/>
          </p:cNvPicPr>
          <p:nvPr/>
        </p:nvPicPr>
        <p:blipFill>
          <a:blip r:embed="rId2"/>
          <a:stretch>
            <a:fillRect/>
          </a:stretch>
        </p:blipFill>
        <p:spPr>
          <a:xfrm>
            <a:off x="7926284" y="1447574"/>
            <a:ext cx="2806844" cy="3054507"/>
          </a:xfrm>
          <a:prstGeom prst="rect">
            <a:avLst/>
          </a:prstGeom>
        </p:spPr>
      </p:pic>
      <p:sp>
        <p:nvSpPr>
          <p:cNvPr id="15" name="文本框 14">
            <a:extLst>
              <a:ext uri="{FF2B5EF4-FFF2-40B4-BE49-F238E27FC236}">
                <a16:creationId xmlns:a16="http://schemas.microsoft.com/office/drawing/2014/main" id="{0561DB33-3539-0A1B-AA9C-AAD3B9D1B91B}"/>
              </a:ext>
            </a:extLst>
          </p:cNvPr>
          <p:cNvSpPr txBox="1"/>
          <p:nvPr/>
        </p:nvSpPr>
        <p:spPr>
          <a:xfrm>
            <a:off x="722134" y="1035544"/>
            <a:ext cx="6094990" cy="369332"/>
          </a:xfrm>
          <a:prstGeom prst="rect">
            <a:avLst/>
          </a:prstGeom>
          <a:noFill/>
        </p:spPr>
        <p:txBody>
          <a:bodyPr wrap="square">
            <a:spAutoFit/>
          </a:bodyPr>
          <a:lstStyle/>
          <a:p>
            <a:r>
              <a:rPr lang="zh-CN" altLang="en-US" dirty="0"/>
              <a:t>两个接收天线接收到的信号之间的路径差为：</a:t>
            </a:r>
          </a:p>
        </p:txBody>
      </p:sp>
      <p:pic>
        <p:nvPicPr>
          <p:cNvPr id="16" name="图片 15">
            <a:extLst>
              <a:ext uri="{FF2B5EF4-FFF2-40B4-BE49-F238E27FC236}">
                <a16:creationId xmlns:a16="http://schemas.microsoft.com/office/drawing/2014/main" id="{EBD53BC1-FB63-A866-714D-107E954F72AE}"/>
              </a:ext>
            </a:extLst>
          </p:cNvPr>
          <p:cNvPicPr>
            <a:picLocks noChangeAspect="1"/>
          </p:cNvPicPr>
          <p:nvPr/>
        </p:nvPicPr>
        <p:blipFill>
          <a:blip r:embed="rId3"/>
          <a:stretch>
            <a:fillRect/>
          </a:stretch>
        </p:blipFill>
        <p:spPr>
          <a:xfrm>
            <a:off x="896264" y="1885508"/>
            <a:ext cx="2066925" cy="361950"/>
          </a:xfrm>
          <a:prstGeom prst="rect">
            <a:avLst/>
          </a:prstGeom>
        </p:spPr>
      </p:pic>
      <p:sp>
        <p:nvSpPr>
          <p:cNvPr id="18" name="文本框 17">
            <a:extLst>
              <a:ext uri="{FF2B5EF4-FFF2-40B4-BE49-F238E27FC236}">
                <a16:creationId xmlns:a16="http://schemas.microsoft.com/office/drawing/2014/main" id="{BD5DEC66-8A3C-E9B8-B1FD-5C2799D96112}"/>
              </a:ext>
            </a:extLst>
          </p:cNvPr>
          <p:cNvSpPr txBox="1"/>
          <p:nvPr/>
        </p:nvSpPr>
        <p:spPr>
          <a:xfrm>
            <a:off x="800857" y="2659417"/>
            <a:ext cx="6094990" cy="369332"/>
          </a:xfrm>
          <a:prstGeom prst="rect">
            <a:avLst/>
          </a:prstGeom>
          <a:noFill/>
        </p:spPr>
        <p:txBody>
          <a:bodyPr wrap="square">
            <a:spAutoFit/>
          </a:bodyPr>
          <a:lstStyle/>
          <a:p>
            <a:r>
              <a:rPr lang="zh-CN" altLang="en-US" dirty="0"/>
              <a:t>路径差 </a:t>
            </a:r>
            <a:r>
              <a:rPr lang="el-GR" altLang="zh-CN" dirty="0"/>
              <a:t>Δ</a:t>
            </a:r>
            <a:r>
              <a:rPr lang="en-US" altLang="zh-CN" dirty="0"/>
              <a:t>d </a:t>
            </a:r>
            <a:r>
              <a:rPr lang="zh-CN" altLang="en-US" dirty="0"/>
              <a:t>引起的相位差 𝜔𝑧</a:t>
            </a:r>
            <a:r>
              <a:rPr lang="en-US" altLang="zh-CN" dirty="0"/>
              <a:t> </a:t>
            </a:r>
            <a:r>
              <a:rPr lang="zh-CN" altLang="en-US" dirty="0"/>
              <a:t>为：</a:t>
            </a:r>
          </a:p>
        </p:txBody>
      </p:sp>
      <p:pic>
        <p:nvPicPr>
          <p:cNvPr id="19" name="图片 18">
            <a:extLst>
              <a:ext uri="{FF2B5EF4-FFF2-40B4-BE49-F238E27FC236}">
                <a16:creationId xmlns:a16="http://schemas.microsoft.com/office/drawing/2014/main" id="{5A1608DE-38EC-8E97-75BC-B906D2775A6E}"/>
              </a:ext>
            </a:extLst>
          </p:cNvPr>
          <p:cNvPicPr>
            <a:picLocks noChangeAspect="1"/>
          </p:cNvPicPr>
          <p:nvPr/>
        </p:nvPicPr>
        <p:blipFill>
          <a:blip r:embed="rId4"/>
          <a:stretch>
            <a:fillRect/>
          </a:stretch>
        </p:blipFill>
        <p:spPr>
          <a:xfrm>
            <a:off x="998516" y="3350781"/>
            <a:ext cx="1704975" cy="762000"/>
          </a:xfrm>
          <a:prstGeom prst="rect">
            <a:avLst/>
          </a:prstGeom>
        </p:spPr>
      </p:pic>
      <p:pic>
        <p:nvPicPr>
          <p:cNvPr id="20" name="图片 19">
            <a:extLst>
              <a:ext uri="{FF2B5EF4-FFF2-40B4-BE49-F238E27FC236}">
                <a16:creationId xmlns:a16="http://schemas.microsoft.com/office/drawing/2014/main" id="{EF4EF559-FB47-D5BE-F041-E9D76C395E31}"/>
              </a:ext>
            </a:extLst>
          </p:cNvPr>
          <p:cNvPicPr>
            <a:picLocks noChangeAspect="1"/>
          </p:cNvPicPr>
          <p:nvPr/>
        </p:nvPicPr>
        <p:blipFill>
          <a:blip r:embed="rId5"/>
          <a:stretch>
            <a:fillRect/>
          </a:stretch>
        </p:blipFill>
        <p:spPr>
          <a:xfrm>
            <a:off x="950071" y="5060456"/>
            <a:ext cx="2428875" cy="762000"/>
          </a:xfrm>
          <a:prstGeom prst="rect">
            <a:avLst/>
          </a:prstGeom>
        </p:spPr>
      </p:pic>
      <p:sp>
        <p:nvSpPr>
          <p:cNvPr id="22" name="文本框 21">
            <a:extLst>
              <a:ext uri="{FF2B5EF4-FFF2-40B4-BE49-F238E27FC236}">
                <a16:creationId xmlns:a16="http://schemas.microsoft.com/office/drawing/2014/main" id="{3D221987-2291-0075-2079-152717D54BE7}"/>
              </a:ext>
            </a:extLst>
          </p:cNvPr>
          <p:cNvSpPr txBox="1"/>
          <p:nvPr/>
        </p:nvSpPr>
        <p:spPr>
          <a:xfrm>
            <a:off x="5493969" y="4502081"/>
            <a:ext cx="6094990" cy="369332"/>
          </a:xfrm>
          <a:prstGeom prst="rect">
            <a:avLst/>
          </a:prstGeom>
          <a:noFill/>
        </p:spPr>
        <p:txBody>
          <a:bodyPr wrap="square">
            <a:spAutoFit/>
          </a:bodyPr>
          <a:lstStyle/>
          <a:p>
            <a:r>
              <a:rPr lang="zh-CN" altLang="en-US" dirty="0"/>
              <a:t>假设波长 </a:t>
            </a:r>
            <a:r>
              <a:rPr lang="en-US" altLang="zh-CN" dirty="0"/>
              <a:t>λ=2L</a:t>
            </a:r>
            <a:endParaRPr lang="zh-CN" altLang="en-US" dirty="0"/>
          </a:p>
        </p:txBody>
      </p:sp>
      <p:pic>
        <p:nvPicPr>
          <p:cNvPr id="23" name="图片 22">
            <a:extLst>
              <a:ext uri="{FF2B5EF4-FFF2-40B4-BE49-F238E27FC236}">
                <a16:creationId xmlns:a16="http://schemas.microsoft.com/office/drawing/2014/main" id="{DB69B7F1-4036-A4BE-5917-4F1C46E71748}"/>
              </a:ext>
            </a:extLst>
          </p:cNvPr>
          <p:cNvPicPr>
            <a:picLocks noChangeAspect="1"/>
          </p:cNvPicPr>
          <p:nvPr/>
        </p:nvPicPr>
        <p:blipFill>
          <a:blip r:embed="rId6"/>
          <a:stretch>
            <a:fillRect/>
          </a:stretch>
        </p:blipFill>
        <p:spPr>
          <a:xfrm>
            <a:off x="5621234" y="5202984"/>
            <a:ext cx="2305050" cy="666750"/>
          </a:xfrm>
          <a:prstGeom prst="rect">
            <a:avLst/>
          </a:prstGeom>
        </p:spPr>
      </p:pic>
    </p:spTree>
    <p:extLst>
      <p:ext uri="{BB962C8B-B14F-4D97-AF65-F5344CB8AC3E}">
        <p14:creationId xmlns:p14="http://schemas.microsoft.com/office/powerpoint/2010/main" val="729335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54641EE-A095-94DA-FBCF-C5BDA28730DD}"/>
              </a:ext>
            </a:extLst>
          </p:cNvPr>
          <p:cNvSpPr>
            <a:spLocks noGrp="1"/>
          </p:cNvSpPr>
          <p:nvPr>
            <p:ph type="sldNum" sz="quarter" idx="12"/>
          </p:nvPr>
        </p:nvSpPr>
        <p:spPr/>
        <p:txBody>
          <a:bodyPr/>
          <a:lstStyle/>
          <a:p>
            <a:fld id="{565CE74E-AB26-4998-AD42-012C4C1AD076}" type="slidenum">
              <a:rPr lang="zh-CN" altLang="en-US" smtClean="0"/>
              <a:t>16</a:t>
            </a:fld>
            <a:endParaRPr lang="zh-CN" altLang="en-US"/>
          </a:p>
        </p:txBody>
      </p:sp>
      <p:sp>
        <p:nvSpPr>
          <p:cNvPr id="4" name="文本框 3">
            <a:extLst>
              <a:ext uri="{FF2B5EF4-FFF2-40B4-BE49-F238E27FC236}">
                <a16:creationId xmlns:a16="http://schemas.microsoft.com/office/drawing/2014/main" id="{15FF001E-D318-20A6-73C7-C8821EACAEBD}"/>
              </a:ext>
            </a:extLst>
          </p:cNvPr>
          <p:cNvSpPr txBox="1"/>
          <p:nvPr/>
        </p:nvSpPr>
        <p:spPr>
          <a:xfrm>
            <a:off x="722133" y="557149"/>
            <a:ext cx="6094990" cy="369332"/>
          </a:xfrm>
          <a:prstGeom prst="rect">
            <a:avLst/>
          </a:prstGeom>
          <a:noFill/>
        </p:spPr>
        <p:txBody>
          <a:bodyPr wrap="square">
            <a:spAutoFit/>
          </a:bodyPr>
          <a:lstStyle/>
          <a:p>
            <a:r>
              <a:rPr lang="zh-CN" altLang="en-US" dirty="0"/>
              <a:t>水平面上，路径差</a:t>
            </a:r>
          </a:p>
        </p:txBody>
      </p:sp>
      <p:sp>
        <p:nvSpPr>
          <p:cNvPr id="5" name="矩形 4">
            <a:extLst>
              <a:ext uri="{FF2B5EF4-FFF2-40B4-BE49-F238E27FC236}">
                <a16:creationId xmlns:a16="http://schemas.microsoft.com/office/drawing/2014/main" id="{B53F3A7A-6ED8-201C-4F6A-1601F311653E}"/>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8" name="图片 7">
            <a:extLst>
              <a:ext uri="{FF2B5EF4-FFF2-40B4-BE49-F238E27FC236}">
                <a16:creationId xmlns:a16="http://schemas.microsoft.com/office/drawing/2014/main" id="{196F844C-0C79-123F-FE81-789571CE355D}"/>
              </a:ext>
            </a:extLst>
          </p:cNvPr>
          <p:cNvPicPr>
            <a:picLocks noChangeAspect="1"/>
          </p:cNvPicPr>
          <p:nvPr/>
        </p:nvPicPr>
        <p:blipFill>
          <a:blip r:embed="rId2"/>
          <a:stretch>
            <a:fillRect/>
          </a:stretch>
        </p:blipFill>
        <p:spPr>
          <a:xfrm>
            <a:off x="769253" y="1419225"/>
            <a:ext cx="3000375" cy="361950"/>
          </a:xfrm>
          <a:prstGeom prst="rect">
            <a:avLst/>
          </a:prstGeom>
        </p:spPr>
      </p:pic>
      <mc:AlternateContent xmlns:mc="http://schemas.openxmlformats.org/markup-compatibility/2006" xmlns:p14="http://schemas.microsoft.com/office/powerpoint/2010/main">
        <mc:Choice Requires="p14">
          <p:contentPart p14:bwMode="auto" r:id="rId3">
            <p14:nvContentPartPr>
              <p14:cNvPr id="24" name="墨迹 23">
                <a:extLst>
                  <a:ext uri="{FF2B5EF4-FFF2-40B4-BE49-F238E27FC236}">
                    <a16:creationId xmlns:a16="http://schemas.microsoft.com/office/drawing/2014/main" id="{90B55EF1-DE63-FEAF-5CD5-BDE50CEC5E9A}"/>
                  </a:ext>
                </a:extLst>
              </p14:cNvPr>
              <p14:cNvContentPartPr/>
              <p14:nvPr/>
            </p14:nvContentPartPr>
            <p14:xfrm>
              <a:off x="5903774" y="2082614"/>
              <a:ext cx="360" cy="47880"/>
            </p14:xfrm>
          </p:contentPart>
        </mc:Choice>
        <mc:Fallback xmlns="">
          <p:pic>
            <p:nvPicPr>
              <p:cNvPr id="24" name="墨迹 23">
                <a:extLst>
                  <a:ext uri="{FF2B5EF4-FFF2-40B4-BE49-F238E27FC236}">
                    <a16:creationId xmlns:a16="http://schemas.microsoft.com/office/drawing/2014/main" id="{90B55EF1-DE63-FEAF-5CD5-BDE50CEC5E9A}"/>
                  </a:ext>
                </a:extLst>
              </p:cNvPr>
              <p:cNvPicPr/>
              <p:nvPr/>
            </p:nvPicPr>
            <p:blipFill>
              <a:blip r:embed="rId4"/>
              <a:stretch>
                <a:fillRect/>
              </a:stretch>
            </p:blipFill>
            <p:spPr>
              <a:xfrm>
                <a:off x="5897654" y="2076494"/>
                <a:ext cx="12600" cy="60120"/>
              </a:xfrm>
              <a:prstGeom prst="rect">
                <a:avLst/>
              </a:prstGeom>
            </p:spPr>
          </p:pic>
        </mc:Fallback>
      </mc:AlternateContent>
      <p:pic>
        <p:nvPicPr>
          <p:cNvPr id="46" name="图片 45">
            <a:extLst>
              <a:ext uri="{FF2B5EF4-FFF2-40B4-BE49-F238E27FC236}">
                <a16:creationId xmlns:a16="http://schemas.microsoft.com/office/drawing/2014/main" id="{8382A534-762A-EC61-A990-9CC30366AF52}"/>
              </a:ext>
            </a:extLst>
          </p:cNvPr>
          <p:cNvPicPr>
            <a:picLocks noChangeAspect="1"/>
          </p:cNvPicPr>
          <p:nvPr/>
        </p:nvPicPr>
        <p:blipFill>
          <a:blip r:embed="rId5"/>
          <a:stretch>
            <a:fillRect/>
          </a:stretch>
        </p:blipFill>
        <p:spPr>
          <a:xfrm>
            <a:off x="769253" y="2239653"/>
            <a:ext cx="1724025" cy="762000"/>
          </a:xfrm>
          <a:prstGeom prst="rect">
            <a:avLst/>
          </a:prstGeom>
        </p:spPr>
      </p:pic>
      <p:pic>
        <p:nvPicPr>
          <p:cNvPr id="47" name="图片 46">
            <a:extLst>
              <a:ext uri="{FF2B5EF4-FFF2-40B4-BE49-F238E27FC236}">
                <a16:creationId xmlns:a16="http://schemas.microsoft.com/office/drawing/2014/main" id="{51B8AF00-ABB9-8B40-4E7C-75AFF03121D4}"/>
              </a:ext>
            </a:extLst>
          </p:cNvPr>
          <p:cNvPicPr>
            <a:picLocks noChangeAspect="1"/>
          </p:cNvPicPr>
          <p:nvPr/>
        </p:nvPicPr>
        <p:blipFill>
          <a:blip r:embed="rId6"/>
          <a:stretch>
            <a:fillRect/>
          </a:stretch>
        </p:blipFill>
        <p:spPr>
          <a:xfrm>
            <a:off x="722133" y="3428999"/>
            <a:ext cx="3381375" cy="762000"/>
          </a:xfrm>
          <a:prstGeom prst="rect">
            <a:avLst/>
          </a:prstGeom>
        </p:spPr>
      </p:pic>
      <p:pic>
        <p:nvPicPr>
          <p:cNvPr id="48" name="图片 47">
            <a:extLst>
              <a:ext uri="{FF2B5EF4-FFF2-40B4-BE49-F238E27FC236}">
                <a16:creationId xmlns:a16="http://schemas.microsoft.com/office/drawing/2014/main" id="{2F261E77-32FA-3D95-35C5-B7C9852FA571}"/>
              </a:ext>
            </a:extLst>
          </p:cNvPr>
          <p:cNvPicPr>
            <a:picLocks noChangeAspect="1"/>
          </p:cNvPicPr>
          <p:nvPr/>
        </p:nvPicPr>
        <p:blipFill>
          <a:blip r:embed="rId7"/>
          <a:stretch>
            <a:fillRect/>
          </a:stretch>
        </p:blipFill>
        <p:spPr>
          <a:xfrm>
            <a:off x="769253" y="4830467"/>
            <a:ext cx="3571875" cy="866775"/>
          </a:xfrm>
          <a:prstGeom prst="rect">
            <a:avLst/>
          </a:prstGeom>
        </p:spPr>
      </p:pic>
      <p:pic>
        <p:nvPicPr>
          <p:cNvPr id="51" name="图片 50">
            <a:extLst>
              <a:ext uri="{FF2B5EF4-FFF2-40B4-BE49-F238E27FC236}">
                <a16:creationId xmlns:a16="http://schemas.microsoft.com/office/drawing/2014/main" id="{3F283B44-10B4-1BB9-9496-274F871EB481}"/>
              </a:ext>
            </a:extLst>
          </p:cNvPr>
          <p:cNvPicPr>
            <a:picLocks noChangeAspect="1"/>
          </p:cNvPicPr>
          <p:nvPr/>
        </p:nvPicPr>
        <p:blipFill>
          <a:blip r:embed="rId8"/>
          <a:stretch>
            <a:fillRect/>
          </a:stretch>
        </p:blipFill>
        <p:spPr>
          <a:xfrm>
            <a:off x="4645996" y="4705025"/>
            <a:ext cx="3118010" cy="1117657"/>
          </a:xfrm>
          <a:prstGeom prst="rect">
            <a:avLst/>
          </a:prstGeom>
        </p:spPr>
      </p:pic>
    </p:spTree>
    <p:extLst>
      <p:ext uri="{BB962C8B-B14F-4D97-AF65-F5344CB8AC3E}">
        <p14:creationId xmlns:p14="http://schemas.microsoft.com/office/powerpoint/2010/main" val="4138426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D40B34A-8606-AC65-62A4-D400EC3F4A54}"/>
              </a:ext>
            </a:extLst>
          </p:cNvPr>
          <p:cNvSpPr>
            <a:spLocks noGrp="1"/>
          </p:cNvSpPr>
          <p:nvPr>
            <p:ph type="sldNum" sz="quarter" idx="12"/>
          </p:nvPr>
        </p:nvSpPr>
        <p:spPr/>
        <p:txBody>
          <a:bodyPr/>
          <a:lstStyle/>
          <a:p>
            <a:fld id="{565CE74E-AB26-4998-AD42-012C4C1AD076}" type="slidenum">
              <a:rPr lang="zh-CN" altLang="en-US" smtClean="0"/>
              <a:t>17</a:t>
            </a:fld>
            <a:endParaRPr lang="zh-CN" altLang="en-US"/>
          </a:p>
        </p:txBody>
      </p:sp>
      <p:pic>
        <p:nvPicPr>
          <p:cNvPr id="3" name="图片 2">
            <a:extLst>
              <a:ext uri="{FF2B5EF4-FFF2-40B4-BE49-F238E27FC236}">
                <a16:creationId xmlns:a16="http://schemas.microsoft.com/office/drawing/2014/main" id="{EA6846A9-075A-9B60-FEE6-533A31BAFEC2}"/>
              </a:ext>
            </a:extLst>
          </p:cNvPr>
          <p:cNvPicPr>
            <a:picLocks noChangeAspect="1"/>
          </p:cNvPicPr>
          <p:nvPr/>
        </p:nvPicPr>
        <p:blipFill>
          <a:blip r:embed="rId2"/>
          <a:stretch>
            <a:fillRect/>
          </a:stretch>
        </p:blipFill>
        <p:spPr>
          <a:xfrm>
            <a:off x="485347" y="243859"/>
            <a:ext cx="219475" cy="219475"/>
          </a:xfrm>
          <a:prstGeom prst="rect">
            <a:avLst/>
          </a:prstGeom>
        </p:spPr>
      </p:pic>
      <p:sp>
        <p:nvSpPr>
          <p:cNvPr id="4" name="矩形 3">
            <a:extLst>
              <a:ext uri="{FF2B5EF4-FFF2-40B4-BE49-F238E27FC236}">
                <a16:creationId xmlns:a16="http://schemas.microsoft.com/office/drawing/2014/main" id="{7B35F811-8EF5-3A98-1C84-A07D848EE40D}"/>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8" name="文本框 7">
            <a:extLst>
              <a:ext uri="{FF2B5EF4-FFF2-40B4-BE49-F238E27FC236}">
                <a16:creationId xmlns:a16="http://schemas.microsoft.com/office/drawing/2014/main" id="{CE698B0A-FF88-E535-A4B9-7B988F4A3589}"/>
              </a:ext>
            </a:extLst>
          </p:cNvPr>
          <p:cNvSpPr txBox="1"/>
          <p:nvPr/>
        </p:nvSpPr>
        <p:spPr>
          <a:xfrm>
            <a:off x="812968" y="168930"/>
            <a:ext cx="6094990" cy="369332"/>
          </a:xfrm>
          <a:prstGeom prst="rect">
            <a:avLst/>
          </a:prstGeom>
          <a:noFill/>
        </p:spPr>
        <p:txBody>
          <a:bodyPr wrap="square">
            <a:spAutoFit/>
          </a:bodyPr>
          <a:lstStyle/>
          <a:p>
            <a:r>
              <a:rPr lang="en-US" altLang="zh-CN" dirty="0"/>
              <a:t>Data Preprocessing</a:t>
            </a:r>
            <a:endParaRPr lang="zh-CN" altLang="en-US" dirty="0"/>
          </a:p>
        </p:txBody>
      </p:sp>
      <p:pic>
        <p:nvPicPr>
          <p:cNvPr id="10" name="图片 9">
            <a:extLst>
              <a:ext uri="{FF2B5EF4-FFF2-40B4-BE49-F238E27FC236}">
                <a16:creationId xmlns:a16="http://schemas.microsoft.com/office/drawing/2014/main" id="{ECA3A99D-D065-BA0A-0927-44576B052A69}"/>
              </a:ext>
            </a:extLst>
          </p:cNvPr>
          <p:cNvPicPr>
            <a:picLocks noChangeAspect="1"/>
          </p:cNvPicPr>
          <p:nvPr/>
        </p:nvPicPr>
        <p:blipFill>
          <a:blip r:embed="rId3"/>
          <a:stretch>
            <a:fillRect/>
          </a:stretch>
        </p:blipFill>
        <p:spPr>
          <a:xfrm>
            <a:off x="918418" y="1049604"/>
            <a:ext cx="2349621" cy="3111660"/>
          </a:xfrm>
          <a:prstGeom prst="rect">
            <a:avLst/>
          </a:prstGeom>
        </p:spPr>
      </p:pic>
      <p:sp>
        <p:nvSpPr>
          <p:cNvPr id="6" name="文本框 5">
            <a:extLst>
              <a:ext uri="{FF2B5EF4-FFF2-40B4-BE49-F238E27FC236}">
                <a16:creationId xmlns:a16="http://schemas.microsoft.com/office/drawing/2014/main" id="{DFDD3BA0-657D-106E-BC23-5088441EF550}"/>
              </a:ext>
            </a:extLst>
          </p:cNvPr>
          <p:cNvSpPr txBox="1"/>
          <p:nvPr/>
        </p:nvSpPr>
        <p:spPr>
          <a:xfrm>
            <a:off x="4422122" y="1108991"/>
            <a:ext cx="6094990" cy="879087"/>
          </a:xfrm>
          <a:prstGeom prst="rect">
            <a:avLst/>
          </a:prstGeom>
          <a:noFill/>
        </p:spPr>
        <p:txBody>
          <a:bodyPr wrap="square">
            <a:spAutoFit/>
          </a:bodyPr>
          <a:lstStyle/>
          <a:p>
            <a:pPr>
              <a:lnSpc>
                <a:spcPct val="150000"/>
              </a:lnSpc>
            </a:pPr>
            <a:r>
              <a:rPr lang="zh-CN" altLang="en-US" b="1" dirty="0"/>
              <a:t>计算能量谱</a:t>
            </a:r>
            <a:r>
              <a:rPr lang="zh-CN" altLang="en-US" dirty="0"/>
              <a:t>：通过</a:t>
            </a:r>
            <a:r>
              <a:rPr lang="en-US" altLang="zh-CN" dirty="0"/>
              <a:t>FFT</a:t>
            </a:r>
            <a:r>
              <a:rPr lang="zh-CN" altLang="en-US" dirty="0"/>
              <a:t>得到频域信号后，计算每个频率分量的幅值。能量通常与幅值的平方成正比</a:t>
            </a:r>
          </a:p>
        </p:txBody>
      </p:sp>
      <p:pic>
        <p:nvPicPr>
          <p:cNvPr id="9" name="图片 8">
            <a:extLst>
              <a:ext uri="{FF2B5EF4-FFF2-40B4-BE49-F238E27FC236}">
                <a16:creationId xmlns:a16="http://schemas.microsoft.com/office/drawing/2014/main" id="{E3FFB7AA-FC88-F709-24CD-F6048E8830F2}"/>
              </a:ext>
            </a:extLst>
          </p:cNvPr>
          <p:cNvPicPr>
            <a:picLocks noChangeAspect="1"/>
          </p:cNvPicPr>
          <p:nvPr/>
        </p:nvPicPr>
        <p:blipFill>
          <a:blip r:embed="rId4"/>
          <a:stretch>
            <a:fillRect/>
          </a:stretch>
        </p:blipFill>
        <p:spPr>
          <a:xfrm>
            <a:off x="4422122" y="2290576"/>
            <a:ext cx="6509085" cy="863644"/>
          </a:xfrm>
          <a:prstGeom prst="rect">
            <a:avLst/>
          </a:prstGeom>
        </p:spPr>
      </p:pic>
      <p:sp>
        <p:nvSpPr>
          <p:cNvPr id="12" name="文本框 11">
            <a:extLst>
              <a:ext uri="{FF2B5EF4-FFF2-40B4-BE49-F238E27FC236}">
                <a16:creationId xmlns:a16="http://schemas.microsoft.com/office/drawing/2014/main" id="{1B1BC1ED-E8CB-A2CB-2936-7A1664486103}"/>
              </a:ext>
            </a:extLst>
          </p:cNvPr>
          <p:cNvSpPr txBox="1"/>
          <p:nvPr/>
        </p:nvSpPr>
        <p:spPr>
          <a:xfrm>
            <a:off x="4422122" y="4108953"/>
            <a:ext cx="6094990" cy="879087"/>
          </a:xfrm>
          <a:prstGeom prst="rect">
            <a:avLst/>
          </a:prstGeom>
          <a:noFill/>
        </p:spPr>
        <p:txBody>
          <a:bodyPr wrap="square">
            <a:spAutoFit/>
          </a:bodyPr>
          <a:lstStyle/>
          <a:p>
            <a:pPr>
              <a:lnSpc>
                <a:spcPct val="150000"/>
              </a:lnSpc>
            </a:pPr>
            <a:r>
              <a:rPr lang="zh-CN" altLang="en-US" dirty="0"/>
              <a:t>高能量分量通常对应于目标物体的反射信号，而低能量分量可能是背景噪声。</a:t>
            </a:r>
          </a:p>
        </p:txBody>
      </p:sp>
    </p:spTree>
    <p:extLst>
      <p:ext uri="{BB962C8B-B14F-4D97-AF65-F5344CB8AC3E}">
        <p14:creationId xmlns:p14="http://schemas.microsoft.com/office/powerpoint/2010/main" val="846483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1AECEB1-2255-0946-5A2F-E92A417B548F}"/>
              </a:ext>
            </a:extLst>
          </p:cNvPr>
          <p:cNvSpPr>
            <a:spLocks noGrp="1"/>
          </p:cNvSpPr>
          <p:nvPr>
            <p:ph type="sldNum" sz="quarter" idx="12"/>
          </p:nvPr>
        </p:nvSpPr>
        <p:spPr/>
        <p:txBody>
          <a:bodyPr/>
          <a:lstStyle/>
          <a:p>
            <a:fld id="{565CE74E-AB26-4998-AD42-012C4C1AD076}" type="slidenum">
              <a:rPr lang="zh-CN" altLang="en-US" smtClean="0"/>
              <a:t>18</a:t>
            </a:fld>
            <a:endParaRPr lang="zh-CN" altLang="en-US"/>
          </a:p>
        </p:txBody>
      </p:sp>
      <p:pic>
        <p:nvPicPr>
          <p:cNvPr id="4" name="图片 3">
            <a:extLst>
              <a:ext uri="{FF2B5EF4-FFF2-40B4-BE49-F238E27FC236}">
                <a16:creationId xmlns:a16="http://schemas.microsoft.com/office/drawing/2014/main" id="{11F6451B-A3B4-22D3-9071-1DEC8D0DC0A4}"/>
              </a:ext>
            </a:extLst>
          </p:cNvPr>
          <p:cNvPicPr>
            <a:picLocks noChangeAspect="1"/>
          </p:cNvPicPr>
          <p:nvPr/>
        </p:nvPicPr>
        <p:blipFill>
          <a:blip r:embed="rId2"/>
          <a:stretch>
            <a:fillRect/>
          </a:stretch>
        </p:blipFill>
        <p:spPr>
          <a:xfrm>
            <a:off x="1217932" y="1516405"/>
            <a:ext cx="8894969" cy="2701061"/>
          </a:xfrm>
          <a:prstGeom prst="rect">
            <a:avLst/>
          </a:prstGeom>
        </p:spPr>
      </p:pic>
      <p:sp>
        <p:nvSpPr>
          <p:cNvPr id="5" name="矩形 4">
            <a:extLst>
              <a:ext uri="{FF2B5EF4-FFF2-40B4-BE49-F238E27FC236}">
                <a16:creationId xmlns:a16="http://schemas.microsoft.com/office/drawing/2014/main" id="{BD3BF703-207A-F1DB-E548-F7B04BAA4FEB}"/>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Tree>
    <p:extLst>
      <p:ext uri="{BB962C8B-B14F-4D97-AF65-F5344CB8AC3E}">
        <p14:creationId xmlns:p14="http://schemas.microsoft.com/office/powerpoint/2010/main" val="1760506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99A46DD-268E-0C7B-7C3F-A12720A974B7}"/>
              </a:ext>
            </a:extLst>
          </p:cNvPr>
          <p:cNvSpPr>
            <a:spLocks noGrp="1"/>
          </p:cNvSpPr>
          <p:nvPr>
            <p:ph type="sldNum" sz="quarter" idx="12"/>
          </p:nvPr>
        </p:nvSpPr>
        <p:spPr/>
        <p:txBody>
          <a:bodyPr/>
          <a:lstStyle/>
          <a:p>
            <a:fld id="{565CE74E-AB26-4998-AD42-012C4C1AD076}" type="slidenum">
              <a:rPr lang="zh-CN" altLang="en-US" smtClean="0"/>
              <a:t>19</a:t>
            </a:fld>
            <a:endParaRPr lang="zh-CN" altLang="en-US"/>
          </a:p>
        </p:txBody>
      </p:sp>
      <p:pic>
        <p:nvPicPr>
          <p:cNvPr id="4" name="图片 3">
            <a:extLst>
              <a:ext uri="{FF2B5EF4-FFF2-40B4-BE49-F238E27FC236}">
                <a16:creationId xmlns:a16="http://schemas.microsoft.com/office/drawing/2014/main" id="{61092465-6FB3-763C-503A-18EC9C4A7E22}"/>
              </a:ext>
            </a:extLst>
          </p:cNvPr>
          <p:cNvPicPr>
            <a:picLocks noChangeAspect="1"/>
          </p:cNvPicPr>
          <p:nvPr/>
        </p:nvPicPr>
        <p:blipFill>
          <a:blip r:embed="rId2"/>
          <a:stretch>
            <a:fillRect/>
          </a:stretch>
        </p:blipFill>
        <p:spPr>
          <a:xfrm>
            <a:off x="1612470" y="621537"/>
            <a:ext cx="8369730" cy="5118363"/>
          </a:xfrm>
          <a:prstGeom prst="rect">
            <a:avLst/>
          </a:prstGeom>
        </p:spPr>
      </p:pic>
      <p:sp>
        <p:nvSpPr>
          <p:cNvPr id="5" name="矩形 4">
            <a:extLst>
              <a:ext uri="{FF2B5EF4-FFF2-40B4-BE49-F238E27FC236}">
                <a16:creationId xmlns:a16="http://schemas.microsoft.com/office/drawing/2014/main" id="{1F3FAEC1-5EE6-37B7-F0E7-1E8768465FE2}"/>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Tree>
    <p:extLst>
      <p:ext uri="{BB962C8B-B14F-4D97-AF65-F5344CB8AC3E}">
        <p14:creationId xmlns:p14="http://schemas.microsoft.com/office/powerpoint/2010/main" val="3375051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92BEE19-BC69-CA91-2965-395E395E32E0}"/>
              </a:ext>
            </a:extLst>
          </p:cNvPr>
          <p:cNvSpPr>
            <a:spLocks noGrp="1"/>
          </p:cNvSpPr>
          <p:nvPr>
            <p:ph type="sldNum" sz="quarter" idx="12"/>
          </p:nvPr>
        </p:nvSpPr>
        <p:spPr/>
        <p:txBody>
          <a:bodyPr/>
          <a:lstStyle/>
          <a:p>
            <a:fld id="{565CE74E-AB26-4998-AD42-012C4C1AD076}" type="slidenum">
              <a:rPr lang="zh-CN" altLang="en-US" smtClean="0"/>
              <a:t>2</a:t>
            </a:fld>
            <a:endParaRPr lang="zh-CN" altLang="en-US"/>
          </a:p>
        </p:txBody>
      </p:sp>
      <p:sp>
        <p:nvSpPr>
          <p:cNvPr id="4" name="矩形 3">
            <a:extLst>
              <a:ext uri="{FF2B5EF4-FFF2-40B4-BE49-F238E27FC236}">
                <a16:creationId xmlns:a16="http://schemas.microsoft.com/office/drawing/2014/main" id="{01D4832E-B11E-34E3-D224-58D26A32D1CC}"/>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17" name="图片 16">
            <a:extLst>
              <a:ext uri="{FF2B5EF4-FFF2-40B4-BE49-F238E27FC236}">
                <a16:creationId xmlns:a16="http://schemas.microsoft.com/office/drawing/2014/main" id="{7A0D3780-DFC6-8FCE-6ECF-F5BB4478397C}"/>
              </a:ext>
            </a:extLst>
          </p:cNvPr>
          <p:cNvPicPr>
            <a:picLocks noChangeAspect="1"/>
          </p:cNvPicPr>
          <p:nvPr/>
        </p:nvPicPr>
        <p:blipFill>
          <a:blip r:embed="rId2"/>
          <a:stretch>
            <a:fillRect/>
          </a:stretch>
        </p:blipFill>
        <p:spPr>
          <a:xfrm>
            <a:off x="485347" y="243859"/>
            <a:ext cx="219475" cy="219475"/>
          </a:xfrm>
          <a:prstGeom prst="rect">
            <a:avLst/>
          </a:prstGeom>
        </p:spPr>
      </p:pic>
      <p:sp>
        <p:nvSpPr>
          <p:cNvPr id="5" name="文本框 4">
            <a:extLst>
              <a:ext uri="{FF2B5EF4-FFF2-40B4-BE49-F238E27FC236}">
                <a16:creationId xmlns:a16="http://schemas.microsoft.com/office/drawing/2014/main" id="{2DD45410-8077-B7C7-EA4F-437DE9E20C1C}"/>
              </a:ext>
            </a:extLst>
          </p:cNvPr>
          <p:cNvSpPr txBox="1"/>
          <p:nvPr/>
        </p:nvSpPr>
        <p:spPr>
          <a:xfrm>
            <a:off x="817690" y="168930"/>
            <a:ext cx="96890" cy="369332"/>
          </a:xfrm>
          <a:prstGeom prst="rect">
            <a:avLst/>
          </a:prstGeom>
          <a:noFill/>
        </p:spPr>
        <p:txBody>
          <a:bodyPr wrap="square" rtlCol="0">
            <a:spAutoFit/>
          </a:bodyPr>
          <a:lstStyle/>
          <a:p>
            <a:r>
              <a:rPr lang="en-US" altLang="zh-CN" dirty="0"/>
              <a:t>1</a:t>
            </a:r>
            <a:endParaRPr lang="zh-CN" altLang="en-US" dirty="0"/>
          </a:p>
        </p:txBody>
      </p:sp>
      <p:pic>
        <p:nvPicPr>
          <p:cNvPr id="10" name="图片 9">
            <a:extLst>
              <a:ext uri="{FF2B5EF4-FFF2-40B4-BE49-F238E27FC236}">
                <a16:creationId xmlns:a16="http://schemas.microsoft.com/office/drawing/2014/main" id="{B5792D04-5534-95B9-17F0-59EFFD002726}"/>
              </a:ext>
            </a:extLst>
          </p:cNvPr>
          <p:cNvPicPr>
            <a:picLocks noChangeAspect="1"/>
          </p:cNvPicPr>
          <p:nvPr/>
        </p:nvPicPr>
        <p:blipFill>
          <a:blip r:embed="rId3"/>
          <a:stretch>
            <a:fillRect/>
          </a:stretch>
        </p:blipFill>
        <p:spPr>
          <a:xfrm>
            <a:off x="1454890" y="1219951"/>
            <a:ext cx="9633445" cy="2686188"/>
          </a:xfrm>
          <a:prstGeom prst="rect">
            <a:avLst/>
          </a:prstGeom>
        </p:spPr>
      </p:pic>
    </p:spTree>
    <p:extLst>
      <p:ext uri="{BB962C8B-B14F-4D97-AF65-F5344CB8AC3E}">
        <p14:creationId xmlns:p14="http://schemas.microsoft.com/office/powerpoint/2010/main" val="3030822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B943916-4FE8-9567-3D0D-5864C1798EF4}"/>
              </a:ext>
            </a:extLst>
          </p:cNvPr>
          <p:cNvSpPr>
            <a:spLocks noGrp="1"/>
          </p:cNvSpPr>
          <p:nvPr>
            <p:ph type="sldNum" sz="quarter" idx="12"/>
          </p:nvPr>
        </p:nvSpPr>
        <p:spPr/>
        <p:txBody>
          <a:bodyPr/>
          <a:lstStyle/>
          <a:p>
            <a:fld id="{565CE74E-AB26-4998-AD42-012C4C1AD076}" type="slidenum">
              <a:rPr lang="zh-CN" altLang="en-US" smtClean="0"/>
              <a:t>20</a:t>
            </a:fld>
            <a:endParaRPr lang="zh-CN" altLang="en-US"/>
          </a:p>
        </p:txBody>
      </p:sp>
      <p:pic>
        <p:nvPicPr>
          <p:cNvPr id="4" name="图片 3">
            <a:extLst>
              <a:ext uri="{FF2B5EF4-FFF2-40B4-BE49-F238E27FC236}">
                <a16:creationId xmlns:a16="http://schemas.microsoft.com/office/drawing/2014/main" id="{E3D36274-90D0-1CFD-A2AA-386E7D49BC7F}"/>
              </a:ext>
            </a:extLst>
          </p:cNvPr>
          <p:cNvPicPr>
            <a:picLocks noChangeAspect="1"/>
          </p:cNvPicPr>
          <p:nvPr/>
        </p:nvPicPr>
        <p:blipFill>
          <a:blip r:embed="rId2"/>
          <a:stretch>
            <a:fillRect/>
          </a:stretch>
        </p:blipFill>
        <p:spPr>
          <a:xfrm>
            <a:off x="6652759" y="300027"/>
            <a:ext cx="4191215" cy="5010407"/>
          </a:xfrm>
          <a:prstGeom prst="rect">
            <a:avLst/>
          </a:prstGeom>
        </p:spPr>
      </p:pic>
      <p:pic>
        <p:nvPicPr>
          <p:cNvPr id="6" name="图片 5">
            <a:extLst>
              <a:ext uri="{FF2B5EF4-FFF2-40B4-BE49-F238E27FC236}">
                <a16:creationId xmlns:a16="http://schemas.microsoft.com/office/drawing/2014/main" id="{9E2AD9E4-AEB5-465C-9CFC-1BA771EE60A9}"/>
              </a:ext>
            </a:extLst>
          </p:cNvPr>
          <p:cNvPicPr>
            <a:picLocks noChangeAspect="1"/>
          </p:cNvPicPr>
          <p:nvPr/>
        </p:nvPicPr>
        <p:blipFill>
          <a:blip r:embed="rId3"/>
          <a:stretch>
            <a:fillRect/>
          </a:stretch>
        </p:blipFill>
        <p:spPr>
          <a:xfrm>
            <a:off x="1293526" y="578235"/>
            <a:ext cx="3873699" cy="4635738"/>
          </a:xfrm>
          <a:prstGeom prst="rect">
            <a:avLst/>
          </a:prstGeom>
        </p:spPr>
      </p:pic>
      <p:sp>
        <p:nvSpPr>
          <p:cNvPr id="7" name="矩形 6">
            <a:extLst>
              <a:ext uri="{FF2B5EF4-FFF2-40B4-BE49-F238E27FC236}">
                <a16:creationId xmlns:a16="http://schemas.microsoft.com/office/drawing/2014/main" id="{1FD861FE-4C58-B45C-8448-8E872FF685EB}"/>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Tree>
    <p:extLst>
      <p:ext uri="{BB962C8B-B14F-4D97-AF65-F5344CB8AC3E}">
        <p14:creationId xmlns:p14="http://schemas.microsoft.com/office/powerpoint/2010/main" val="537700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D385912-0DDC-ABD0-D08A-55B4090A10C7}"/>
              </a:ext>
            </a:extLst>
          </p:cNvPr>
          <p:cNvSpPr>
            <a:spLocks noGrp="1"/>
          </p:cNvSpPr>
          <p:nvPr>
            <p:ph type="sldNum" sz="quarter" idx="12"/>
          </p:nvPr>
        </p:nvSpPr>
        <p:spPr/>
        <p:txBody>
          <a:bodyPr/>
          <a:lstStyle/>
          <a:p>
            <a:fld id="{565CE74E-AB26-4998-AD42-012C4C1AD076}" type="slidenum">
              <a:rPr lang="zh-CN" altLang="en-US" smtClean="0"/>
              <a:t>21</a:t>
            </a:fld>
            <a:endParaRPr lang="zh-CN" altLang="en-US"/>
          </a:p>
        </p:txBody>
      </p:sp>
      <p:sp>
        <p:nvSpPr>
          <p:cNvPr id="4" name="文本框 3">
            <a:extLst>
              <a:ext uri="{FF2B5EF4-FFF2-40B4-BE49-F238E27FC236}">
                <a16:creationId xmlns:a16="http://schemas.microsoft.com/office/drawing/2014/main" id="{D7360437-36AF-40C0-B8AD-D69CEE613EE7}"/>
              </a:ext>
            </a:extLst>
          </p:cNvPr>
          <p:cNvSpPr txBox="1"/>
          <p:nvPr/>
        </p:nvSpPr>
        <p:spPr>
          <a:xfrm>
            <a:off x="316406" y="512559"/>
            <a:ext cx="5597925" cy="1202252"/>
          </a:xfrm>
          <a:prstGeom prst="rect">
            <a:avLst/>
          </a:prstGeom>
          <a:noFill/>
        </p:spPr>
        <p:txBody>
          <a:bodyPr wrap="square">
            <a:spAutoFit/>
          </a:bodyPr>
          <a:lstStyle/>
          <a:p>
            <a:pPr>
              <a:lnSpc>
                <a:spcPct val="150000"/>
              </a:lnSpc>
            </a:pPr>
            <a:r>
              <a:rPr lang="en-US" altLang="zh-CN" sz="1600" dirty="0"/>
              <a:t>1.</a:t>
            </a:r>
            <a:r>
              <a:rPr lang="zh-CN" altLang="en-US" sz="1600" dirty="0"/>
              <a:t> 首先，对接收到的</a:t>
            </a:r>
            <a:r>
              <a:rPr lang="en-US" altLang="zh-CN" sz="1600" dirty="0"/>
              <a:t>IF</a:t>
            </a:r>
            <a:r>
              <a:rPr lang="zh-CN" altLang="en-US" sz="1600" dirty="0"/>
              <a:t>信号进行范围傅里叶变换（</a:t>
            </a:r>
            <a:r>
              <a:rPr lang="en-US" altLang="zh-CN" sz="1600" dirty="0"/>
              <a:t>Range-FFT</a:t>
            </a:r>
            <a:r>
              <a:rPr lang="zh-CN" altLang="en-US" sz="1600" dirty="0"/>
              <a:t>），以将信号从时域转换到频域，提取出距离信息。然后，通过减去每个范围</a:t>
            </a:r>
            <a:r>
              <a:rPr lang="en-US" altLang="zh-CN" sz="1600" dirty="0"/>
              <a:t>bin</a:t>
            </a:r>
            <a:r>
              <a:rPr lang="zh-CN" altLang="en-US" sz="1600" dirty="0"/>
              <a:t>的平均值来去除噪声</a:t>
            </a:r>
            <a:r>
              <a:rPr lang="zh-CN" altLang="en-US" dirty="0"/>
              <a:t>。</a:t>
            </a:r>
          </a:p>
        </p:txBody>
      </p:sp>
      <p:sp>
        <p:nvSpPr>
          <p:cNvPr id="5" name="矩形 4">
            <a:extLst>
              <a:ext uri="{FF2B5EF4-FFF2-40B4-BE49-F238E27FC236}">
                <a16:creationId xmlns:a16="http://schemas.microsoft.com/office/drawing/2014/main" id="{AA582567-CDFC-276B-D8BF-88C6347C78AA}"/>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9" name="图片 8">
            <a:extLst>
              <a:ext uri="{FF2B5EF4-FFF2-40B4-BE49-F238E27FC236}">
                <a16:creationId xmlns:a16="http://schemas.microsoft.com/office/drawing/2014/main" id="{00751918-3EB3-D3E8-68F1-A610B765A6A8}"/>
              </a:ext>
            </a:extLst>
          </p:cNvPr>
          <p:cNvPicPr>
            <a:picLocks noChangeAspect="1"/>
          </p:cNvPicPr>
          <p:nvPr/>
        </p:nvPicPr>
        <p:blipFill>
          <a:blip r:embed="rId2"/>
          <a:stretch>
            <a:fillRect/>
          </a:stretch>
        </p:blipFill>
        <p:spPr>
          <a:xfrm>
            <a:off x="316406" y="1995935"/>
            <a:ext cx="6763098" cy="952549"/>
          </a:xfrm>
          <a:prstGeom prst="rect">
            <a:avLst/>
          </a:prstGeom>
        </p:spPr>
      </p:pic>
      <p:pic>
        <p:nvPicPr>
          <p:cNvPr id="11" name="图片 10">
            <a:extLst>
              <a:ext uri="{FF2B5EF4-FFF2-40B4-BE49-F238E27FC236}">
                <a16:creationId xmlns:a16="http://schemas.microsoft.com/office/drawing/2014/main" id="{13A614BA-1293-16AD-F78D-50F1A51849C2}"/>
              </a:ext>
            </a:extLst>
          </p:cNvPr>
          <p:cNvPicPr>
            <a:picLocks noChangeAspect="1"/>
          </p:cNvPicPr>
          <p:nvPr/>
        </p:nvPicPr>
        <p:blipFill>
          <a:blip r:embed="rId3"/>
          <a:stretch>
            <a:fillRect/>
          </a:stretch>
        </p:blipFill>
        <p:spPr>
          <a:xfrm>
            <a:off x="316406" y="3229608"/>
            <a:ext cx="3824064" cy="479077"/>
          </a:xfrm>
          <a:prstGeom prst="rect">
            <a:avLst/>
          </a:prstGeom>
        </p:spPr>
      </p:pic>
      <p:sp>
        <p:nvSpPr>
          <p:cNvPr id="15" name="文本框 14">
            <a:extLst>
              <a:ext uri="{FF2B5EF4-FFF2-40B4-BE49-F238E27FC236}">
                <a16:creationId xmlns:a16="http://schemas.microsoft.com/office/drawing/2014/main" id="{C8ED8290-EB71-2DF0-D2D4-238107B6E63F}"/>
              </a:ext>
            </a:extLst>
          </p:cNvPr>
          <p:cNvSpPr txBox="1"/>
          <p:nvPr/>
        </p:nvSpPr>
        <p:spPr>
          <a:xfrm>
            <a:off x="7175358" y="319424"/>
            <a:ext cx="4312112" cy="2545953"/>
          </a:xfrm>
          <a:prstGeom prst="rect">
            <a:avLst/>
          </a:prstGeom>
          <a:noFill/>
        </p:spPr>
        <p:txBody>
          <a:bodyPr wrap="square">
            <a:spAutoFit/>
          </a:bodyPr>
          <a:lstStyle/>
          <a:p>
            <a:r>
              <a:rPr lang="en-US" altLang="zh-CN" dirty="0"/>
              <a:t>Range Bin</a:t>
            </a:r>
          </a:p>
          <a:p>
            <a:pPr marL="285750" indent="-285750">
              <a:lnSpc>
                <a:spcPct val="150000"/>
              </a:lnSpc>
              <a:buFont typeface="Wingdings" panose="05000000000000000000" pitchFamily="2" charset="2"/>
              <a:buChar char="Ø"/>
            </a:pPr>
            <a:r>
              <a:rPr lang="zh-CN" altLang="en-US" sz="1600" dirty="0"/>
              <a:t>在</a:t>
            </a:r>
            <a:r>
              <a:rPr lang="en-US" altLang="zh-CN" sz="1600" dirty="0"/>
              <a:t>Range-FFT</a:t>
            </a:r>
            <a:r>
              <a:rPr lang="zh-CN" altLang="en-US" sz="1600" dirty="0"/>
              <a:t>之后，信号在频域上被分为若干个 </a:t>
            </a:r>
            <a:r>
              <a:rPr lang="en-US" altLang="zh-CN" sz="1600" dirty="0"/>
              <a:t>bin</a:t>
            </a:r>
            <a:r>
              <a:rPr lang="zh-CN" altLang="en-US" sz="1600" dirty="0"/>
              <a:t>，每个 </a:t>
            </a:r>
            <a:r>
              <a:rPr lang="en-US" altLang="zh-CN" sz="1600" dirty="0"/>
              <a:t>bin </a:t>
            </a:r>
            <a:r>
              <a:rPr lang="zh-CN" altLang="en-US" sz="1600" dirty="0"/>
              <a:t>代表一个特定的距离范围。</a:t>
            </a:r>
            <a:endParaRPr lang="en-US" altLang="zh-CN" sz="1600" dirty="0"/>
          </a:p>
          <a:p>
            <a:pPr marL="285750" indent="-285750">
              <a:lnSpc>
                <a:spcPct val="150000"/>
              </a:lnSpc>
              <a:buFont typeface="Wingdings" panose="05000000000000000000" pitchFamily="2" charset="2"/>
              <a:buChar char="Ø"/>
            </a:pPr>
            <a:r>
              <a:rPr lang="zh-CN" altLang="en-US" sz="1600" dirty="0"/>
              <a:t>例如，如果一个毫米波雷达的最大探测距离是 </a:t>
            </a:r>
            <a:r>
              <a:rPr lang="en-US" altLang="zh-CN" sz="1600" dirty="0"/>
              <a:t>10 </a:t>
            </a:r>
            <a:r>
              <a:rPr lang="zh-CN" altLang="en-US" sz="1600" dirty="0"/>
              <a:t>米，数据被分成 </a:t>
            </a:r>
            <a:r>
              <a:rPr lang="en-US" altLang="zh-CN" sz="1600" dirty="0"/>
              <a:t>100 </a:t>
            </a:r>
            <a:r>
              <a:rPr lang="zh-CN" altLang="en-US" sz="1600" dirty="0"/>
              <a:t>个范围 </a:t>
            </a:r>
            <a:r>
              <a:rPr lang="en-US" altLang="zh-CN" sz="1600" dirty="0"/>
              <a:t>bin</a:t>
            </a:r>
            <a:r>
              <a:rPr lang="zh-CN" altLang="en-US" sz="1600" dirty="0"/>
              <a:t>，那么每个 </a:t>
            </a:r>
            <a:r>
              <a:rPr lang="en-US" altLang="zh-CN" sz="1600" dirty="0"/>
              <a:t>bin </a:t>
            </a:r>
            <a:r>
              <a:rPr lang="zh-CN" altLang="en-US" sz="1600" dirty="0"/>
              <a:t>代表 </a:t>
            </a:r>
            <a:r>
              <a:rPr lang="en-US" altLang="zh-CN" sz="1600" dirty="0"/>
              <a:t>0.1 </a:t>
            </a:r>
            <a:r>
              <a:rPr lang="zh-CN" altLang="en-US" sz="1600" dirty="0"/>
              <a:t>米的距离范围。</a:t>
            </a:r>
          </a:p>
        </p:txBody>
      </p:sp>
      <p:pic>
        <p:nvPicPr>
          <p:cNvPr id="17" name="图片 16">
            <a:extLst>
              <a:ext uri="{FF2B5EF4-FFF2-40B4-BE49-F238E27FC236}">
                <a16:creationId xmlns:a16="http://schemas.microsoft.com/office/drawing/2014/main" id="{43DE46C4-975A-47C7-FD05-DF2457DEDF0D}"/>
              </a:ext>
            </a:extLst>
          </p:cNvPr>
          <p:cNvPicPr>
            <a:picLocks noChangeAspect="1"/>
          </p:cNvPicPr>
          <p:nvPr/>
        </p:nvPicPr>
        <p:blipFill>
          <a:blip r:embed="rId4"/>
          <a:stretch>
            <a:fillRect/>
          </a:stretch>
        </p:blipFill>
        <p:spPr>
          <a:xfrm>
            <a:off x="7010030" y="2948484"/>
            <a:ext cx="5181970" cy="1582187"/>
          </a:xfrm>
          <a:prstGeom prst="rect">
            <a:avLst/>
          </a:prstGeom>
        </p:spPr>
      </p:pic>
      <p:sp>
        <p:nvSpPr>
          <p:cNvPr id="18" name="文本框 17">
            <a:extLst>
              <a:ext uri="{FF2B5EF4-FFF2-40B4-BE49-F238E27FC236}">
                <a16:creationId xmlns:a16="http://schemas.microsoft.com/office/drawing/2014/main" id="{074DC946-352C-0BD7-FF49-1B745954FA70}"/>
              </a:ext>
            </a:extLst>
          </p:cNvPr>
          <p:cNvSpPr txBox="1"/>
          <p:nvPr/>
        </p:nvSpPr>
        <p:spPr>
          <a:xfrm>
            <a:off x="334655" y="4528593"/>
            <a:ext cx="6094990" cy="1160959"/>
          </a:xfrm>
          <a:prstGeom prst="rect">
            <a:avLst/>
          </a:prstGeom>
          <a:noFill/>
        </p:spPr>
        <p:txBody>
          <a:bodyPr wrap="square">
            <a:spAutoFit/>
          </a:bodyPr>
          <a:lstStyle/>
          <a:p>
            <a:pPr algn="just">
              <a:lnSpc>
                <a:spcPct val="150000"/>
              </a:lnSpc>
            </a:pPr>
            <a:r>
              <a:rPr lang="en-US" altLang="zh-CN" sz="1600" dirty="0"/>
              <a:t>2. </a:t>
            </a:r>
            <a:r>
              <a:rPr lang="zh-CN" altLang="en-US" sz="1600" dirty="0"/>
              <a:t>对处理后的信号进行多普勒傅里叶变换（</a:t>
            </a:r>
            <a:r>
              <a:rPr lang="en-US" altLang="zh-CN" sz="1600" dirty="0"/>
              <a:t>Doppler-FFT</a:t>
            </a:r>
            <a:r>
              <a:rPr lang="zh-CN" altLang="en-US" sz="1600" dirty="0"/>
              <a:t>），以提取速度信息。通过对所有发射接收对的结果进行平均，得到范围</a:t>
            </a:r>
            <a:r>
              <a:rPr lang="en-US" altLang="zh-CN" sz="1600" dirty="0"/>
              <a:t>-</a:t>
            </a:r>
            <a:r>
              <a:rPr lang="zh-CN" altLang="en-US" sz="1600" dirty="0"/>
              <a:t>速度热图。</a:t>
            </a:r>
          </a:p>
        </p:txBody>
      </p:sp>
      <p:pic>
        <p:nvPicPr>
          <p:cNvPr id="19" name="图片 18">
            <a:extLst>
              <a:ext uri="{FF2B5EF4-FFF2-40B4-BE49-F238E27FC236}">
                <a16:creationId xmlns:a16="http://schemas.microsoft.com/office/drawing/2014/main" id="{CF4B4035-B70E-4B00-D3E6-C9F1DCEBA92B}"/>
              </a:ext>
            </a:extLst>
          </p:cNvPr>
          <p:cNvPicPr>
            <a:picLocks noChangeAspect="1"/>
          </p:cNvPicPr>
          <p:nvPr/>
        </p:nvPicPr>
        <p:blipFill>
          <a:blip r:embed="rId5"/>
          <a:stretch>
            <a:fillRect/>
          </a:stretch>
        </p:blipFill>
        <p:spPr>
          <a:xfrm>
            <a:off x="526254" y="5762266"/>
            <a:ext cx="5614903" cy="451143"/>
          </a:xfrm>
          <a:prstGeom prst="rect">
            <a:avLst/>
          </a:prstGeom>
        </p:spPr>
      </p:pic>
    </p:spTree>
    <p:extLst>
      <p:ext uri="{BB962C8B-B14F-4D97-AF65-F5344CB8AC3E}">
        <p14:creationId xmlns:p14="http://schemas.microsoft.com/office/powerpoint/2010/main" val="607866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92864C4-5F93-6D4F-EB6A-45CD5E1256F3}"/>
              </a:ext>
            </a:extLst>
          </p:cNvPr>
          <p:cNvSpPr>
            <a:spLocks noGrp="1"/>
          </p:cNvSpPr>
          <p:nvPr>
            <p:ph type="sldNum" sz="quarter" idx="12"/>
          </p:nvPr>
        </p:nvSpPr>
        <p:spPr/>
        <p:txBody>
          <a:bodyPr/>
          <a:lstStyle/>
          <a:p>
            <a:fld id="{565CE74E-AB26-4998-AD42-012C4C1AD076}" type="slidenum">
              <a:rPr lang="zh-CN" altLang="en-US" smtClean="0"/>
              <a:t>22</a:t>
            </a:fld>
            <a:endParaRPr lang="zh-CN" altLang="en-US"/>
          </a:p>
        </p:txBody>
      </p:sp>
      <p:sp>
        <p:nvSpPr>
          <p:cNvPr id="4" name="矩形 3">
            <a:extLst>
              <a:ext uri="{FF2B5EF4-FFF2-40B4-BE49-F238E27FC236}">
                <a16:creationId xmlns:a16="http://schemas.microsoft.com/office/drawing/2014/main" id="{767FCA40-A7B8-60A4-5AB1-BEE684E400C8}"/>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8" name="文本框 7">
            <a:extLst>
              <a:ext uri="{FF2B5EF4-FFF2-40B4-BE49-F238E27FC236}">
                <a16:creationId xmlns:a16="http://schemas.microsoft.com/office/drawing/2014/main" id="{353CDDEA-E53B-31D9-5429-55CB40478624}"/>
              </a:ext>
            </a:extLst>
          </p:cNvPr>
          <p:cNvSpPr txBox="1"/>
          <p:nvPr/>
        </p:nvSpPr>
        <p:spPr>
          <a:xfrm>
            <a:off x="734245" y="525357"/>
            <a:ext cx="8064584" cy="369332"/>
          </a:xfrm>
          <a:prstGeom prst="rect">
            <a:avLst/>
          </a:prstGeom>
          <a:noFill/>
        </p:spPr>
        <p:txBody>
          <a:bodyPr wrap="square">
            <a:spAutoFit/>
          </a:bodyPr>
          <a:lstStyle/>
          <a:p>
            <a:r>
              <a:rPr lang="zh-CN" altLang="en-US" dirty="0"/>
              <a:t>最小方差无失真响应（</a:t>
            </a:r>
            <a:r>
              <a:rPr lang="en-US" altLang="zh-CN" dirty="0"/>
              <a:t>MVDR</a:t>
            </a:r>
            <a:r>
              <a:rPr lang="zh-CN" altLang="en-US" dirty="0"/>
              <a:t>）波束形成算法生成位置</a:t>
            </a:r>
            <a:r>
              <a:rPr lang="en-US" altLang="zh-CN" dirty="0"/>
              <a:t>-MVDR</a:t>
            </a:r>
            <a:r>
              <a:rPr lang="zh-CN" altLang="en-US" dirty="0"/>
              <a:t>热图</a:t>
            </a:r>
          </a:p>
        </p:txBody>
      </p:sp>
      <p:pic>
        <p:nvPicPr>
          <p:cNvPr id="10" name="图片 9">
            <a:extLst>
              <a:ext uri="{FF2B5EF4-FFF2-40B4-BE49-F238E27FC236}">
                <a16:creationId xmlns:a16="http://schemas.microsoft.com/office/drawing/2014/main" id="{E7F7A561-937F-2FEB-44E6-3349F3D235F9}"/>
              </a:ext>
            </a:extLst>
          </p:cNvPr>
          <p:cNvPicPr>
            <a:picLocks noChangeAspect="1"/>
          </p:cNvPicPr>
          <p:nvPr/>
        </p:nvPicPr>
        <p:blipFill>
          <a:blip r:embed="rId2"/>
          <a:stretch>
            <a:fillRect/>
          </a:stretch>
        </p:blipFill>
        <p:spPr>
          <a:xfrm>
            <a:off x="776634" y="1132160"/>
            <a:ext cx="4330923" cy="3930852"/>
          </a:xfrm>
          <a:prstGeom prst="rect">
            <a:avLst/>
          </a:prstGeom>
        </p:spPr>
      </p:pic>
    </p:spTree>
    <p:extLst>
      <p:ext uri="{BB962C8B-B14F-4D97-AF65-F5344CB8AC3E}">
        <p14:creationId xmlns:p14="http://schemas.microsoft.com/office/powerpoint/2010/main" val="1237076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3C10539-5E60-903D-A544-EE3AC54E140E}"/>
              </a:ext>
            </a:extLst>
          </p:cNvPr>
          <p:cNvSpPr>
            <a:spLocks noGrp="1"/>
          </p:cNvSpPr>
          <p:nvPr>
            <p:ph type="sldNum" sz="quarter" idx="12"/>
          </p:nvPr>
        </p:nvSpPr>
        <p:spPr/>
        <p:txBody>
          <a:bodyPr/>
          <a:lstStyle/>
          <a:p>
            <a:fld id="{565CE74E-AB26-4998-AD42-012C4C1AD076}" type="slidenum">
              <a:rPr lang="zh-CN" altLang="en-US" smtClean="0"/>
              <a:t>3</a:t>
            </a:fld>
            <a:endParaRPr lang="zh-CN" altLang="en-US"/>
          </a:p>
        </p:txBody>
      </p:sp>
      <p:pic>
        <p:nvPicPr>
          <p:cNvPr id="4" name="图片 3">
            <a:extLst>
              <a:ext uri="{FF2B5EF4-FFF2-40B4-BE49-F238E27FC236}">
                <a16:creationId xmlns:a16="http://schemas.microsoft.com/office/drawing/2014/main" id="{C62ACE5A-88BB-A41A-B275-C06AC26DD716}"/>
              </a:ext>
            </a:extLst>
          </p:cNvPr>
          <p:cNvPicPr>
            <a:picLocks noChangeAspect="1"/>
          </p:cNvPicPr>
          <p:nvPr/>
        </p:nvPicPr>
        <p:blipFill>
          <a:blip r:embed="rId2"/>
          <a:stretch>
            <a:fillRect/>
          </a:stretch>
        </p:blipFill>
        <p:spPr>
          <a:xfrm>
            <a:off x="1716080" y="671028"/>
            <a:ext cx="8033163" cy="5334274"/>
          </a:xfrm>
          <a:prstGeom prst="rect">
            <a:avLst/>
          </a:prstGeom>
        </p:spPr>
      </p:pic>
      <p:sp>
        <p:nvSpPr>
          <p:cNvPr id="5" name="矩形 4">
            <a:extLst>
              <a:ext uri="{FF2B5EF4-FFF2-40B4-BE49-F238E27FC236}">
                <a16:creationId xmlns:a16="http://schemas.microsoft.com/office/drawing/2014/main" id="{9CFDFCE4-0747-073A-55A1-B649C9793A8E}"/>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Tree>
    <p:extLst>
      <p:ext uri="{BB962C8B-B14F-4D97-AF65-F5344CB8AC3E}">
        <p14:creationId xmlns:p14="http://schemas.microsoft.com/office/powerpoint/2010/main" val="2934890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DAE1494-5726-197D-5588-C726063DFF64}"/>
              </a:ext>
            </a:extLst>
          </p:cNvPr>
          <p:cNvSpPr>
            <a:spLocks noGrp="1"/>
          </p:cNvSpPr>
          <p:nvPr>
            <p:ph type="sldNum" sz="quarter" idx="12"/>
          </p:nvPr>
        </p:nvSpPr>
        <p:spPr/>
        <p:txBody>
          <a:bodyPr/>
          <a:lstStyle/>
          <a:p>
            <a:fld id="{565CE74E-AB26-4998-AD42-012C4C1AD076}" type="slidenum">
              <a:rPr lang="zh-CN" altLang="en-US" smtClean="0"/>
              <a:t>4</a:t>
            </a:fld>
            <a:endParaRPr lang="zh-CN" altLang="en-US"/>
          </a:p>
        </p:txBody>
      </p:sp>
      <p:sp>
        <p:nvSpPr>
          <p:cNvPr id="16" name="文本框 15">
            <a:extLst>
              <a:ext uri="{FF2B5EF4-FFF2-40B4-BE49-F238E27FC236}">
                <a16:creationId xmlns:a16="http://schemas.microsoft.com/office/drawing/2014/main" id="{D51573CE-0C39-AAD6-17D5-9B896BB11043}"/>
              </a:ext>
            </a:extLst>
          </p:cNvPr>
          <p:cNvSpPr txBox="1"/>
          <p:nvPr/>
        </p:nvSpPr>
        <p:spPr>
          <a:xfrm>
            <a:off x="667631" y="570184"/>
            <a:ext cx="9887330" cy="1942198"/>
          </a:xfrm>
          <a:prstGeom prst="rect">
            <a:avLst/>
          </a:prstGeom>
          <a:noFill/>
        </p:spPr>
        <p:txBody>
          <a:bodyPr wrap="square">
            <a:spAutoFit/>
          </a:bodyPr>
          <a:lstStyle/>
          <a:p>
            <a:pPr marL="285750" indent="-285750">
              <a:lnSpc>
                <a:spcPct val="200000"/>
              </a:lnSpc>
              <a:buFont typeface="Arial" panose="020B0604020202020204" pitchFamily="34" charset="0"/>
              <a:buChar char="•"/>
            </a:pPr>
            <a:r>
              <a:rPr lang="zh-CN" altLang="en-US" sz="1600" dirty="0"/>
              <a:t>雷达发射</a:t>
            </a:r>
            <a:r>
              <a:rPr lang="en-US" altLang="zh-CN" sz="1600" dirty="0"/>
              <a:t>FMCW</a:t>
            </a:r>
            <a:r>
              <a:rPr lang="zh-CN" altLang="en-US" sz="1600" dirty="0"/>
              <a:t>信号，信号遇到物体后反射回来，被雷达接收。</a:t>
            </a:r>
          </a:p>
          <a:p>
            <a:pPr marL="285750" indent="-285750">
              <a:lnSpc>
                <a:spcPct val="200000"/>
              </a:lnSpc>
              <a:buFont typeface="Arial" panose="020B0604020202020204" pitchFamily="34" charset="0"/>
              <a:buChar char="•"/>
            </a:pPr>
            <a:r>
              <a:rPr lang="zh-CN" altLang="en-US" sz="1600" dirty="0"/>
              <a:t>接收到的信号与发射的信号混合，得到中频</a:t>
            </a:r>
            <a:r>
              <a:rPr lang="en-US" altLang="zh-CN" sz="1600" dirty="0"/>
              <a:t>(IF)</a:t>
            </a:r>
            <a:r>
              <a:rPr lang="zh-CN" altLang="en-US" sz="1600" dirty="0"/>
              <a:t>信号。</a:t>
            </a:r>
            <a:r>
              <a:rPr lang="en-US" altLang="zh-CN" sz="1600" dirty="0"/>
              <a:t>IF</a:t>
            </a:r>
            <a:r>
              <a:rPr lang="zh-CN" altLang="en-US" sz="1600" dirty="0"/>
              <a:t>信号包含了目标物体的距离信息。</a:t>
            </a:r>
            <a:endParaRPr lang="en-US" altLang="zh-CN" sz="1600" dirty="0"/>
          </a:p>
          <a:p>
            <a:pPr marL="285750" indent="-285750">
              <a:lnSpc>
                <a:spcPct val="200000"/>
              </a:lnSpc>
              <a:buFont typeface="Arial" panose="020B0604020202020204" pitchFamily="34" charset="0"/>
              <a:buChar char="•"/>
            </a:pPr>
            <a:r>
              <a:rPr lang="zh-CN" altLang="en-US" sz="1600" dirty="0"/>
              <a:t>对</a:t>
            </a:r>
            <a:r>
              <a:rPr lang="en-US" altLang="zh-CN" sz="1600" dirty="0"/>
              <a:t>IF</a:t>
            </a:r>
            <a:r>
              <a:rPr lang="zh-CN" altLang="en-US" sz="1600" dirty="0"/>
              <a:t>信号进行快速傅里叶变换</a:t>
            </a:r>
            <a:r>
              <a:rPr lang="en-US" altLang="zh-CN" sz="1600" dirty="0"/>
              <a:t>(FFT)</a:t>
            </a:r>
            <a:r>
              <a:rPr lang="zh-CN" altLang="en-US" sz="1600" dirty="0"/>
              <a:t>操作。</a:t>
            </a:r>
            <a:r>
              <a:rPr lang="en-US" altLang="zh-CN" sz="1600" dirty="0"/>
              <a:t>FFT</a:t>
            </a:r>
            <a:r>
              <a:rPr lang="zh-CN" altLang="en-US" sz="1600" dirty="0"/>
              <a:t>可以将时域信号转换到频域，然后分离出反射信号的频率成分</a:t>
            </a:r>
            <a:endParaRPr lang="en-US" altLang="zh-CN" sz="1600" dirty="0"/>
          </a:p>
          <a:p>
            <a:pPr>
              <a:lnSpc>
                <a:spcPct val="150000"/>
              </a:lnSpc>
            </a:pPr>
            <a:endParaRPr lang="en-US" altLang="zh-CN" dirty="0"/>
          </a:p>
        </p:txBody>
      </p:sp>
      <p:sp>
        <p:nvSpPr>
          <p:cNvPr id="3" name="矩形 2">
            <a:extLst>
              <a:ext uri="{FF2B5EF4-FFF2-40B4-BE49-F238E27FC236}">
                <a16:creationId xmlns:a16="http://schemas.microsoft.com/office/drawing/2014/main" id="{3587E3A5-FD06-4E40-D34C-4BE21669F97B}"/>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4" name="图片 3">
            <a:extLst>
              <a:ext uri="{FF2B5EF4-FFF2-40B4-BE49-F238E27FC236}">
                <a16:creationId xmlns:a16="http://schemas.microsoft.com/office/drawing/2014/main" id="{33D2B2E5-2617-2B33-D646-B45C606DB022}"/>
              </a:ext>
            </a:extLst>
          </p:cNvPr>
          <p:cNvPicPr>
            <a:picLocks noChangeAspect="1"/>
          </p:cNvPicPr>
          <p:nvPr/>
        </p:nvPicPr>
        <p:blipFill>
          <a:blip r:embed="rId2"/>
          <a:stretch>
            <a:fillRect/>
          </a:stretch>
        </p:blipFill>
        <p:spPr>
          <a:xfrm>
            <a:off x="667631" y="2667670"/>
            <a:ext cx="8151058" cy="1591194"/>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557469BA-2536-4148-660E-825939F97071}"/>
                  </a:ext>
                </a:extLst>
              </p14:cNvPr>
              <p14:cNvContentPartPr/>
              <p14:nvPr/>
            </p14:nvContentPartPr>
            <p14:xfrm>
              <a:off x="1840530" y="1030587"/>
              <a:ext cx="945360" cy="121680"/>
            </p14:xfrm>
          </p:contentPart>
        </mc:Choice>
        <mc:Fallback xmlns="">
          <p:pic>
            <p:nvPicPr>
              <p:cNvPr id="5" name="墨迹 4">
                <a:extLst>
                  <a:ext uri="{FF2B5EF4-FFF2-40B4-BE49-F238E27FC236}">
                    <a16:creationId xmlns:a16="http://schemas.microsoft.com/office/drawing/2014/main" id="{557469BA-2536-4148-660E-825939F97071}"/>
                  </a:ext>
                </a:extLst>
              </p:cNvPr>
              <p:cNvPicPr/>
              <p:nvPr/>
            </p:nvPicPr>
            <p:blipFill>
              <a:blip r:embed="rId4"/>
              <a:stretch>
                <a:fillRect/>
              </a:stretch>
            </p:blipFill>
            <p:spPr>
              <a:xfrm>
                <a:off x="1834410" y="1024467"/>
                <a:ext cx="957600" cy="133920"/>
              </a:xfrm>
              <a:prstGeom prst="rect">
                <a:avLst/>
              </a:prstGeom>
            </p:spPr>
          </p:pic>
        </mc:Fallback>
      </mc:AlternateContent>
      <p:sp>
        <p:nvSpPr>
          <p:cNvPr id="9" name="文本框 8">
            <a:extLst>
              <a:ext uri="{FF2B5EF4-FFF2-40B4-BE49-F238E27FC236}">
                <a16:creationId xmlns:a16="http://schemas.microsoft.com/office/drawing/2014/main" id="{4C602392-8F83-FFC1-5AA6-6639543F2340}"/>
              </a:ext>
            </a:extLst>
          </p:cNvPr>
          <p:cNvSpPr txBox="1"/>
          <p:nvPr/>
        </p:nvSpPr>
        <p:spPr>
          <a:xfrm>
            <a:off x="667631" y="4258864"/>
            <a:ext cx="6094990" cy="1077218"/>
          </a:xfrm>
          <a:prstGeom prst="rect">
            <a:avLst/>
          </a:prstGeom>
          <a:noFill/>
        </p:spPr>
        <p:txBody>
          <a:bodyPr wrap="square">
            <a:spAutoFit/>
          </a:bodyPr>
          <a:lstStyle/>
          <a:p>
            <a:pPr marL="285750" indent="-285750">
              <a:buFont typeface="Wingdings" panose="05000000000000000000" pitchFamily="2" charset="2"/>
              <a:buChar char="Ø"/>
            </a:pPr>
            <a:r>
              <a:rPr lang="zh-CN" altLang="en-US" sz="1600" dirty="0"/>
              <a:t>基本形式可以表示为：</a:t>
            </a:r>
            <a:endParaRPr lang="en-US" altLang="zh-CN" sz="1600" dirty="0"/>
          </a:p>
          <a:p>
            <a:r>
              <a:rPr lang="en-US" altLang="zh-CN" sz="1600" dirty="0"/>
              <a:t>			</a:t>
            </a:r>
          </a:p>
          <a:p>
            <a:r>
              <a:rPr lang="en-US" altLang="zh-CN" sz="1600" dirty="0"/>
              <a:t>			</a:t>
            </a:r>
            <a:r>
              <a:rPr lang="zh-CN" altLang="en-US" sz="1600" dirty="0"/>
              <a:t>，</a:t>
            </a:r>
            <a:r>
              <a:rPr lang="el-GR" altLang="zh-CN" sz="1600" dirty="0"/>
              <a:t>ϕ(</a:t>
            </a:r>
            <a:r>
              <a:rPr lang="en-US" altLang="zh-CN" sz="1600" dirty="0"/>
              <a:t>t) </a:t>
            </a:r>
            <a:r>
              <a:rPr lang="zh-CN" altLang="en-US" sz="1600" dirty="0"/>
              <a:t>是信号的瞬时相位</a:t>
            </a:r>
            <a:endParaRPr lang="en-US" altLang="zh-CN" sz="1600" dirty="0"/>
          </a:p>
          <a:p>
            <a:pPr marL="285750" indent="-285750">
              <a:buFont typeface="Wingdings" panose="05000000000000000000" pitchFamily="2" charset="2"/>
              <a:buChar char="Ø"/>
            </a:pPr>
            <a:endParaRPr lang="zh-CN" altLang="en-US" sz="1600" dirty="0"/>
          </a:p>
        </p:txBody>
      </p:sp>
      <p:pic>
        <p:nvPicPr>
          <p:cNvPr id="11" name="图片 10">
            <a:extLst>
              <a:ext uri="{FF2B5EF4-FFF2-40B4-BE49-F238E27FC236}">
                <a16:creationId xmlns:a16="http://schemas.microsoft.com/office/drawing/2014/main" id="{3D6FB52E-AAA6-14D3-95F4-E376815B6854}"/>
              </a:ext>
            </a:extLst>
          </p:cNvPr>
          <p:cNvPicPr>
            <a:picLocks noChangeAspect="1"/>
          </p:cNvPicPr>
          <p:nvPr/>
        </p:nvPicPr>
        <p:blipFill>
          <a:blip r:embed="rId5"/>
          <a:stretch>
            <a:fillRect/>
          </a:stretch>
        </p:blipFill>
        <p:spPr>
          <a:xfrm>
            <a:off x="1404318" y="4766413"/>
            <a:ext cx="2007505" cy="360796"/>
          </a:xfrm>
          <a:prstGeom prst="rect">
            <a:avLst/>
          </a:prstGeom>
        </p:spPr>
      </p:pic>
      <p:pic>
        <p:nvPicPr>
          <p:cNvPr id="12" name="图片 11">
            <a:extLst>
              <a:ext uri="{FF2B5EF4-FFF2-40B4-BE49-F238E27FC236}">
                <a16:creationId xmlns:a16="http://schemas.microsoft.com/office/drawing/2014/main" id="{E0314659-DD59-3EE4-FF6C-1ED30C396B49}"/>
              </a:ext>
            </a:extLst>
          </p:cNvPr>
          <p:cNvPicPr>
            <a:picLocks noChangeAspect="1"/>
          </p:cNvPicPr>
          <p:nvPr/>
        </p:nvPicPr>
        <p:blipFill>
          <a:blip r:embed="rId6"/>
          <a:stretch>
            <a:fillRect/>
          </a:stretch>
        </p:blipFill>
        <p:spPr>
          <a:xfrm>
            <a:off x="485347" y="243859"/>
            <a:ext cx="219475" cy="219475"/>
          </a:xfrm>
          <a:prstGeom prst="rect">
            <a:avLst/>
          </a:prstGeom>
        </p:spPr>
      </p:pic>
      <p:sp>
        <p:nvSpPr>
          <p:cNvPr id="14" name="文本框 13">
            <a:extLst>
              <a:ext uri="{FF2B5EF4-FFF2-40B4-BE49-F238E27FC236}">
                <a16:creationId xmlns:a16="http://schemas.microsoft.com/office/drawing/2014/main" id="{BFA2DCEF-32D2-7A0C-FCFD-75EFE815BE9F}"/>
              </a:ext>
            </a:extLst>
          </p:cNvPr>
          <p:cNvSpPr txBox="1"/>
          <p:nvPr/>
        </p:nvSpPr>
        <p:spPr>
          <a:xfrm>
            <a:off x="867469" y="168930"/>
            <a:ext cx="6094990" cy="369332"/>
          </a:xfrm>
          <a:prstGeom prst="rect">
            <a:avLst/>
          </a:prstGeom>
          <a:noFill/>
        </p:spPr>
        <p:txBody>
          <a:bodyPr wrap="square">
            <a:spAutoFit/>
          </a:bodyPr>
          <a:lstStyle/>
          <a:p>
            <a:r>
              <a:rPr lang="en-US" altLang="zh-CN" dirty="0"/>
              <a:t>Data Collection</a:t>
            </a:r>
            <a:endParaRPr lang="zh-CN" altLang="en-US" dirty="0"/>
          </a:p>
        </p:txBody>
      </p:sp>
      <p:pic>
        <p:nvPicPr>
          <p:cNvPr id="17" name="图片 16">
            <a:extLst>
              <a:ext uri="{FF2B5EF4-FFF2-40B4-BE49-F238E27FC236}">
                <a16:creationId xmlns:a16="http://schemas.microsoft.com/office/drawing/2014/main" id="{61D792B2-1B5A-DF4F-3ED8-49D88622C7BE}"/>
              </a:ext>
            </a:extLst>
          </p:cNvPr>
          <p:cNvPicPr>
            <a:picLocks noChangeAspect="1"/>
          </p:cNvPicPr>
          <p:nvPr/>
        </p:nvPicPr>
        <p:blipFill>
          <a:blip r:embed="rId7"/>
          <a:stretch>
            <a:fillRect/>
          </a:stretch>
        </p:blipFill>
        <p:spPr>
          <a:xfrm>
            <a:off x="7253128" y="3909424"/>
            <a:ext cx="3747274" cy="2853316"/>
          </a:xfrm>
          <a:prstGeom prst="rect">
            <a:avLst/>
          </a:prstGeom>
        </p:spPr>
      </p:pic>
    </p:spTree>
    <p:extLst>
      <p:ext uri="{BB962C8B-B14F-4D97-AF65-F5344CB8AC3E}">
        <p14:creationId xmlns:p14="http://schemas.microsoft.com/office/powerpoint/2010/main" val="2732002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0B5DDA2-F7A9-DD50-5687-F4C878AD3057}"/>
              </a:ext>
            </a:extLst>
          </p:cNvPr>
          <p:cNvSpPr>
            <a:spLocks noGrp="1"/>
          </p:cNvSpPr>
          <p:nvPr>
            <p:ph type="sldNum" sz="quarter" idx="12"/>
          </p:nvPr>
        </p:nvSpPr>
        <p:spPr/>
        <p:txBody>
          <a:bodyPr/>
          <a:lstStyle/>
          <a:p>
            <a:fld id="{565CE74E-AB26-4998-AD42-012C4C1AD076}" type="slidenum">
              <a:rPr lang="zh-CN" altLang="en-US" smtClean="0"/>
              <a:t>5</a:t>
            </a:fld>
            <a:endParaRPr lang="zh-CN" altLang="en-US"/>
          </a:p>
        </p:txBody>
      </p:sp>
      <p:sp>
        <p:nvSpPr>
          <p:cNvPr id="3" name="矩形 2">
            <a:extLst>
              <a:ext uri="{FF2B5EF4-FFF2-40B4-BE49-F238E27FC236}">
                <a16:creationId xmlns:a16="http://schemas.microsoft.com/office/drawing/2014/main" id="{AA1FDD3B-CA60-BE4F-EC2A-510181F48457}"/>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5" name="文本框 4">
            <a:extLst>
              <a:ext uri="{FF2B5EF4-FFF2-40B4-BE49-F238E27FC236}">
                <a16:creationId xmlns:a16="http://schemas.microsoft.com/office/drawing/2014/main" id="{A181B814-57D8-9991-1BED-434850865635}"/>
              </a:ext>
            </a:extLst>
          </p:cNvPr>
          <p:cNvSpPr txBox="1"/>
          <p:nvPr/>
        </p:nvSpPr>
        <p:spPr>
          <a:xfrm>
            <a:off x="741815" y="914432"/>
            <a:ext cx="6094990" cy="2270109"/>
          </a:xfrm>
          <a:prstGeom prst="rect">
            <a:avLst/>
          </a:prstGeom>
          <a:noFill/>
        </p:spPr>
        <p:txBody>
          <a:bodyPr wrap="square">
            <a:spAutoFit/>
          </a:bodyPr>
          <a:lstStyle/>
          <a:p>
            <a:pPr>
              <a:lnSpc>
                <a:spcPct val="150000"/>
              </a:lnSpc>
            </a:pPr>
            <a:r>
              <a:rPr lang="zh-CN" altLang="en-US" sz="1600" dirty="0"/>
              <a:t>瞬时相位，</a:t>
            </a:r>
            <a:r>
              <a:rPr lang="el-GR" altLang="zh-CN" sz="1600" dirty="0"/>
              <a:t>ϕ(</a:t>
            </a:r>
            <a:r>
              <a:rPr lang="en-US" altLang="zh-CN" sz="1600" dirty="0"/>
              <a:t>t)</a:t>
            </a:r>
          </a:p>
          <a:p>
            <a:pPr>
              <a:lnSpc>
                <a:spcPct val="150000"/>
              </a:lnSpc>
            </a:pPr>
            <a:r>
              <a:rPr lang="en-US" altLang="zh-CN" sz="1600" dirty="0"/>
              <a:t>		         </a:t>
            </a:r>
            <a:r>
              <a:rPr lang="zh-CN" altLang="en-US" sz="1600" dirty="0"/>
              <a:t>，</a:t>
            </a:r>
            <a:r>
              <a:rPr lang="en-US" altLang="zh-CN" sz="1600" dirty="0"/>
              <a:t>f(t’)</a:t>
            </a:r>
            <a:r>
              <a:rPr lang="zh-CN" altLang="en-US" sz="1600" dirty="0"/>
              <a:t>是瞬时频率</a:t>
            </a:r>
            <a:endParaRPr lang="en-US" altLang="zh-CN" sz="1600" dirty="0"/>
          </a:p>
          <a:p>
            <a:pPr>
              <a:lnSpc>
                <a:spcPct val="150000"/>
              </a:lnSpc>
            </a:pPr>
            <a:endParaRPr lang="en-US" altLang="zh-CN" sz="1600" dirty="0"/>
          </a:p>
          <a:p>
            <a:pPr>
              <a:lnSpc>
                <a:spcPct val="150000"/>
              </a:lnSpc>
            </a:pPr>
            <a:r>
              <a:rPr lang="zh-CN" altLang="en-US" sz="1600" dirty="0"/>
              <a:t>瞬时频率</a:t>
            </a:r>
            <a:endParaRPr lang="en-US" altLang="zh-CN" sz="1600" dirty="0"/>
          </a:p>
          <a:p>
            <a:pPr>
              <a:lnSpc>
                <a:spcPct val="150000"/>
              </a:lnSpc>
            </a:pPr>
            <a:r>
              <a:rPr lang="zh-CN" altLang="en-US" sz="1600" dirty="0"/>
              <a:t>对于</a:t>
            </a:r>
            <a:r>
              <a:rPr lang="en-US" altLang="zh-CN" sz="1600" dirty="0"/>
              <a:t>FMCW</a:t>
            </a:r>
            <a:r>
              <a:rPr lang="zh-CN" altLang="en-US" sz="1600" dirty="0"/>
              <a:t>信号，瞬时频率 </a:t>
            </a:r>
            <a:r>
              <a:rPr lang="en-US" altLang="zh-CN" sz="1600" dirty="0"/>
              <a:t>f(t) </a:t>
            </a:r>
            <a:r>
              <a:rPr lang="zh-CN" altLang="en-US" sz="1600" dirty="0"/>
              <a:t>是线性变化的</a:t>
            </a:r>
            <a:endParaRPr lang="en-US" altLang="zh-CN" sz="1600" dirty="0"/>
          </a:p>
          <a:p>
            <a:pPr>
              <a:lnSpc>
                <a:spcPct val="150000"/>
              </a:lnSpc>
            </a:pPr>
            <a:endParaRPr lang="en-US" altLang="zh-CN" sz="1600" dirty="0"/>
          </a:p>
        </p:txBody>
      </p:sp>
      <p:pic>
        <p:nvPicPr>
          <p:cNvPr id="7" name="图片 6">
            <a:extLst>
              <a:ext uri="{FF2B5EF4-FFF2-40B4-BE49-F238E27FC236}">
                <a16:creationId xmlns:a16="http://schemas.microsoft.com/office/drawing/2014/main" id="{1347394B-4896-E24D-0AA7-2E222B984B07}"/>
              </a:ext>
            </a:extLst>
          </p:cNvPr>
          <p:cNvPicPr>
            <a:picLocks noChangeAspect="1"/>
          </p:cNvPicPr>
          <p:nvPr/>
        </p:nvPicPr>
        <p:blipFill>
          <a:blip r:embed="rId2"/>
          <a:stretch>
            <a:fillRect/>
          </a:stretch>
        </p:blipFill>
        <p:spPr>
          <a:xfrm>
            <a:off x="806913" y="1372905"/>
            <a:ext cx="2269347" cy="378224"/>
          </a:xfrm>
          <a:prstGeom prst="rect">
            <a:avLst/>
          </a:prstGeom>
        </p:spPr>
      </p:pic>
      <p:pic>
        <p:nvPicPr>
          <p:cNvPr id="9" name="图片 8">
            <a:extLst>
              <a:ext uri="{FF2B5EF4-FFF2-40B4-BE49-F238E27FC236}">
                <a16:creationId xmlns:a16="http://schemas.microsoft.com/office/drawing/2014/main" id="{7C7C9422-115D-E51D-1386-1F5877574D31}"/>
              </a:ext>
            </a:extLst>
          </p:cNvPr>
          <p:cNvPicPr>
            <a:picLocks noChangeAspect="1"/>
          </p:cNvPicPr>
          <p:nvPr/>
        </p:nvPicPr>
        <p:blipFill>
          <a:blip r:embed="rId3"/>
          <a:stretch>
            <a:fillRect/>
          </a:stretch>
        </p:blipFill>
        <p:spPr>
          <a:xfrm>
            <a:off x="859803" y="2892501"/>
            <a:ext cx="2040843" cy="431164"/>
          </a:xfrm>
          <a:prstGeom prst="rect">
            <a:avLst/>
          </a:prstGeom>
        </p:spPr>
      </p:pic>
      <p:sp>
        <p:nvSpPr>
          <p:cNvPr id="11" name="文本框 10">
            <a:extLst>
              <a:ext uri="{FF2B5EF4-FFF2-40B4-BE49-F238E27FC236}">
                <a16:creationId xmlns:a16="http://schemas.microsoft.com/office/drawing/2014/main" id="{81156389-2E22-48C7-406F-26D11B64F8EE}"/>
              </a:ext>
            </a:extLst>
          </p:cNvPr>
          <p:cNvSpPr txBox="1"/>
          <p:nvPr/>
        </p:nvSpPr>
        <p:spPr>
          <a:xfrm>
            <a:off x="806913" y="4518365"/>
            <a:ext cx="9318100" cy="338554"/>
          </a:xfrm>
          <a:prstGeom prst="rect">
            <a:avLst/>
          </a:prstGeom>
          <a:noFill/>
        </p:spPr>
        <p:txBody>
          <a:bodyPr wrap="square">
            <a:spAutoFit/>
          </a:bodyPr>
          <a:lstStyle/>
          <a:p>
            <a:r>
              <a:rPr lang="zh-CN" altLang="en-US" sz="1600" dirty="0"/>
              <a:t>带宽（</a:t>
            </a:r>
            <a:r>
              <a:rPr lang="en-US" altLang="zh-CN" sz="1600" dirty="0"/>
              <a:t>Bandwidth</a:t>
            </a:r>
            <a:r>
              <a:rPr lang="zh-CN" altLang="en-US" sz="1600" dirty="0"/>
              <a:t>）是指信号在频域中所占据的频率范围，即信号频率变化的范围</a:t>
            </a:r>
          </a:p>
        </p:txBody>
      </p:sp>
      <p:pic>
        <p:nvPicPr>
          <p:cNvPr id="12" name="图片 11">
            <a:extLst>
              <a:ext uri="{FF2B5EF4-FFF2-40B4-BE49-F238E27FC236}">
                <a16:creationId xmlns:a16="http://schemas.microsoft.com/office/drawing/2014/main" id="{5D989111-5523-5378-F611-98D12BD6F11C}"/>
              </a:ext>
            </a:extLst>
          </p:cNvPr>
          <p:cNvPicPr>
            <a:picLocks noChangeAspect="1"/>
          </p:cNvPicPr>
          <p:nvPr/>
        </p:nvPicPr>
        <p:blipFill>
          <a:blip r:embed="rId4"/>
          <a:stretch>
            <a:fillRect/>
          </a:stretch>
        </p:blipFill>
        <p:spPr>
          <a:xfrm>
            <a:off x="8538651" y="4446829"/>
            <a:ext cx="2042337" cy="481626"/>
          </a:xfrm>
          <a:prstGeom prst="rect">
            <a:avLst/>
          </a:prstGeom>
        </p:spPr>
      </p:pic>
      <p:pic>
        <p:nvPicPr>
          <p:cNvPr id="14" name="图片 13">
            <a:extLst>
              <a:ext uri="{FF2B5EF4-FFF2-40B4-BE49-F238E27FC236}">
                <a16:creationId xmlns:a16="http://schemas.microsoft.com/office/drawing/2014/main" id="{A4C16A74-36C4-1DBA-5058-C08044A03B8A}"/>
              </a:ext>
            </a:extLst>
          </p:cNvPr>
          <p:cNvPicPr>
            <a:picLocks noChangeAspect="1"/>
          </p:cNvPicPr>
          <p:nvPr/>
        </p:nvPicPr>
        <p:blipFill>
          <a:blip r:embed="rId5"/>
          <a:stretch>
            <a:fillRect/>
          </a:stretch>
        </p:blipFill>
        <p:spPr>
          <a:xfrm>
            <a:off x="3421909" y="2881934"/>
            <a:ext cx="2666411" cy="1199559"/>
          </a:xfrm>
          <a:prstGeom prst="rect">
            <a:avLst/>
          </a:prstGeom>
        </p:spPr>
      </p:pic>
      <p:grpSp>
        <p:nvGrpSpPr>
          <p:cNvPr id="29" name="组合 28">
            <a:extLst>
              <a:ext uri="{FF2B5EF4-FFF2-40B4-BE49-F238E27FC236}">
                <a16:creationId xmlns:a16="http://schemas.microsoft.com/office/drawing/2014/main" id="{D1516AB4-F9B9-DC59-BF82-F094349BFF31}"/>
              </a:ext>
            </a:extLst>
          </p:cNvPr>
          <p:cNvGrpSpPr/>
          <p:nvPr/>
        </p:nvGrpSpPr>
        <p:grpSpPr>
          <a:xfrm>
            <a:off x="5080454" y="1227974"/>
            <a:ext cx="1599480" cy="334080"/>
            <a:chOff x="5080454" y="1227974"/>
            <a:chExt cx="1599480" cy="334080"/>
          </a:xfrm>
        </p:grpSpPr>
        <mc:AlternateContent xmlns:mc="http://schemas.openxmlformats.org/markup-compatibility/2006" xmlns:p14="http://schemas.microsoft.com/office/powerpoint/2010/main">
          <mc:Choice Requires="p14">
            <p:contentPart p14:bwMode="auto" r:id="rId6">
              <p14:nvContentPartPr>
                <p14:cNvPr id="15" name="墨迹 14">
                  <a:extLst>
                    <a:ext uri="{FF2B5EF4-FFF2-40B4-BE49-F238E27FC236}">
                      <a16:creationId xmlns:a16="http://schemas.microsoft.com/office/drawing/2014/main" id="{199B6E62-7C57-EBAA-1C56-85E582C88196}"/>
                    </a:ext>
                  </a:extLst>
                </p14:cNvPr>
                <p14:cNvContentPartPr/>
                <p14:nvPr/>
              </p14:nvContentPartPr>
              <p14:xfrm>
                <a:off x="5080454" y="1290254"/>
                <a:ext cx="1485360" cy="271800"/>
              </p14:xfrm>
            </p:contentPart>
          </mc:Choice>
          <mc:Fallback xmlns="">
            <p:pic>
              <p:nvPicPr>
                <p:cNvPr id="15" name="墨迹 14">
                  <a:extLst>
                    <a:ext uri="{FF2B5EF4-FFF2-40B4-BE49-F238E27FC236}">
                      <a16:creationId xmlns:a16="http://schemas.microsoft.com/office/drawing/2014/main" id="{199B6E62-7C57-EBAA-1C56-85E582C88196}"/>
                    </a:ext>
                  </a:extLst>
                </p:cNvPr>
                <p:cNvPicPr/>
                <p:nvPr/>
              </p:nvPicPr>
              <p:blipFill>
                <a:blip r:embed="rId7"/>
                <a:stretch>
                  <a:fillRect/>
                </a:stretch>
              </p:blipFill>
              <p:spPr>
                <a:xfrm>
                  <a:off x="5074334" y="1284134"/>
                  <a:ext cx="149760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墨迹 15">
                  <a:extLst>
                    <a:ext uri="{FF2B5EF4-FFF2-40B4-BE49-F238E27FC236}">
                      <a16:creationId xmlns:a16="http://schemas.microsoft.com/office/drawing/2014/main" id="{94E396DA-C380-05EF-7DC0-316D866B8E0B}"/>
                    </a:ext>
                  </a:extLst>
                </p14:cNvPr>
                <p14:cNvContentPartPr/>
                <p14:nvPr/>
              </p14:nvContentPartPr>
              <p14:xfrm>
                <a:off x="6467174" y="1227974"/>
                <a:ext cx="212760" cy="151920"/>
              </p14:xfrm>
            </p:contentPart>
          </mc:Choice>
          <mc:Fallback xmlns="">
            <p:pic>
              <p:nvPicPr>
                <p:cNvPr id="16" name="墨迹 15">
                  <a:extLst>
                    <a:ext uri="{FF2B5EF4-FFF2-40B4-BE49-F238E27FC236}">
                      <a16:creationId xmlns:a16="http://schemas.microsoft.com/office/drawing/2014/main" id="{94E396DA-C380-05EF-7DC0-316D866B8E0B}"/>
                    </a:ext>
                  </a:extLst>
                </p:cNvPr>
                <p:cNvPicPr/>
                <p:nvPr/>
              </p:nvPicPr>
              <p:blipFill>
                <a:blip r:embed="rId9"/>
                <a:stretch>
                  <a:fillRect/>
                </a:stretch>
              </p:blipFill>
              <p:spPr>
                <a:xfrm>
                  <a:off x="6461054" y="1221854"/>
                  <a:ext cx="225000" cy="164160"/>
                </a:xfrm>
                <a:prstGeom prst="rect">
                  <a:avLst/>
                </a:prstGeom>
              </p:spPr>
            </p:pic>
          </mc:Fallback>
        </mc:AlternateContent>
      </p:grpSp>
      <p:sp>
        <p:nvSpPr>
          <p:cNvPr id="76" name="文本框 75">
            <a:extLst>
              <a:ext uri="{FF2B5EF4-FFF2-40B4-BE49-F238E27FC236}">
                <a16:creationId xmlns:a16="http://schemas.microsoft.com/office/drawing/2014/main" id="{C0C65900-94A0-F221-BB79-ED3942B74115}"/>
              </a:ext>
            </a:extLst>
          </p:cNvPr>
          <p:cNvSpPr txBox="1"/>
          <p:nvPr/>
        </p:nvSpPr>
        <p:spPr>
          <a:xfrm>
            <a:off x="6836805" y="1003573"/>
            <a:ext cx="3820898" cy="369332"/>
          </a:xfrm>
          <a:prstGeom prst="rect">
            <a:avLst/>
          </a:prstGeom>
          <a:noFill/>
        </p:spPr>
        <p:txBody>
          <a:bodyPr wrap="square">
            <a:spAutoFit/>
          </a:bodyPr>
          <a:lstStyle/>
          <a:p>
            <a:r>
              <a:rPr lang="en-US" altLang="zh-CN" dirty="0"/>
              <a:t>t’</a:t>
            </a:r>
            <a:r>
              <a:rPr lang="zh-CN" altLang="en-US" dirty="0"/>
              <a:t>是积分变量，𝑡是</a:t>
            </a:r>
            <a:r>
              <a:rPr lang="zh-CN" altLang="en-US" b="0" i="0" dirty="0">
                <a:solidFill>
                  <a:srgbClr val="0D0D0D"/>
                </a:solidFill>
                <a:effectLst/>
                <a:highlight>
                  <a:srgbClr val="FFFFFF"/>
                </a:highlight>
                <a:latin typeface="Söhne"/>
              </a:rPr>
              <a:t>积分上限</a:t>
            </a:r>
            <a:endParaRPr lang="zh-CN" altLang="en-US" dirty="0"/>
          </a:p>
        </p:txBody>
      </p:sp>
    </p:spTree>
    <p:extLst>
      <p:ext uri="{BB962C8B-B14F-4D97-AF65-F5344CB8AC3E}">
        <p14:creationId xmlns:p14="http://schemas.microsoft.com/office/powerpoint/2010/main" val="1820280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8F46281-B2D1-3B9E-E4D7-C803FC1DF21B}"/>
              </a:ext>
            </a:extLst>
          </p:cNvPr>
          <p:cNvSpPr>
            <a:spLocks noGrp="1"/>
          </p:cNvSpPr>
          <p:nvPr>
            <p:ph type="sldNum" sz="quarter" idx="12"/>
          </p:nvPr>
        </p:nvSpPr>
        <p:spPr/>
        <p:txBody>
          <a:bodyPr/>
          <a:lstStyle/>
          <a:p>
            <a:fld id="{565CE74E-AB26-4998-AD42-012C4C1AD076}" type="slidenum">
              <a:rPr lang="zh-CN" altLang="en-US" smtClean="0"/>
              <a:t>6</a:t>
            </a:fld>
            <a:endParaRPr lang="zh-CN" altLang="en-US"/>
          </a:p>
        </p:txBody>
      </p:sp>
      <p:pic>
        <p:nvPicPr>
          <p:cNvPr id="3" name="图片 2">
            <a:extLst>
              <a:ext uri="{FF2B5EF4-FFF2-40B4-BE49-F238E27FC236}">
                <a16:creationId xmlns:a16="http://schemas.microsoft.com/office/drawing/2014/main" id="{FFE0B1D9-C28A-1C79-4FE3-1676D8D58972}"/>
              </a:ext>
            </a:extLst>
          </p:cNvPr>
          <p:cNvPicPr>
            <a:picLocks noChangeAspect="1"/>
          </p:cNvPicPr>
          <p:nvPr/>
        </p:nvPicPr>
        <p:blipFill>
          <a:blip r:embed="rId2"/>
          <a:stretch>
            <a:fillRect/>
          </a:stretch>
        </p:blipFill>
        <p:spPr>
          <a:xfrm>
            <a:off x="760675" y="687535"/>
            <a:ext cx="4324350" cy="904875"/>
          </a:xfrm>
          <a:prstGeom prst="rect">
            <a:avLst/>
          </a:prstGeom>
        </p:spPr>
      </p:pic>
      <p:sp>
        <p:nvSpPr>
          <p:cNvPr id="4" name="矩形 3">
            <a:extLst>
              <a:ext uri="{FF2B5EF4-FFF2-40B4-BE49-F238E27FC236}">
                <a16:creationId xmlns:a16="http://schemas.microsoft.com/office/drawing/2014/main" id="{584BE679-9F34-2C0E-5781-727A0C5F34BF}"/>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7" name="图片 6">
            <a:extLst>
              <a:ext uri="{FF2B5EF4-FFF2-40B4-BE49-F238E27FC236}">
                <a16:creationId xmlns:a16="http://schemas.microsoft.com/office/drawing/2014/main" id="{72894EEE-B0CE-1A9A-E38D-6D78A36DC2DD}"/>
              </a:ext>
            </a:extLst>
          </p:cNvPr>
          <p:cNvPicPr>
            <a:picLocks noChangeAspect="1"/>
          </p:cNvPicPr>
          <p:nvPr/>
        </p:nvPicPr>
        <p:blipFill>
          <a:blip r:embed="rId3"/>
          <a:stretch>
            <a:fillRect/>
          </a:stretch>
        </p:blipFill>
        <p:spPr>
          <a:xfrm>
            <a:off x="1454236" y="1952496"/>
            <a:ext cx="2647950" cy="790575"/>
          </a:xfrm>
          <a:prstGeom prst="rect">
            <a:avLst/>
          </a:prstGeom>
        </p:spPr>
      </p:pic>
      <p:sp>
        <p:nvSpPr>
          <p:cNvPr id="9" name="文本框 8">
            <a:extLst>
              <a:ext uri="{FF2B5EF4-FFF2-40B4-BE49-F238E27FC236}">
                <a16:creationId xmlns:a16="http://schemas.microsoft.com/office/drawing/2014/main" id="{183022E3-BFDC-6915-09E5-AD88EDDAAB6C}"/>
              </a:ext>
            </a:extLst>
          </p:cNvPr>
          <p:cNvSpPr txBox="1"/>
          <p:nvPr/>
        </p:nvSpPr>
        <p:spPr>
          <a:xfrm>
            <a:off x="705879" y="3627393"/>
            <a:ext cx="6094970" cy="369332"/>
          </a:xfrm>
          <a:prstGeom prst="rect">
            <a:avLst/>
          </a:prstGeom>
          <a:noFill/>
        </p:spPr>
        <p:txBody>
          <a:bodyPr wrap="square">
            <a:spAutoFit/>
          </a:bodyPr>
          <a:lstStyle/>
          <a:p>
            <a:r>
              <a:rPr lang="zh-CN" altLang="en-US" dirty="0"/>
              <a:t>将瞬时相位代入信号的基本形式中，得到发射信号：</a:t>
            </a:r>
          </a:p>
        </p:txBody>
      </p:sp>
      <p:pic>
        <p:nvPicPr>
          <p:cNvPr id="10" name="图片 9">
            <a:extLst>
              <a:ext uri="{FF2B5EF4-FFF2-40B4-BE49-F238E27FC236}">
                <a16:creationId xmlns:a16="http://schemas.microsoft.com/office/drawing/2014/main" id="{4FFBF21F-B40B-1123-94C4-973D241024EB}"/>
              </a:ext>
            </a:extLst>
          </p:cNvPr>
          <p:cNvPicPr>
            <a:picLocks noChangeAspect="1"/>
          </p:cNvPicPr>
          <p:nvPr/>
        </p:nvPicPr>
        <p:blipFill>
          <a:blip r:embed="rId4"/>
          <a:stretch>
            <a:fillRect/>
          </a:stretch>
        </p:blipFill>
        <p:spPr>
          <a:xfrm>
            <a:off x="923410" y="4293072"/>
            <a:ext cx="4438650" cy="866775"/>
          </a:xfrm>
          <a:prstGeom prst="rect">
            <a:avLst/>
          </a:prstGeom>
        </p:spPr>
      </p:pic>
    </p:spTree>
    <p:extLst>
      <p:ext uri="{BB962C8B-B14F-4D97-AF65-F5344CB8AC3E}">
        <p14:creationId xmlns:p14="http://schemas.microsoft.com/office/powerpoint/2010/main" val="211694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64DA75E-57B7-3A99-5FBB-AF7473DD8221}"/>
              </a:ext>
            </a:extLst>
          </p:cNvPr>
          <p:cNvSpPr>
            <a:spLocks noGrp="1"/>
          </p:cNvSpPr>
          <p:nvPr>
            <p:ph type="sldNum" sz="quarter" idx="12"/>
          </p:nvPr>
        </p:nvSpPr>
        <p:spPr/>
        <p:txBody>
          <a:bodyPr/>
          <a:lstStyle/>
          <a:p>
            <a:fld id="{565CE74E-AB26-4998-AD42-012C4C1AD076}" type="slidenum">
              <a:rPr lang="zh-CN" altLang="en-US" smtClean="0"/>
              <a:t>7</a:t>
            </a:fld>
            <a:endParaRPr lang="zh-CN" altLang="en-US"/>
          </a:p>
        </p:txBody>
      </p:sp>
      <p:pic>
        <p:nvPicPr>
          <p:cNvPr id="4" name="图片 3">
            <a:extLst>
              <a:ext uri="{FF2B5EF4-FFF2-40B4-BE49-F238E27FC236}">
                <a16:creationId xmlns:a16="http://schemas.microsoft.com/office/drawing/2014/main" id="{B7F99AF7-719D-C18E-6B9A-7EFFAB3E2402}"/>
              </a:ext>
            </a:extLst>
          </p:cNvPr>
          <p:cNvPicPr>
            <a:picLocks noChangeAspect="1"/>
          </p:cNvPicPr>
          <p:nvPr/>
        </p:nvPicPr>
        <p:blipFill>
          <a:blip r:embed="rId2"/>
          <a:stretch>
            <a:fillRect/>
          </a:stretch>
        </p:blipFill>
        <p:spPr>
          <a:xfrm>
            <a:off x="220552" y="1723768"/>
            <a:ext cx="5128356" cy="3015990"/>
          </a:xfrm>
          <a:prstGeom prst="rect">
            <a:avLst/>
          </a:prstGeom>
        </p:spPr>
      </p:pic>
      <p:sp>
        <p:nvSpPr>
          <p:cNvPr id="5" name="矩形 4">
            <a:extLst>
              <a:ext uri="{FF2B5EF4-FFF2-40B4-BE49-F238E27FC236}">
                <a16:creationId xmlns:a16="http://schemas.microsoft.com/office/drawing/2014/main" id="{C549085F-08AE-11AF-17AC-ED832422020C}"/>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7" name="图片 6">
            <a:extLst>
              <a:ext uri="{FF2B5EF4-FFF2-40B4-BE49-F238E27FC236}">
                <a16:creationId xmlns:a16="http://schemas.microsoft.com/office/drawing/2014/main" id="{F8DD57C8-58CF-B7A6-E4CD-EAFD3976D041}"/>
              </a:ext>
            </a:extLst>
          </p:cNvPr>
          <p:cNvPicPr>
            <a:picLocks noChangeAspect="1"/>
          </p:cNvPicPr>
          <p:nvPr/>
        </p:nvPicPr>
        <p:blipFill>
          <a:blip r:embed="rId3"/>
          <a:stretch>
            <a:fillRect/>
          </a:stretch>
        </p:blipFill>
        <p:spPr>
          <a:xfrm>
            <a:off x="5492824" y="1149179"/>
            <a:ext cx="6592083" cy="4384208"/>
          </a:xfrm>
          <a:prstGeom prst="rect">
            <a:avLst/>
          </a:prstGeom>
        </p:spPr>
      </p:pic>
      <p:sp>
        <p:nvSpPr>
          <p:cNvPr id="9" name="文本框 8">
            <a:extLst>
              <a:ext uri="{FF2B5EF4-FFF2-40B4-BE49-F238E27FC236}">
                <a16:creationId xmlns:a16="http://schemas.microsoft.com/office/drawing/2014/main" id="{7F62F2E6-1CBC-12F2-B941-1318AF858ED3}"/>
              </a:ext>
            </a:extLst>
          </p:cNvPr>
          <p:cNvSpPr txBox="1"/>
          <p:nvPr/>
        </p:nvSpPr>
        <p:spPr>
          <a:xfrm>
            <a:off x="1014798" y="215005"/>
            <a:ext cx="6094970" cy="1160959"/>
          </a:xfrm>
          <a:prstGeom prst="rect">
            <a:avLst/>
          </a:prstGeom>
          <a:noFill/>
        </p:spPr>
        <p:txBody>
          <a:bodyPr wrap="square">
            <a:spAutoFit/>
          </a:bodyPr>
          <a:lstStyle/>
          <a:p>
            <a:pPr>
              <a:lnSpc>
                <a:spcPct val="150000"/>
              </a:lnSpc>
            </a:pPr>
            <a:r>
              <a:rPr lang="zh-CN" altLang="en-US" sz="1600" dirty="0"/>
              <a:t>混频器是一个电子组件能够将两个信号合并在一起并生成新的频率的信号，生成的新频率等于两个输入正弦信号频率差，相位差等于两个输入信号的相位差。</a:t>
            </a:r>
          </a:p>
        </p:txBody>
      </p:sp>
    </p:spTree>
    <p:extLst>
      <p:ext uri="{BB962C8B-B14F-4D97-AF65-F5344CB8AC3E}">
        <p14:creationId xmlns:p14="http://schemas.microsoft.com/office/powerpoint/2010/main" val="3339056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6E09258-89F2-DF87-2330-252F319F4C15}"/>
              </a:ext>
            </a:extLst>
          </p:cNvPr>
          <p:cNvSpPr>
            <a:spLocks noGrp="1"/>
          </p:cNvSpPr>
          <p:nvPr>
            <p:ph type="sldNum" sz="quarter" idx="12"/>
          </p:nvPr>
        </p:nvSpPr>
        <p:spPr/>
        <p:txBody>
          <a:bodyPr/>
          <a:lstStyle/>
          <a:p>
            <a:fld id="{565CE74E-AB26-4998-AD42-012C4C1AD076}" type="slidenum">
              <a:rPr lang="zh-CN" altLang="en-US" smtClean="0"/>
              <a:t>8</a:t>
            </a:fld>
            <a:endParaRPr lang="zh-CN" altLang="en-US"/>
          </a:p>
        </p:txBody>
      </p:sp>
      <p:sp>
        <p:nvSpPr>
          <p:cNvPr id="4" name="矩形 3">
            <a:extLst>
              <a:ext uri="{FF2B5EF4-FFF2-40B4-BE49-F238E27FC236}">
                <a16:creationId xmlns:a16="http://schemas.microsoft.com/office/drawing/2014/main" id="{F98CB1E1-E4DB-E008-7E5B-723960DACDF9}"/>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5" name="文本框 4">
            <a:extLst>
              <a:ext uri="{FF2B5EF4-FFF2-40B4-BE49-F238E27FC236}">
                <a16:creationId xmlns:a16="http://schemas.microsoft.com/office/drawing/2014/main" id="{F395DAED-CFCA-44D0-216F-32E314690CC1}"/>
              </a:ext>
            </a:extLst>
          </p:cNvPr>
          <p:cNvSpPr txBox="1"/>
          <p:nvPr/>
        </p:nvSpPr>
        <p:spPr>
          <a:xfrm>
            <a:off x="514728" y="230114"/>
            <a:ext cx="2101304" cy="369332"/>
          </a:xfrm>
          <a:prstGeom prst="rect">
            <a:avLst/>
          </a:prstGeom>
          <a:noFill/>
        </p:spPr>
        <p:txBody>
          <a:bodyPr wrap="square" rtlCol="0">
            <a:spAutoFit/>
          </a:bodyPr>
          <a:lstStyle/>
          <a:p>
            <a:r>
              <a:rPr lang="zh-CN" altLang="en-US" b="1" dirty="0"/>
              <a:t>推导距离公式</a:t>
            </a:r>
          </a:p>
        </p:txBody>
      </p:sp>
      <p:sp>
        <p:nvSpPr>
          <p:cNvPr id="7" name="文本框 6">
            <a:extLst>
              <a:ext uri="{FF2B5EF4-FFF2-40B4-BE49-F238E27FC236}">
                <a16:creationId xmlns:a16="http://schemas.microsoft.com/office/drawing/2014/main" id="{7D584116-7DDE-7CCC-C974-CAA0F29D4303}"/>
              </a:ext>
            </a:extLst>
          </p:cNvPr>
          <p:cNvSpPr txBox="1"/>
          <p:nvPr/>
        </p:nvSpPr>
        <p:spPr>
          <a:xfrm>
            <a:off x="1123648" y="3853518"/>
            <a:ext cx="7739585" cy="338554"/>
          </a:xfrm>
          <a:prstGeom prst="rect">
            <a:avLst/>
          </a:prstGeom>
          <a:noFill/>
        </p:spPr>
        <p:txBody>
          <a:bodyPr wrap="square">
            <a:spAutoFit/>
          </a:bodyPr>
          <a:lstStyle/>
          <a:p>
            <a:r>
              <a:rPr lang="zh-CN" altLang="en-US" sz="1600" dirty="0"/>
              <a:t>接收信号与发射信号有一定的时间延迟 𝜏，这个时间延迟与目标的距离成正比</a:t>
            </a:r>
          </a:p>
        </p:txBody>
      </p:sp>
      <p:pic>
        <p:nvPicPr>
          <p:cNvPr id="8" name="图片 7">
            <a:extLst>
              <a:ext uri="{FF2B5EF4-FFF2-40B4-BE49-F238E27FC236}">
                <a16:creationId xmlns:a16="http://schemas.microsoft.com/office/drawing/2014/main" id="{1C6266AF-06A9-48BC-0220-CD71C6CA3228}"/>
              </a:ext>
            </a:extLst>
          </p:cNvPr>
          <p:cNvPicPr>
            <a:picLocks noChangeAspect="1"/>
          </p:cNvPicPr>
          <p:nvPr/>
        </p:nvPicPr>
        <p:blipFill>
          <a:blip r:embed="rId2"/>
          <a:stretch>
            <a:fillRect/>
          </a:stretch>
        </p:blipFill>
        <p:spPr>
          <a:xfrm>
            <a:off x="1184205" y="2695549"/>
            <a:ext cx="6038850" cy="866775"/>
          </a:xfrm>
          <a:prstGeom prst="rect">
            <a:avLst/>
          </a:prstGeom>
        </p:spPr>
      </p:pic>
      <p:sp>
        <p:nvSpPr>
          <p:cNvPr id="10" name="文本框 9">
            <a:extLst>
              <a:ext uri="{FF2B5EF4-FFF2-40B4-BE49-F238E27FC236}">
                <a16:creationId xmlns:a16="http://schemas.microsoft.com/office/drawing/2014/main" id="{0BF6DF1B-DC7C-4454-3F46-C908AFC0EDD7}"/>
              </a:ext>
            </a:extLst>
          </p:cNvPr>
          <p:cNvSpPr txBox="1"/>
          <p:nvPr/>
        </p:nvSpPr>
        <p:spPr>
          <a:xfrm>
            <a:off x="853843" y="2296597"/>
            <a:ext cx="6094990" cy="369332"/>
          </a:xfrm>
          <a:prstGeom prst="rect">
            <a:avLst/>
          </a:prstGeom>
          <a:noFill/>
        </p:spPr>
        <p:txBody>
          <a:bodyPr wrap="square">
            <a:spAutoFit/>
          </a:bodyPr>
          <a:lstStyle/>
          <a:p>
            <a:r>
              <a:rPr lang="zh-CN" altLang="en-US" dirty="0"/>
              <a:t>接收信号</a:t>
            </a:r>
          </a:p>
        </p:txBody>
      </p:sp>
      <p:sp>
        <p:nvSpPr>
          <p:cNvPr id="12" name="文本框 11">
            <a:extLst>
              <a:ext uri="{FF2B5EF4-FFF2-40B4-BE49-F238E27FC236}">
                <a16:creationId xmlns:a16="http://schemas.microsoft.com/office/drawing/2014/main" id="{C9BAB378-9530-62B9-E183-01D3DEA986FE}"/>
              </a:ext>
            </a:extLst>
          </p:cNvPr>
          <p:cNvSpPr txBox="1"/>
          <p:nvPr/>
        </p:nvSpPr>
        <p:spPr>
          <a:xfrm>
            <a:off x="853843" y="823727"/>
            <a:ext cx="6094990" cy="369332"/>
          </a:xfrm>
          <a:prstGeom prst="rect">
            <a:avLst/>
          </a:prstGeom>
          <a:noFill/>
        </p:spPr>
        <p:txBody>
          <a:bodyPr wrap="square">
            <a:spAutoFit/>
          </a:bodyPr>
          <a:lstStyle/>
          <a:p>
            <a:r>
              <a:rPr lang="zh-CN" altLang="en-US" dirty="0"/>
              <a:t>发射信号</a:t>
            </a:r>
          </a:p>
        </p:txBody>
      </p:sp>
      <p:sp>
        <p:nvSpPr>
          <p:cNvPr id="15" name="文本框 14">
            <a:extLst>
              <a:ext uri="{FF2B5EF4-FFF2-40B4-BE49-F238E27FC236}">
                <a16:creationId xmlns:a16="http://schemas.microsoft.com/office/drawing/2014/main" id="{17377C30-6448-4718-9B19-503473BB7239}"/>
              </a:ext>
            </a:extLst>
          </p:cNvPr>
          <p:cNvSpPr txBox="1"/>
          <p:nvPr/>
        </p:nvSpPr>
        <p:spPr>
          <a:xfrm>
            <a:off x="853843" y="4880148"/>
            <a:ext cx="6094990" cy="369332"/>
          </a:xfrm>
          <a:prstGeom prst="rect">
            <a:avLst/>
          </a:prstGeom>
          <a:noFill/>
        </p:spPr>
        <p:txBody>
          <a:bodyPr wrap="square">
            <a:spAutoFit/>
          </a:bodyPr>
          <a:lstStyle/>
          <a:p>
            <a:r>
              <a:rPr lang="zh-CN" altLang="en-US" dirty="0"/>
              <a:t>混频后的</a:t>
            </a:r>
            <a:r>
              <a:rPr lang="en-US" altLang="zh-CN" dirty="0"/>
              <a:t>IF</a:t>
            </a:r>
            <a:r>
              <a:rPr lang="zh-CN" altLang="en-US" dirty="0"/>
              <a:t>信号</a:t>
            </a:r>
          </a:p>
        </p:txBody>
      </p:sp>
      <p:pic>
        <p:nvPicPr>
          <p:cNvPr id="18" name="图片 17">
            <a:extLst>
              <a:ext uri="{FF2B5EF4-FFF2-40B4-BE49-F238E27FC236}">
                <a16:creationId xmlns:a16="http://schemas.microsoft.com/office/drawing/2014/main" id="{417E4687-6823-3021-0286-692C7460D056}"/>
              </a:ext>
            </a:extLst>
          </p:cNvPr>
          <p:cNvPicPr>
            <a:picLocks noChangeAspect="1"/>
          </p:cNvPicPr>
          <p:nvPr/>
        </p:nvPicPr>
        <p:blipFill>
          <a:blip r:embed="rId3"/>
          <a:stretch>
            <a:fillRect/>
          </a:stretch>
        </p:blipFill>
        <p:spPr>
          <a:xfrm>
            <a:off x="1123648" y="1269415"/>
            <a:ext cx="4219575" cy="866775"/>
          </a:xfrm>
          <a:prstGeom prst="rect">
            <a:avLst/>
          </a:prstGeom>
        </p:spPr>
      </p:pic>
      <p:pic>
        <p:nvPicPr>
          <p:cNvPr id="19" name="图片 18">
            <a:extLst>
              <a:ext uri="{FF2B5EF4-FFF2-40B4-BE49-F238E27FC236}">
                <a16:creationId xmlns:a16="http://schemas.microsoft.com/office/drawing/2014/main" id="{C6CB5B2B-6DCC-B80E-C48E-0F130B17A5E8}"/>
              </a:ext>
            </a:extLst>
          </p:cNvPr>
          <p:cNvPicPr>
            <a:picLocks noChangeAspect="1"/>
          </p:cNvPicPr>
          <p:nvPr/>
        </p:nvPicPr>
        <p:blipFill>
          <a:blip r:embed="rId4"/>
          <a:stretch>
            <a:fillRect/>
          </a:stretch>
        </p:blipFill>
        <p:spPr>
          <a:xfrm>
            <a:off x="1268983" y="5509896"/>
            <a:ext cx="3539186" cy="410028"/>
          </a:xfrm>
          <a:prstGeom prst="rect">
            <a:avLst/>
          </a:prstGeom>
        </p:spPr>
      </p:pic>
      <p:sp>
        <p:nvSpPr>
          <p:cNvPr id="26" name="文本框 25">
            <a:extLst>
              <a:ext uri="{FF2B5EF4-FFF2-40B4-BE49-F238E27FC236}">
                <a16:creationId xmlns:a16="http://schemas.microsoft.com/office/drawing/2014/main" id="{EFDF8D01-E04D-074A-1CBB-97CA0DD3F8FA}"/>
              </a:ext>
            </a:extLst>
          </p:cNvPr>
          <p:cNvSpPr txBox="1"/>
          <p:nvPr/>
        </p:nvSpPr>
        <p:spPr>
          <a:xfrm>
            <a:off x="7068433" y="4880148"/>
            <a:ext cx="3366848" cy="369332"/>
          </a:xfrm>
          <a:prstGeom prst="rect">
            <a:avLst/>
          </a:prstGeom>
          <a:noFill/>
        </p:spPr>
        <p:txBody>
          <a:bodyPr wrap="square">
            <a:spAutoFit/>
          </a:bodyPr>
          <a:lstStyle/>
          <a:p>
            <a:r>
              <a:rPr lang="zh-CN" altLang="en-US" dirty="0"/>
              <a:t>三角函数的积化和差公式</a:t>
            </a:r>
          </a:p>
        </p:txBody>
      </p:sp>
      <p:pic>
        <p:nvPicPr>
          <p:cNvPr id="27" name="图片 26">
            <a:extLst>
              <a:ext uri="{FF2B5EF4-FFF2-40B4-BE49-F238E27FC236}">
                <a16:creationId xmlns:a16="http://schemas.microsoft.com/office/drawing/2014/main" id="{E0084D4F-D2A5-2D6C-6537-DA5340818662}"/>
              </a:ext>
            </a:extLst>
          </p:cNvPr>
          <p:cNvPicPr>
            <a:picLocks noChangeAspect="1"/>
          </p:cNvPicPr>
          <p:nvPr/>
        </p:nvPicPr>
        <p:blipFill>
          <a:blip r:embed="rId5"/>
          <a:stretch>
            <a:fillRect/>
          </a:stretch>
        </p:blipFill>
        <p:spPr>
          <a:xfrm>
            <a:off x="6262151" y="5367850"/>
            <a:ext cx="5372100" cy="609600"/>
          </a:xfrm>
          <a:prstGeom prst="rect">
            <a:avLst/>
          </a:prstGeom>
        </p:spPr>
      </p:pic>
      <p:pic>
        <p:nvPicPr>
          <p:cNvPr id="28" name="图片 27">
            <a:extLst>
              <a:ext uri="{FF2B5EF4-FFF2-40B4-BE49-F238E27FC236}">
                <a16:creationId xmlns:a16="http://schemas.microsoft.com/office/drawing/2014/main" id="{F7BCBB0D-0855-957D-91B1-9BC9FE755F39}"/>
              </a:ext>
            </a:extLst>
          </p:cNvPr>
          <p:cNvPicPr>
            <a:picLocks noChangeAspect="1"/>
          </p:cNvPicPr>
          <p:nvPr/>
        </p:nvPicPr>
        <p:blipFill>
          <a:blip r:embed="rId6"/>
          <a:stretch>
            <a:fillRect/>
          </a:stretch>
        </p:blipFill>
        <p:spPr>
          <a:xfrm>
            <a:off x="8506046" y="3651320"/>
            <a:ext cx="1114425" cy="742950"/>
          </a:xfrm>
          <a:prstGeom prst="rect">
            <a:avLst/>
          </a:prstGeom>
        </p:spPr>
      </p:pic>
    </p:spTree>
    <p:extLst>
      <p:ext uri="{BB962C8B-B14F-4D97-AF65-F5344CB8AC3E}">
        <p14:creationId xmlns:p14="http://schemas.microsoft.com/office/powerpoint/2010/main" val="1429231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B6CD23-631F-9AA2-4110-626A52DE3D7D}"/>
              </a:ext>
            </a:extLst>
          </p:cNvPr>
          <p:cNvSpPr>
            <a:spLocks noGrp="1"/>
          </p:cNvSpPr>
          <p:nvPr>
            <p:ph type="sldNum" sz="quarter" idx="12"/>
          </p:nvPr>
        </p:nvSpPr>
        <p:spPr/>
        <p:txBody>
          <a:bodyPr/>
          <a:lstStyle/>
          <a:p>
            <a:fld id="{565CE74E-AB26-4998-AD42-012C4C1AD076}" type="slidenum">
              <a:rPr lang="zh-CN" altLang="en-US" smtClean="0"/>
              <a:t>9</a:t>
            </a:fld>
            <a:endParaRPr lang="zh-CN" altLang="en-US"/>
          </a:p>
        </p:txBody>
      </p:sp>
      <p:sp>
        <p:nvSpPr>
          <p:cNvPr id="6" name="文本框 5">
            <a:extLst>
              <a:ext uri="{FF2B5EF4-FFF2-40B4-BE49-F238E27FC236}">
                <a16:creationId xmlns:a16="http://schemas.microsoft.com/office/drawing/2014/main" id="{9AF247F1-A1D4-2CF7-27BA-C20C4B6DDD49}"/>
              </a:ext>
            </a:extLst>
          </p:cNvPr>
          <p:cNvSpPr txBox="1"/>
          <p:nvPr/>
        </p:nvSpPr>
        <p:spPr>
          <a:xfrm>
            <a:off x="716077" y="558708"/>
            <a:ext cx="8143308" cy="879087"/>
          </a:xfrm>
          <a:prstGeom prst="rect">
            <a:avLst/>
          </a:prstGeom>
          <a:noFill/>
        </p:spPr>
        <p:txBody>
          <a:bodyPr wrap="square">
            <a:spAutoFit/>
          </a:bodyPr>
          <a:lstStyle/>
          <a:p>
            <a:pPr algn="just">
              <a:lnSpc>
                <a:spcPct val="150000"/>
              </a:lnSpc>
            </a:pPr>
            <a:r>
              <a:rPr lang="zh-CN" altLang="en-US" dirty="0"/>
              <a:t>利用三角函数的积化和差公式，可以得到混频后的</a:t>
            </a:r>
            <a:r>
              <a:rPr lang="en-US" altLang="zh-CN" dirty="0"/>
              <a:t>IF</a:t>
            </a:r>
            <a:r>
              <a:rPr lang="zh-CN" altLang="en-US" dirty="0"/>
              <a:t>信号包含两个部分：一个高频部分，一个低频部分。我们关注低频部分，因为它包含了目标的距离信息。</a:t>
            </a:r>
          </a:p>
        </p:txBody>
      </p:sp>
      <p:sp>
        <p:nvSpPr>
          <p:cNvPr id="7" name="矩形 6">
            <a:extLst>
              <a:ext uri="{FF2B5EF4-FFF2-40B4-BE49-F238E27FC236}">
                <a16:creationId xmlns:a16="http://schemas.microsoft.com/office/drawing/2014/main" id="{CBA5A358-F3F4-9B66-FAD6-440052C1A954}"/>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9" name="图片 8">
            <a:extLst>
              <a:ext uri="{FF2B5EF4-FFF2-40B4-BE49-F238E27FC236}">
                <a16:creationId xmlns:a16="http://schemas.microsoft.com/office/drawing/2014/main" id="{923C59A0-B7FB-E174-510F-DCAC585055BC}"/>
              </a:ext>
            </a:extLst>
          </p:cNvPr>
          <p:cNvPicPr>
            <a:picLocks noChangeAspect="1"/>
          </p:cNvPicPr>
          <p:nvPr/>
        </p:nvPicPr>
        <p:blipFill>
          <a:blip r:embed="rId2"/>
          <a:stretch>
            <a:fillRect/>
          </a:stretch>
        </p:blipFill>
        <p:spPr>
          <a:xfrm>
            <a:off x="898545" y="1680794"/>
            <a:ext cx="8152785" cy="526247"/>
          </a:xfrm>
          <a:prstGeom prst="rect">
            <a:avLst/>
          </a:prstGeom>
        </p:spPr>
      </p:pic>
      <p:pic>
        <p:nvPicPr>
          <p:cNvPr id="11" name="图片 10">
            <a:extLst>
              <a:ext uri="{FF2B5EF4-FFF2-40B4-BE49-F238E27FC236}">
                <a16:creationId xmlns:a16="http://schemas.microsoft.com/office/drawing/2014/main" id="{0BFC737B-BA9D-C406-B53F-0FC1F7A74EDF}"/>
              </a:ext>
            </a:extLst>
          </p:cNvPr>
          <p:cNvPicPr>
            <a:picLocks noChangeAspect="1"/>
          </p:cNvPicPr>
          <p:nvPr/>
        </p:nvPicPr>
        <p:blipFill>
          <a:blip r:embed="rId3"/>
          <a:stretch>
            <a:fillRect/>
          </a:stretch>
        </p:blipFill>
        <p:spPr>
          <a:xfrm>
            <a:off x="898545" y="2450040"/>
            <a:ext cx="4136948" cy="857057"/>
          </a:xfrm>
          <a:prstGeom prst="rect">
            <a:avLst/>
          </a:prstGeom>
        </p:spPr>
      </p:pic>
      <p:sp>
        <p:nvSpPr>
          <p:cNvPr id="13" name="文本框 12">
            <a:extLst>
              <a:ext uri="{FF2B5EF4-FFF2-40B4-BE49-F238E27FC236}">
                <a16:creationId xmlns:a16="http://schemas.microsoft.com/office/drawing/2014/main" id="{78C101FA-7DC5-0835-6331-10F1FE3D95A2}"/>
              </a:ext>
            </a:extLst>
          </p:cNvPr>
          <p:cNvSpPr txBox="1"/>
          <p:nvPr/>
        </p:nvSpPr>
        <p:spPr>
          <a:xfrm>
            <a:off x="898544" y="3948301"/>
            <a:ext cx="9262801" cy="369332"/>
          </a:xfrm>
          <a:prstGeom prst="rect">
            <a:avLst/>
          </a:prstGeom>
          <a:noFill/>
        </p:spPr>
        <p:txBody>
          <a:bodyPr wrap="square">
            <a:spAutoFit/>
          </a:bodyPr>
          <a:lstStyle/>
          <a:p>
            <a:r>
              <a:rPr lang="zh-CN" altLang="en-US" dirty="0"/>
              <a:t>为了获得低频成分，我们需要对混频信号进行低通滤波，设定一个截止频率</a:t>
            </a:r>
          </a:p>
        </p:txBody>
      </p:sp>
    </p:spTree>
    <p:extLst>
      <p:ext uri="{BB962C8B-B14F-4D97-AF65-F5344CB8AC3E}">
        <p14:creationId xmlns:p14="http://schemas.microsoft.com/office/powerpoint/2010/main" val="37532689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1787</TotalTime>
  <Words>796</Words>
  <Application>Microsoft Office PowerPoint</Application>
  <PresentationFormat>宽屏</PresentationFormat>
  <Paragraphs>77</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22</vt:i4>
      </vt:variant>
    </vt:vector>
  </HeadingPairs>
  <TitlesOfParts>
    <vt:vector size="31" baseType="lpstr">
      <vt:lpstr>Söhne</vt:lpstr>
      <vt:lpstr>等线</vt:lpstr>
      <vt:lpstr>等线 Light</vt:lpstr>
      <vt:lpstr>Arial</vt:lpstr>
      <vt:lpstr>Calibri</vt:lpstr>
      <vt:lpstr>Times New Roman</vt:lpstr>
      <vt:lpstr>Wingdings</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XIONG WEITAO</dc:creator>
  <cp:lastModifiedBy>XIONG WEITAO</cp:lastModifiedBy>
  <cp:revision>8</cp:revision>
  <dcterms:created xsi:type="dcterms:W3CDTF">2024-05-22T06:42:08Z</dcterms:created>
  <dcterms:modified xsi:type="dcterms:W3CDTF">2024-05-23T13:34:45Z</dcterms:modified>
</cp:coreProperties>
</file>