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6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6DFC2-B20B-46B2-954A-AB3E8DD345A1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D564F-63A8-40AD-BAA5-B7F7E974B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D564F-63A8-40AD-BAA5-B7F7E974B0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3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3D642-2707-43D1-B343-3B40CDAC9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DB319-5DF9-4FA8-B008-546C71A6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14813-5497-4876-B2F3-1FA5B9C3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6B228-71EB-45B1-BD5B-6F409F8E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5BC1B-7045-4DC8-9148-51FCC282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16E3-FE54-4E40-B797-B4ED563D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EE688-4E0F-428B-AC13-2BF8D77C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54067-1AA6-40E0-AC10-B6F78B51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429F5-AA99-47E8-AA6B-8EE416B7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FE83B-4C31-4A7D-AED7-63B8336C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ADFE8-C0AB-4B06-8CD8-F7046585B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4D5E3-4DB6-48C2-8DDB-110360DB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187B9-61D1-468D-B2AC-D3CB1DD1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39BF5-D031-4F8C-A40A-9920C358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B3183-E0B6-4EA6-A5B4-04E6AB8D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A6E08-CFFD-485A-9431-698DF7CF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B6DE8-D185-4430-AB10-475116D0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5D43C-A65E-44E8-BF2A-6008D9E1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B2752-3BC7-4A20-9801-CA3079FA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9DD9D-4213-4AF3-B8EF-5DDD3155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6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C68AD-E24C-49E8-A782-F710F0E7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4DCCB-EAA7-4CF2-BE2E-1E4B2BB4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405C2-0DD1-407B-9622-F5504BE0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57DDF-F090-40C0-801F-6F269611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4853A-B319-45F7-9619-ECC97BED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BE575-36AE-4B26-BA7A-1B95A1E8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C569-8F4B-4AAE-89D6-271832E3A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E109B-B8D4-43A0-A1C3-52AF7D18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3206D-AEA5-4034-9583-5928A77A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D55FF-DC88-4C1C-AEA1-7F548C02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D6E2A-B918-4CE4-8091-FC4E01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C7A6A-BAAB-43F1-BEDA-D8C5211D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10000-3572-4C5B-94B6-E5B63D07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640FE-E1D7-428E-B67F-E6708E99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75B676-02B7-4CAA-A43F-7CFA12B68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E6E4A5-4CB3-4DE9-BB40-29E3C36F3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9CA1C-7B40-4110-B546-BAA6CEAE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5BB6BC-1066-4B83-9096-626E409F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7D9EE6-45CC-49B3-83D3-61392480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A164-521C-417E-A8F9-E85C874C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52D60-D1EC-49DD-BDB1-93959150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2D83E-A5B8-45A0-9DE3-636E73EC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B96E2-E0CE-43B9-9696-00510233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9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B1C4E-7F91-4FD7-B7E3-B5C64FAF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DF973-DE52-4BE7-8F87-9446E974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1DD0F-F1FB-40B1-AC4A-EA49855A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0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2ADC2-E0E1-47A6-AF47-FD066FB7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432E-1BB8-4FF9-9DAA-A06A7D79A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78B43-E562-4F3B-85B1-6DA2371C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11A36-8B04-480B-9A75-54034E7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8F4A9-666F-4952-980F-BF446191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DEA3C-303D-43D2-B96C-189E08E5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26C1F-B45A-497D-9D1F-B2DF68E8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24334-E30C-4EA3-B51F-534F8F9D6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17A0F-BF4B-4746-9695-0F812FC3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F1B7B-A3A7-4F46-AC83-8B6EB8C5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63B35-989D-4805-8AC2-FB5A3B65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AD49B-524B-4366-8F17-03E4E886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E65501-B654-45E4-A053-DA716E81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59865-E385-4B15-943A-3D9C79D1E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CD7FC-110F-4C71-8787-B93D4DDB1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D44B-132C-4FE8-9C32-81BD5776B3C7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00809-4F16-48B7-A3BB-2A7009E43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A0188-FE23-4EBD-8453-F478041B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614E-5382-4756-9A39-D8E9FE140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050184-58A7-4E80-BA72-D965E5D8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434451"/>
            <a:ext cx="7210425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798CA1-5422-4AF1-9623-F5499A80A3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657"/>
          <a:stretch/>
        </p:blipFill>
        <p:spPr>
          <a:xfrm>
            <a:off x="426185" y="2691298"/>
            <a:ext cx="5457825" cy="7377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E909CD-CE91-4D65-BD41-AE01CE1A9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11"/>
          <a:stretch/>
        </p:blipFill>
        <p:spPr>
          <a:xfrm>
            <a:off x="426185" y="3949366"/>
            <a:ext cx="5457825" cy="1035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C0B26E-8784-4736-BABF-E8512F495BB4}"/>
              </a:ext>
            </a:extLst>
          </p:cNvPr>
          <p:cNvSpPr txBox="1"/>
          <p:nvPr/>
        </p:nvSpPr>
        <p:spPr>
          <a:xfrm>
            <a:off x="426184" y="355233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见群文件中公布的详细过程</a:t>
            </a:r>
          </a:p>
        </p:txBody>
      </p:sp>
    </p:spTree>
    <p:extLst>
      <p:ext uri="{BB962C8B-B14F-4D97-AF65-F5344CB8AC3E}">
        <p14:creationId xmlns:p14="http://schemas.microsoft.com/office/powerpoint/2010/main" val="107978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384A9-87A5-45B3-8A4C-A0E05DC7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139629"/>
            <a:ext cx="2019300" cy="1495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3649FA-BF9A-48B5-A239-ED82E29C5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5" y="2635054"/>
            <a:ext cx="6734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E3B036-779E-46F9-BFB8-44200502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139629"/>
            <a:ext cx="60483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D9AEE3-E898-4637-8D40-8B46B3A6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5" y="1863075"/>
            <a:ext cx="5267325" cy="171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848C55-98A2-481E-BB9B-EC3DE578E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5" y="1234652"/>
            <a:ext cx="5610225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D2029C-0D04-460D-961A-6ABB468AC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85" y="3672598"/>
            <a:ext cx="5191125" cy="1685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02B923-C82F-4D53-B6A2-933DBF6467FC}"/>
              </a:ext>
            </a:extLst>
          </p:cNvPr>
          <p:cNvSpPr txBox="1"/>
          <p:nvPr/>
        </p:nvSpPr>
        <p:spPr>
          <a:xfrm>
            <a:off x="6036410" y="1234652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手工构造错误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作图不规范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第三问没有多次划分</a:t>
            </a:r>
          </a:p>
        </p:txBody>
      </p:sp>
    </p:spTree>
    <p:extLst>
      <p:ext uri="{BB962C8B-B14F-4D97-AF65-F5344CB8AC3E}">
        <p14:creationId xmlns:p14="http://schemas.microsoft.com/office/powerpoint/2010/main" val="65228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848C55-98A2-481E-BB9B-EC3DE578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234652"/>
            <a:ext cx="5610225" cy="533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673102-58C9-4EFB-AB7C-C9561E38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5" y="1967204"/>
            <a:ext cx="5076825" cy="243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D21DE0-3854-442C-9F28-CC21B7937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5" y="4483871"/>
            <a:ext cx="5505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848C55-98A2-481E-BB9B-EC3DE578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234652"/>
            <a:ext cx="5610225" cy="53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FB2CA1-D76F-484D-BAFE-45C95335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5" y="1733550"/>
            <a:ext cx="55340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83AE3D-78A6-4E02-9359-67011514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046429"/>
            <a:ext cx="5295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4465CF-8779-45ED-82E9-14B1A69A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139629"/>
            <a:ext cx="5934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0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EE5269-60C0-493A-A2D4-DDD744B3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139629"/>
            <a:ext cx="5648325" cy="428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C4478B-A6D1-48B9-B8C4-7AB74884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5" y="1568254"/>
            <a:ext cx="1746647" cy="11505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711B42-C436-4C47-B376-A96F114F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725"/>
            <a:ext cx="5562600" cy="63912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463AF7-421E-41D1-9B4E-184FCF767C4D}"/>
              </a:ext>
            </a:extLst>
          </p:cNvPr>
          <p:cNvSpPr txBox="1"/>
          <p:nvPr/>
        </p:nvSpPr>
        <p:spPr>
          <a:xfrm>
            <a:off x="533400" y="3147448"/>
            <a:ext cx="2630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具有二义性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想当然地写出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R3-&gt;(R3)|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846A0F-65A9-4D35-BD46-AE2D26983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54" y="3429000"/>
            <a:ext cx="22383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D0CCF-29D9-4EAD-958D-1CD2C15A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139629"/>
            <a:ext cx="6819900" cy="4210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44D907-21AF-4114-98D0-278C91C9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85" y="1673029"/>
            <a:ext cx="4152900" cy="1571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7E43F2-AE7E-4426-8D5A-009B6C067FEC}"/>
              </a:ext>
            </a:extLst>
          </p:cNvPr>
          <p:cNvSpPr txBox="1"/>
          <p:nvPr/>
        </p:nvSpPr>
        <p:spPr>
          <a:xfrm>
            <a:off x="8673158" y="3405673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最多相差一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7D55E0B-8A29-473B-879D-694A22BC830E}"/>
              </a:ext>
            </a:extLst>
          </p:cNvPr>
          <p:cNvSpPr txBox="1"/>
          <p:nvPr/>
        </p:nvSpPr>
        <p:spPr>
          <a:xfrm>
            <a:off x="426185" y="554854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HW2-2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2FCB7A-2917-467D-9ADD-1AA48F23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5" y="1434904"/>
            <a:ext cx="4422124" cy="2641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11A84F-24BC-482F-95E7-0A6F62AF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5" y="1139629"/>
            <a:ext cx="1952625" cy="2952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D4BC84-59B5-4485-80D0-5A8A0EEB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5" y="4188596"/>
            <a:ext cx="4391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</Words>
  <Application>Microsoft Office PowerPoint</Application>
  <PresentationFormat>宽屏</PresentationFormat>
  <Paragraphs>25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kylab</dc:creator>
  <cp:lastModifiedBy>kylab</cp:lastModifiedBy>
  <cp:revision>3</cp:revision>
  <dcterms:created xsi:type="dcterms:W3CDTF">2021-10-27T04:07:36Z</dcterms:created>
  <dcterms:modified xsi:type="dcterms:W3CDTF">2021-10-27T11:12:06Z</dcterms:modified>
</cp:coreProperties>
</file>