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8" r:id="rId11"/>
    <p:sldId id="269" r:id="rId12"/>
    <p:sldId id="265" r:id="rId13"/>
    <p:sldId id="266" r:id="rId14"/>
    <p:sldId id="267"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3" d="100"/>
          <a:sy n="63" d="100"/>
        </p:scale>
        <p:origin x="-1358"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4" name="Picture 9" descr="未命名"/>
          <p:cNvPicPr>
            <a:picLocks noChangeAspect="1" noChangeArrowheads="1"/>
          </p:cNvPicPr>
          <p:nvPr/>
        </p:nvPicPr>
        <p:blipFill>
          <a:blip r:embed="rId2"/>
          <a:srcRect/>
          <a:stretch>
            <a:fillRect/>
          </a:stretch>
        </p:blipFill>
        <p:spPr bwMode="auto">
          <a:xfrm>
            <a:off x="0" y="5761038"/>
            <a:ext cx="9144000" cy="1123950"/>
          </a:xfrm>
          <a:prstGeom prst="rect">
            <a:avLst/>
          </a:prstGeom>
          <a:noFill/>
          <a:ln w="9525">
            <a:noFill/>
            <a:miter lim="800000"/>
            <a:headEnd/>
            <a:tailEnd/>
          </a:ln>
        </p:spPr>
      </p:pic>
      <p:pic>
        <p:nvPicPr>
          <p:cNvPr id="5" name="Picture 10" descr="USTC校徽"/>
          <p:cNvPicPr>
            <a:picLocks noChangeAspect="1" noChangeArrowheads="1"/>
          </p:cNvPicPr>
          <p:nvPr/>
        </p:nvPicPr>
        <p:blipFill>
          <a:blip r:embed="rId3"/>
          <a:srcRect/>
          <a:stretch>
            <a:fillRect/>
          </a:stretch>
        </p:blipFill>
        <p:spPr bwMode="auto">
          <a:xfrm>
            <a:off x="827088" y="3786188"/>
            <a:ext cx="2274887" cy="1517650"/>
          </a:xfrm>
          <a:prstGeom prst="rect">
            <a:avLst/>
          </a:prstGeom>
          <a:noFill/>
          <a:ln w="9525">
            <a:noFill/>
            <a:miter lim="800000"/>
            <a:headEnd/>
            <a:tailEnd/>
          </a:ln>
        </p:spPr>
      </p:pic>
      <p:pic>
        <p:nvPicPr>
          <p:cNvPr id="6" name="图片 10" descr="index_03b.gif"/>
          <p:cNvPicPr>
            <a:picLocks noChangeAspect="1"/>
          </p:cNvPicPr>
          <p:nvPr/>
        </p:nvPicPr>
        <p:blipFill>
          <a:blip r:embed="rId4"/>
          <a:srcRect/>
          <a:stretch>
            <a:fillRect/>
          </a:stretch>
        </p:blipFill>
        <p:spPr bwMode="auto">
          <a:xfrm>
            <a:off x="179388" y="93663"/>
            <a:ext cx="2627312" cy="455612"/>
          </a:xfrm>
          <a:prstGeom prst="rect">
            <a:avLst/>
          </a:prstGeom>
          <a:noFill/>
          <a:ln w="9525">
            <a:noFill/>
            <a:miter lim="800000"/>
            <a:headEnd/>
            <a:tailEnd/>
          </a:ln>
        </p:spPr>
      </p:pic>
      <p:sp>
        <p:nvSpPr>
          <p:cNvPr id="58372" name="Rectangle 4"/>
          <p:cNvSpPr>
            <a:spLocks noGrp="1" noChangeArrowheads="1"/>
          </p:cNvSpPr>
          <p:nvPr>
            <p:ph type="ctrTitle"/>
          </p:nvPr>
        </p:nvSpPr>
        <p:spPr>
          <a:xfrm>
            <a:off x="990600" y="1676400"/>
            <a:ext cx="7772400" cy="1462088"/>
          </a:xfrm>
        </p:spPr>
        <p:txBody>
          <a:bodyPr/>
          <a:lstStyle>
            <a:lvl1pPr>
              <a:defRPr/>
            </a:lvl1pPr>
          </a:lstStyle>
          <a:p>
            <a:r>
              <a:rPr lang="zh-CN" altLang="en-US" smtClean="0"/>
              <a:t>单击此处编辑母版标题样式</a:t>
            </a:r>
            <a:endParaRPr lang="zh-CN" altLang="en-US"/>
          </a:p>
        </p:txBody>
      </p:sp>
      <p:sp>
        <p:nvSpPr>
          <p:cNvPr id="58373" name="Rectangle 5"/>
          <p:cNvSpPr>
            <a:spLocks noGrp="1" noChangeArrowheads="1"/>
          </p:cNvSpPr>
          <p:nvPr>
            <p:ph type="subTitle" idx="1"/>
          </p:nvPr>
        </p:nvSpPr>
        <p:spPr>
          <a:xfrm>
            <a:off x="2339975" y="3789363"/>
            <a:ext cx="6400800" cy="1752600"/>
          </a:xfrm>
        </p:spPr>
        <p:txBody>
          <a:bodyPr/>
          <a:lstStyle>
            <a:lvl1pPr marL="0" indent="0" algn="ctr">
              <a:buFont typeface="Wingdings" panose="05000000000000000000" pitchFamily="2" charset="2"/>
              <a:buNone/>
              <a:defRPr>
                <a:solidFill>
                  <a:srgbClr val="000099"/>
                </a:solidFill>
              </a:defRPr>
            </a:lvl1pPr>
          </a:lstStyle>
          <a:p>
            <a:r>
              <a:rPr lang="zh-CN" altLang="en-US" smtClean="0"/>
              <a:t>单击此处编辑母版副标题样式</a:t>
            </a:r>
            <a:endParaRPr lang="zh-CN" altLang="en-US"/>
          </a:p>
        </p:txBody>
      </p:sp>
      <p:sp>
        <p:nvSpPr>
          <p:cNvPr id="7" name="Rectangle 6"/>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fld id="{ADAEA2A2-9380-405F-864F-8F928E351B72}" type="datetimeFigureOut">
              <a:rPr lang="zh-CN" altLang="en-US" smtClean="0"/>
            </a:fld>
            <a:endParaRPr lang="zh-CN" altLang="en-US"/>
          </a:p>
        </p:txBody>
      </p:sp>
      <p:sp>
        <p:nvSpPr>
          <p:cNvPr id="8" name="Rectangle 7"/>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endParaRPr lang="zh-CN" alt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dt" sz="half" idx="10"/>
          </p:nvPr>
        </p:nvSpPr>
        <p:spPr/>
        <p:txBody>
          <a:bodyPr/>
          <a:lstStyle>
            <a:lvl1pPr>
              <a:defRPr/>
            </a:lvl1pPr>
          </a:lstStyle>
          <a:p>
            <a:fld id="{ADAEA2A2-9380-405F-864F-8F928E351B72}" type="datetimeFigureOut">
              <a:rPr lang="zh-CN" altLang="en-US" smtClean="0"/>
            </a:fld>
            <a:endParaRPr lang="zh-CN" altLang="en-US"/>
          </a:p>
        </p:txBody>
      </p:sp>
      <p:sp>
        <p:nvSpPr>
          <p:cNvPr id="5" name="Rectangle 7"/>
          <p:cNvSpPr>
            <a:spLocks noGrp="1" noChangeArrowheads="1"/>
          </p:cNvSpPr>
          <p:nvPr>
            <p:ph type="ftr" sz="quarter" idx="11"/>
          </p:nvPr>
        </p:nvSpPr>
        <p:spPr/>
        <p:txBody>
          <a:bodyPr/>
          <a:lstStyle>
            <a:lvl1pPr>
              <a:defRPr/>
            </a:lvl1pPr>
          </a:lstStyle>
          <a:p>
            <a:endParaRPr lang="zh-CN" altLang="en-US"/>
          </a:p>
        </p:txBody>
      </p:sp>
      <p:sp>
        <p:nvSpPr>
          <p:cNvPr id="6" name="Rectangle 8"/>
          <p:cNvSpPr>
            <a:spLocks noGrp="1" noChangeArrowheads="1"/>
          </p:cNvSpPr>
          <p:nvPr>
            <p:ph type="sldNum" sz="quarter" idx="12"/>
          </p:nvPr>
        </p:nvSpPr>
        <p:spPr/>
        <p:txBody>
          <a:bodyPr/>
          <a:lstStyle>
            <a:lvl1pPr>
              <a:defRPr/>
            </a:lvl1pPr>
          </a:lstStyle>
          <a:p>
            <a:fld id="{900EAFA0-CF8A-4CD1-A1B8-1504CB3E1AA3}" type="slidenum">
              <a:rPr lang="zh-CN" altLang="en-US" smtClean="0"/>
            </a:fld>
            <a:endParaRPr lang="zh-CN" alt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0213" y="214313"/>
            <a:ext cx="2174875"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50825" y="214313"/>
            <a:ext cx="6376988" cy="59182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dt" sz="half" idx="10"/>
          </p:nvPr>
        </p:nvSpPr>
        <p:spPr/>
        <p:txBody>
          <a:bodyPr/>
          <a:lstStyle>
            <a:lvl1pPr>
              <a:defRPr/>
            </a:lvl1pPr>
          </a:lstStyle>
          <a:p>
            <a:fld id="{ADAEA2A2-9380-405F-864F-8F928E351B72}" type="datetimeFigureOut">
              <a:rPr lang="zh-CN" altLang="en-US" smtClean="0"/>
            </a:fld>
            <a:endParaRPr lang="zh-CN" altLang="en-US"/>
          </a:p>
        </p:txBody>
      </p:sp>
      <p:sp>
        <p:nvSpPr>
          <p:cNvPr id="5" name="Rectangle 7"/>
          <p:cNvSpPr>
            <a:spLocks noGrp="1" noChangeArrowheads="1"/>
          </p:cNvSpPr>
          <p:nvPr>
            <p:ph type="ftr" sz="quarter" idx="11"/>
          </p:nvPr>
        </p:nvSpPr>
        <p:spPr/>
        <p:txBody>
          <a:bodyPr/>
          <a:lstStyle>
            <a:lvl1pPr>
              <a:defRPr/>
            </a:lvl1pPr>
          </a:lstStyle>
          <a:p>
            <a:endParaRPr lang="zh-CN" altLang="en-US"/>
          </a:p>
        </p:txBody>
      </p:sp>
      <p:sp>
        <p:nvSpPr>
          <p:cNvPr id="6" name="Rectangle 8"/>
          <p:cNvSpPr>
            <a:spLocks noGrp="1" noChangeArrowheads="1"/>
          </p:cNvSpPr>
          <p:nvPr>
            <p:ph type="sldNum" sz="quarter" idx="12"/>
          </p:nvPr>
        </p:nvSpPr>
        <p:spPr/>
        <p:txBody>
          <a:bodyPr/>
          <a:lstStyle>
            <a:lvl1pPr>
              <a:defRPr/>
            </a:lvl1pPr>
          </a:lstStyle>
          <a:p>
            <a:fld id="{900EAFA0-CF8A-4CD1-A1B8-1504CB3E1AA3}" type="slidenum">
              <a:rPr lang="zh-CN" altLang="en-US" smtClean="0"/>
            </a:fld>
            <a:endParaRPr lang="zh-CN" alt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1"/>
      </p:bgRef>
    </p:bg>
    <p:spTree>
      <p:nvGrpSpPr>
        <p:cNvPr id="1" name=""/>
        <p:cNvGrpSpPr/>
        <p:nvPr/>
      </p:nvGrpSpPr>
      <p:grpSpPr>
        <a:xfrm>
          <a:off x="0" y="0"/>
          <a:ext cx="0" cy="0"/>
          <a:chOff x="0" y="0"/>
          <a:chExt cx="0" cy="0"/>
        </a:xfrm>
      </p:grpSpPr>
      <p:cxnSp>
        <p:nvCxnSpPr>
          <p:cNvPr id="4" name="直接连接符 3"/>
          <p:cNvCxnSpPr/>
          <p:nvPr/>
        </p:nvCxnSpPr>
        <p:spPr>
          <a:xfrm>
            <a:off x="251520" y="1652588"/>
            <a:ext cx="4536504" cy="0"/>
          </a:xfrm>
          <a:prstGeom prst="line">
            <a:avLst/>
          </a:prstGeom>
          <a:ln w="15875">
            <a:solidFill>
              <a:srgbClr val="0070C0"/>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eaLnBrk="1">
              <a:defRPr/>
            </a:lvl1pPr>
            <a:lvl2pPr eaLnBrk="1">
              <a:defRPr/>
            </a:lvl2pPr>
            <a:lvl3pPr eaLnBrk="1">
              <a:defRPr/>
            </a:lvl3pPr>
            <a:lvl4pPr eaLnBrk="1">
              <a:defRPr/>
            </a:lvl4pPr>
            <a:lvl5pPr eaLnBrk="1">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5" name="Rectangle 6"/>
          <p:cNvSpPr>
            <a:spLocks noGrp="1" noChangeArrowheads="1"/>
          </p:cNvSpPr>
          <p:nvPr>
            <p:ph type="dt" sz="half" idx="10"/>
          </p:nvPr>
        </p:nvSpPr>
        <p:spPr/>
        <p:txBody>
          <a:bodyPr/>
          <a:lstStyle>
            <a:lvl1pPr>
              <a:defRPr/>
            </a:lvl1pPr>
          </a:lstStyle>
          <a:p>
            <a:fld id="{ADAEA2A2-9380-405F-864F-8F928E351B72}" type="datetimeFigureOut">
              <a:rPr lang="zh-CN" altLang="en-US" smtClean="0"/>
            </a:fld>
            <a:endParaRPr lang="zh-CN" altLang="en-US"/>
          </a:p>
        </p:txBody>
      </p:sp>
      <p:sp>
        <p:nvSpPr>
          <p:cNvPr id="6" name="Rectangle 7"/>
          <p:cNvSpPr>
            <a:spLocks noGrp="1" noChangeArrowheads="1"/>
          </p:cNvSpPr>
          <p:nvPr>
            <p:ph type="ftr" sz="quarter" idx="11"/>
          </p:nvPr>
        </p:nvSpPr>
        <p:spPr/>
        <p:txBody>
          <a:bodyPr/>
          <a:lstStyle>
            <a:lvl1pPr>
              <a:defRPr/>
            </a:lvl1pPr>
          </a:lstStyle>
          <a:p>
            <a:endParaRPr lang="zh-CN" altLang="en-US"/>
          </a:p>
        </p:txBody>
      </p:sp>
      <p:sp>
        <p:nvSpPr>
          <p:cNvPr id="7" name="Rectangle 8"/>
          <p:cNvSpPr>
            <a:spLocks noGrp="1" noChangeArrowheads="1"/>
          </p:cNvSpPr>
          <p:nvPr>
            <p:ph type="sldNum" sz="quarter" idx="12"/>
          </p:nvPr>
        </p:nvSpPr>
        <p:spPr/>
        <p:txBody>
          <a:bodyPr/>
          <a:lstStyle>
            <a:lvl1pPr>
              <a:defRPr/>
            </a:lvl1pPr>
          </a:lstStyle>
          <a:p>
            <a:fld id="{900EAFA0-CF8A-4CD1-A1B8-1504CB3E1AA3}"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6"/>
          <p:cNvSpPr>
            <a:spLocks noGrp="1" noChangeArrowheads="1"/>
          </p:cNvSpPr>
          <p:nvPr>
            <p:ph type="dt" sz="half" idx="10"/>
          </p:nvPr>
        </p:nvSpPr>
        <p:spPr/>
        <p:txBody>
          <a:bodyPr/>
          <a:lstStyle>
            <a:lvl1pPr>
              <a:defRPr/>
            </a:lvl1pPr>
          </a:lstStyle>
          <a:p>
            <a:fld id="{ADAEA2A2-9380-405F-864F-8F928E351B72}" type="datetimeFigureOut">
              <a:rPr lang="zh-CN" altLang="en-US" smtClean="0"/>
            </a:fld>
            <a:endParaRPr lang="zh-CN" altLang="en-US"/>
          </a:p>
        </p:txBody>
      </p:sp>
      <p:sp>
        <p:nvSpPr>
          <p:cNvPr id="5" name="Rectangle 7"/>
          <p:cNvSpPr>
            <a:spLocks noGrp="1" noChangeArrowheads="1"/>
          </p:cNvSpPr>
          <p:nvPr>
            <p:ph type="ftr" sz="quarter" idx="11"/>
          </p:nvPr>
        </p:nvSpPr>
        <p:spPr/>
        <p:txBody>
          <a:bodyPr/>
          <a:lstStyle>
            <a:lvl1pPr>
              <a:defRPr/>
            </a:lvl1pPr>
          </a:lstStyle>
          <a:p>
            <a:endParaRPr lang="zh-CN" altLang="en-US"/>
          </a:p>
        </p:txBody>
      </p:sp>
      <p:sp>
        <p:nvSpPr>
          <p:cNvPr id="6" name="Rectangle 8"/>
          <p:cNvSpPr>
            <a:spLocks noGrp="1" noChangeArrowheads="1"/>
          </p:cNvSpPr>
          <p:nvPr>
            <p:ph type="sldNum" sz="quarter" idx="12"/>
          </p:nvPr>
        </p:nvSpPr>
        <p:spPr/>
        <p:txBody>
          <a:bodyPr/>
          <a:lstStyle>
            <a:lvl1pPr>
              <a:defRPr/>
            </a:lvl1pPr>
          </a:lstStyle>
          <a:p>
            <a:fld id="{900EAFA0-CF8A-4CD1-A1B8-1504CB3E1AA3}" type="slidenum">
              <a:rPr lang="zh-CN" altLang="en-US" smtClean="0"/>
            </a:fld>
            <a:endParaRPr lang="zh-CN" alt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50825" y="1844675"/>
            <a:ext cx="4275138" cy="4287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78363" y="1844675"/>
            <a:ext cx="4276725" cy="4287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6"/>
          <p:cNvSpPr>
            <a:spLocks noGrp="1" noChangeArrowheads="1"/>
          </p:cNvSpPr>
          <p:nvPr>
            <p:ph type="dt" sz="half" idx="10"/>
          </p:nvPr>
        </p:nvSpPr>
        <p:spPr/>
        <p:txBody>
          <a:bodyPr/>
          <a:lstStyle>
            <a:lvl1pPr>
              <a:defRPr/>
            </a:lvl1pPr>
          </a:lstStyle>
          <a:p>
            <a:fld id="{ADAEA2A2-9380-405F-864F-8F928E351B72}" type="datetimeFigureOut">
              <a:rPr lang="zh-CN" altLang="en-US" smtClean="0"/>
            </a:fld>
            <a:endParaRPr lang="zh-CN" altLang="en-US"/>
          </a:p>
        </p:txBody>
      </p:sp>
      <p:sp>
        <p:nvSpPr>
          <p:cNvPr id="6" name="Rectangle 7"/>
          <p:cNvSpPr>
            <a:spLocks noGrp="1" noChangeArrowheads="1"/>
          </p:cNvSpPr>
          <p:nvPr>
            <p:ph type="ftr" sz="quarter" idx="11"/>
          </p:nvPr>
        </p:nvSpPr>
        <p:spPr/>
        <p:txBody>
          <a:bodyPr/>
          <a:lstStyle>
            <a:lvl1pPr>
              <a:defRPr/>
            </a:lvl1pPr>
          </a:lstStyle>
          <a:p>
            <a:endParaRPr lang="zh-CN" altLang="en-US"/>
          </a:p>
        </p:txBody>
      </p:sp>
      <p:sp>
        <p:nvSpPr>
          <p:cNvPr id="7" name="Rectangle 8"/>
          <p:cNvSpPr>
            <a:spLocks noGrp="1" noChangeArrowheads="1"/>
          </p:cNvSpPr>
          <p:nvPr>
            <p:ph type="sldNum" sz="quarter" idx="12"/>
          </p:nvPr>
        </p:nvSpPr>
        <p:spPr/>
        <p:txBody>
          <a:bodyPr/>
          <a:lstStyle>
            <a:lvl1pPr>
              <a:defRPr/>
            </a:lvl1pPr>
          </a:lstStyle>
          <a:p>
            <a:fld id="{900EAFA0-CF8A-4CD1-A1B8-1504CB3E1AA3}" type="slidenum">
              <a:rPr lang="zh-CN" altLang="en-US" smtClean="0"/>
            </a:fld>
            <a:endParaRPr lang="zh-CN" alt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6"/>
          <p:cNvSpPr>
            <a:spLocks noGrp="1" noChangeArrowheads="1"/>
          </p:cNvSpPr>
          <p:nvPr>
            <p:ph type="dt" sz="half" idx="10"/>
          </p:nvPr>
        </p:nvSpPr>
        <p:spPr/>
        <p:txBody>
          <a:bodyPr/>
          <a:lstStyle>
            <a:lvl1pPr>
              <a:defRPr/>
            </a:lvl1pPr>
          </a:lstStyle>
          <a:p>
            <a:fld id="{ADAEA2A2-9380-405F-864F-8F928E351B72}" type="datetimeFigureOut">
              <a:rPr lang="zh-CN" altLang="en-US" smtClean="0"/>
            </a:fld>
            <a:endParaRPr lang="zh-CN" altLang="en-US"/>
          </a:p>
        </p:txBody>
      </p:sp>
      <p:sp>
        <p:nvSpPr>
          <p:cNvPr id="8" name="Rectangle 7"/>
          <p:cNvSpPr>
            <a:spLocks noGrp="1" noChangeArrowheads="1"/>
          </p:cNvSpPr>
          <p:nvPr>
            <p:ph type="ftr" sz="quarter" idx="11"/>
          </p:nvPr>
        </p:nvSpPr>
        <p:spPr/>
        <p:txBody>
          <a:bodyPr/>
          <a:lstStyle>
            <a:lvl1pPr>
              <a:defRPr/>
            </a:lvl1pPr>
          </a:lstStyle>
          <a:p>
            <a:endParaRPr lang="zh-CN" altLang="en-US"/>
          </a:p>
        </p:txBody>
      </p:sp>
      <p:sp>
        <p:nvSpPr>
          <p:cNvPr id="9" name="Rectangle 8"/>
          <p:cNvSpPr>
            <a:spLocks noGrp="1" noChangeArrowheads="1"/>
          </p:cNvSpPr>
          <p:nvPr>
            <p:ph type="sldNum" sz="quarter" idx="12"/>
          </p:nvPr>
        </p:nvSpPr>
        <p:spPr/>
        <p:txBody>
          <a:bodyPr/>
          <a:lstStyle>
            <a:lvl1pPr>
              <a:defRPr/>
            </a:lvl1pPr>
          </a:lstStyle>
          <a:p>
            <a:fld id="{900EAFA0-CF8A-4CD1-A1B8-1504CB3E1AA3}" type="slidenum">
              <a:rPr lang="zh-CN" altLang="en-US" smtClean="0"/>
            </a:fld>
            <a:endParaRPr lang="zh-CN" alt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p:txBody>
          <a:bodyPr/>
          <a:lstStyle>
            <a:lvl1pPr>
              <a:defRPr/>
            </a:lvl1pPr>
          </a:lstStyle>
          <a:p>
            <a:fld id="{ADAEA2A2-9380-405F-864F-8F928E351B72}" type="datetimeFigureOut">
              <a:rPr lang="zh-CN" altLang="en-US" smtClean="0"/>
            </a:fld>
            <a:endParaRPr lang="zh-CN" altLang="en-US"/>
          </a:p>
        </p:txBody>
      </p:sp>
      <p:sp>
        <p:nvSpPr>
          <p:cNvPr id="4" name="Rectangle 7"/>
          <p:cNvSpPr>
            <a:spLocks noGrp="1" noChangeArrowheads="1"/>
          </p:cNvSpPr>
          <p:nvPr>
            <p:ph type="ftr" sz="quarter" idx="11"/>
          </p:nvPr>
        </p:nvSpPr>
        <p:spPr/>
        <p:txBody>
          <a:bodyPr/>
          <a:lstStyle>
            <a:lvl1pPr>
              <a:defRPr/>
            </a:lvl1pPr>
          </a:lstStyle>
          <a:p>
            <a:endParaRPr lang="zh-CN" altLang="en-US"/>
          </a:p>
        </p:txBody>
      </p:sp>
      <p:sp>
        <p:nvSpPr>
          <p:cNvPr id="5" name="Rectangle 8"/>
          <p:cNvSpPr>
            <a:spLocks noGrp="1" noChangeArrowheads="1"/>
          </p:cNvSpPr>
          <p:nvPr>
            <p:ph type="sldNum" sz="quarter" idx="12"/>
          </p:nvPr>
        </p:nvSpPr>
        <p:spPr/>
        <p:txBody>
          <a:bodyPr/>
          <a:lstStyle>
            <a:lvl1pPr>
              <a:defRPr/>
            </a:lvl1pPr>
          </a:lstStyle>
          <a:p>
            <a:fld id="{900EAFA0-CF8A-4CD1-A1B8-1504CB3E1AA3}" type="slidenum">
              <a:rPr lang="zh-CN" altLang="en-US" smtClean="0"/>
            </a:fld>
            <a:endParaRPr lang="zh-CN" alt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fld id="{ADAEA2A2-9380-405F-864F-8F928E351B72}" type="datetimeFigureOut">
              <a:rPr lang="zh-CN" altLang="en-US" smtClean="0"/>
            </a:fld>
            <a:endParaRPr lang="zh-CN" altLang="en-US"/>
          </a:p>
        </p:txBody>
      </p:sp>
      <p:sp>
        <p:nvSpPr>
          <p:cNvPr id="3" name="Rectangle 7"/>
          <p:cNvSpPr>
            <a:spLocks noGrp="1" noChangeArrowheads="1"/>
          </p:cNvSpPr>
          <p:nvPr>
            <p:ph type="ftr" sz="quarter" idx="11"/>
          </p:nvPr>
        </p:nvSpPr>
        <p:spPr/>
        <p:txBody>
          <a:bodyPr/>
          <a:lstStyle>
            <a:lvl1pPr>
              <a:defRPr/>
            </a:lvl1pPr>
          </a:lstStyle>
          <a:p>
            <a:endParaRPr lang="zh-CN" altLang="en-US"/>
          </a:p>
        </p:txBody>
      </p:sp>
      <p:sp>
        <p:nvSpPr>
          <p:cNvPr id="4" name="Rectangle 8"/>
          <p:cNvSpPr>
            <a:spLocks noGrp="1" noChangeArrowheads="1"/>
          </p:cNvSpPr>
          <p:nvPr>
            <p:ph type="sldNum" sz="quarter" idx="12"/>
          </p:nvPr>
        </p:nvSpPr>
        <p:spPr/>
        <p:txBody>
          <a:bodyPr/>
          <a:lstStyle>
            <a:lvl1pPr>
              <a:defRPr/>
            </a:lvl1pPr>
          </a:lstStyle>
          <a:p>
            <a:fld id="{900EAFA0-CF8A-4CD1-A1B8-1504CB3E1AA3}" type="slidenum">
              <a:rPr lang="zh-CN" altLang="en-US" smtClean="0"/>
            </a:fld>
            <a:endParaRPr lang="zh-CN" alt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6"/>
          <p:cNvSpPr>
            <a:spLocks noGrp="1" noChangeArrowheads="1"/>
          </p:cNvSpPr>
          <p:nvPr>
            <p:ph type="dt" sz="half" idx="10"/>
          </p:nvPr>
        </p:nvSpPr>
        <p:spPr/>
        <p:txBody>
          <a:bodyPr/>
          <a:lstStyle>
            <a:lvl1pPr>
              <a:defRPr/>
            </a:lvl1pPr>
          </a:lstStyle>
          <a:p>
            <a:fld id="{ADAEA2A2-9380-405F-864F-8F928E351B72}" type="datetimeFigureOut">
              <a:rPr lang="zh-CN" altLang="en-US" smtClean="0"/>
            </a:fld>
            <a:endParaRPr lang="zh-CN" altLang="en-US"/>
          </a:p>
        </p:txBody>
      </p:sp>
      <p:sp>
        <p:nvSpPr>
          <p:cNvPr id="6" name="Rectangle 7"/>
          <p:cNvSpPr>
            <a:spLocks noGrp="1" noChangeArrowheads="1"/>
          </p:cNvSpPr>
          <p:nvPr>
            <p:ph type="ftr" sz="quarter" idx="11"/>
          </p:nvPr>
        </p:nvSpPr>
        <p:spPr/>
        <p:txBody>
          <a:bodyPr/>
          <a:lstStyle>
            <a:lvl1pPr>
              <a:defRPr/>
            </a:lvl1pPr>
          </a:lstStyle>
          <a:p>
            <a:endParaRPr lang="zh-CN" altLang="en-US"/>
          </a:p>
        </p:txBody>
      </p:sp>
      <p:sp>
        <p:nvSpPr>
          <p:cNvPr id="7" name="Rectangle 8"/>
          <p:cNvSpPr>
            <a:spLocks noGrp="1" noChangeArrowheads="1"/>
          </p:cNvSpPr>
          <p:nvPr>
            <p:ph type="sldNum" sz="quarter" idx="12"/>
          </p:nvPr>
        </p:nvSpPr>
        <p:spPr/>
        <p:txBody>
          <a:bodyPr/>
          <a:lstStyle>
            <a:lvl1pPr>
              <a:defRPr/>
            </a:lvl1pPr>
          </a:lstStyle>
          <a:p>
            <a:fld id="{900EAFA0-CF8A-4CD1-A1B8-1504CB3E1AA3}" type="slidenum">
              <a:rPr lang="zh-CN" altLang="en-US" smtClean="0"/>
            </a:fld>
            <a:endParaRPr lang="zh-CN" alt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6"/>
          <p:cNvSpPr>
            <a:spLocks noGrp="1" noChangeArrowheads="1"/>
          </p:cNvSpPr>
          <p:nvPr>
            <p:ph type="dt" sz="half" idx="10"/>
          </p:nvPr>
        </p:nvSpPr>
        <p:spPr/>
        <p:txBody>
          <a:bodyPr/>
          <a:lstStyle>
            <a:lvl1pPr>
              <a:defRPr/>
            </a:lvl1pPr>
          </a:lstStyle>
          <a:p>
            <a:fld id="{ADAEA2A2-9380-405F-864F-8F928E351B72}" type="datetimeFigureOut">
              <a:rPr lang="zh-CN" altLang="en-US" smtClean="0"/>
            </a:fld>
            <a:endParaRPr lang="zh-CN" altLang="en-US"/>
          </a:p>
        </p:txBody>
      </p:sp>
      <p:sp>
        <p:nvSpPr>
          <p:cNvPr id="6" name="Rectangle 7"/>
          <p:cNvSpPr>
            <a:spLocks noGrp="1" noChangeArrowheads="1"/>
          </p:cNvSpPr>
          <p:nvPr>
            <p:ph type="ftr" sz="quarter" idx="11"/>
          </p:nvPr>
        </p:nvSpPr>
        <p:spPr/>
        <p:txBody>
          <a:bodyPr/>
          <a:lstStyle>
            <a:lvl1pPr>
              <a:defRPr/>
            </a:lvl1pPr>
          </a:lstStyle>
          <a:p>
            <a:endParaRPr lang="zh-CN" altLang="en-US"/>
          </a:p>
        </p:txBody>
      </p:sp>
      <p:sp>
        <p:nvSpPr>
          <p:cNvPr id="7" name="Rectangle 8"/>
          <p:cNvSpPr>
            <a:spLocks noGrp="1" noChangeArrowheads="1"/>
          </p:cNvSpPr>
          <p:nvPr>
            <p:ph type="sldNum" sz="quarter" idx="12"/>
          </p:nvPr>
        </p:nvSpPr>
        <p:spPr/>
        <p:txBody>
          <a:bodyPr/>
          <a:lstStyle>
            <a:lvl1pPr>
              <a:defRPr/>
            </a:lvl1pPr>
          </a:lstStyle>
          <a:p>
            <a:fld id="{900EAFA0-CF8A-4CD1-A1B8-1504CB3E1AA3}" type="slidenum">
              <a:rPr lang="zh-CN" altLang="en-US" smtClean="0"/>
            </a:fld>
            <a:endParaRPr lang="zh-CN" alt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3.png"/><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9" descr="未命名"/>
          <p:cNvPicPr>
            <a:picLocks noChangeAspect="1" noChangeArrowheads="1"/>
          </p:cNvPicPr>
          <p:nvPr/>
        </p:nvPicPr>
        <p:blipFill>
          <a:blip r:embed="rId12">
            <a:lum bright="30000" contrast="-36000"/>
          </a:blip>
          <a:srcRect/>
          <a:stretch>
            <a:fillRect/>
          </a:stretch>
        </p:blipFill>
        <p:spPr bwMode="auto">
          <a:xfrm>
            <a:off x="0" y="5734050"/>
            <a:ext cx="9144000" cy="1123950"/>
          </a:xfrm>
          <a:prstGeom prst="rect">
            <a:avLst/>
          </a:prstGeom>
          <a:noFill/>
          <a:ln w="9525">
            <a:noFill/>
            <a:miter lim="800000"/>
            <a:headEnd/>
            <a:tailEnd/>
          </a:ln>
        </p:spPr>
      </p:pic>
      <p:sp>
        <p:nvSpPr>
          <p:cNvPr id="1027" name="Rectangle 4"/>
          <p:cNvSpPr>
            <a:spLocks noGrp="1" noChangeArrowheads="1"/>
          </p:cNvSpPr>
          <p:nvPr>
            <p:ph type="title"/>
          </p:nvPr>
        </p:nvSpPr>
        <p:spPr bwMode="auto">
          <a:xfrm>
            <a:off x="250825" y="214313"/>
            <a:ext cx="8693150" cy="1462087"/>
          </a:xfrm>
          <a:prstGeom prst="rect">
            <a:avLst/>
          </a:prstGeom>
          <a:noFill/>
          <a:ln w="9525">
            <a:noFill/>
            <a:miter lim="800000"/>
          </a:ln>
        </p:spPr>
        <p:txBody>
          <a:bodyPr vert="horz" wrap="square" lIns="91440" tIns="45720" rIns="91440" bIns="45720" numCol="1" anchor="b" anchorCtr="0" compatLnSpc="1"/>
          <a:lstStyle/>
          <a:p>
            <a:pPr lvl="0"/>
            <a:r>
              <a:rPr lang="zh-CN" altLang="en-US" smtClean="0"/>
              <a:t>单击此处编辑母版</a:t>
            </a:r>
            <a:r>
              <a:rPr lang="en-US" altLang="zh-CN" smtClean="0"/>
              <a:t>b</a:t>
            </a:r>
            <a:r>
              <a:rPr lang="zh-CN" altLang="en-US" smtClean="0"/>
              <a:t>标题样式</a:t>
            </a:r>
            <a:endParaRPr lang="zh-CN" altLang="en-US" smtClean="0"/>
          </a:p>
        </p:txBody>
      </p:sp>
      <p:sp>
        <p:nvSpPr>
          <p:cNvPr id="1028" name="Rectangle 5"/>
          <p:cNvSpPr>
            <a:spLocks noGrp="1" noChangeArrowheads="1"/>
          </p:cNvSpPr>
          <p:nvPr>
            <p:ph type="body" idx="1"/>
          </p:nvPr>
        </p:nvSpPr>
        <p:spPr bwMode="auto">
          <a:xfrm>
            <a:off x="250825" y="1844675"/>
            <a:ext cx="8704263" cy="4287838"/>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57350" name="Rectangle 6"/>
          <p:cNvSpPr>
            <a:spLocks noGrp="1" noChangeArrowheads="1"/>
          </p:cNvSpPr>
          <p:nvPr>
            <p:ph type="dt" sz="half" idx="2"/>
          </p:nvPr>
        </p:nvSpPr>
        <p:spPr bwMode="auto">
          <a:xfrm>
            <a:off x="1162050" y="6243638"/>
            <a:ext cx="1905000" cy="457200"/>
          </a:xfrm>
          <a:prstGeom prst="rect">
            <a:avLst/>
          </a:prstGeom>
          <a:noFill/>
          <a:ln w="9525">
            <a:noFill/>
            <a:miter lim="800000"/>
          </a:ln>
          <a:effectLst/>
        </p:spPr>
        <p:txBody>
          <a:bodyPr vert="horz" wrap="square" lIns="91440" tIns="45720" rIns="91440" bIns="45720" numCol="1" anchor="b" anchorCtr="0" compatLnSpc="1"/>
          <a:lstStyle>
            <a:lvl1pPr fontAlgn="auto">
              <a:spcBef>
                <a:spcPts val="0"/>
              </a:spcBef>
              <a:spcAft>
                <a:spcPts val="0"/>
              </a:spcAft>
              <a:defRPr sz="1400">
                <a:latin typeface="+mj-lt"/>
                <a:ea typeface="+mn-ea"/>
              </a:defRPr>
            </a:lvl1pPr>
          </a:lstStyle>
          <a:p>
            <a:fld id="{ADAEA2A2-9380-405F-864F-8F928E351B72}" type="datetimeFigureOut">
              <a:rPr lang="zh-CN" altLang="en-US" smtClean="0"/>
            </a:fld>
            <a:endParaRPr lang="zh-CN" altLang="en-US"/>
          </a:p>
        </p:txBody>
      </p:sp>
      <p:sp>
        <p:nvSpPr>
          <p:cNvPr id="57351" name="Rectangle 7"/>
          <p:cNvSpPr>
            <a:spLocks noGrp="1" noChangeArrowheads="1"/>
          </p:cNvSpPr>
          <p:nvPr>
            <p:ph type="ftr" sz="quarter" idx="3"/>
          </p:nvPr>
        </p:nvSpPr>
        <p:spPr bwMode="auto">
          <a:xfrm>
            <a:off x="3657600" y="6243638"/>
            <a:ext cx="2895600" cy="457200"/>
          </a:xfrm>
          <a:prstGeom prst="rect">
            <a:avLst/>
          </a:prstGeom>
          <a:noFill/>
          <a:ln w="9525">
            <a:noFill/>
            <a:miter lim="800000"/>
          </a:ln>
          <a:effectLst/>
        </p:spPr>
        <p:txBody>
          <a:bodyPr vert="horz" wrap="square" lIns="91440" tIns="45720" rIns="91440" bIns="45720" numCol="1" anchor="b" anchorCtr="0" compatLnSpc="1"/>
          <a:lstStyle>
            <a:lvl1pPr algn="ctr" fontAlgn="auto">
              <a:spcBef>
                <a:spcPts val="0"/>
              </a:spcBef>
              <a:spcAft>
                <a:spcPts val="0"/>
              </a:spcAft>
              <a:defRPr sz="1400">
                <a:latin typeface="+mj-lt"/>
                <a:ea typeface="+mn-ea"/>
              </a:defRPr>
            </a:lvl1pPr>
          </a:lstStyle>
          <a:p>
            <a:endParaRPr lang="zh-CN" altLang="en-US"/>
          </a:p>
        </p:txBody>
      </p:sp>
      <p:sp>
        <p:nvSpPr>
          <p:cNvPr id="57352" name="Rectangle 8"/>
          <p:cNvSpPr>
            <a:spLocks noGrp="1" noChangeArrowheads="1"/>
          </p:cNvSpPr>
          <p:nvPr>
            <p:ph type="sldNum" sz="quarter" idx="4"/>
          </p:nvPr>
        </p:nvSpPr>
        <p:spPr bwMode="auto">
          <a:xfrm>
            <a:off x="7042150" y="6243638"/>
            <a:ext cx="1905000" cy="457200"/>
          </a:xfrm>
          <a:prstGeom prst="rect">
            <a:avLst/>
          </a:prstGeom>
          <a:noFill/>
          <a:ln w="9525">
            <a:noFill/>
            <a:miter lim="800000"/>
          </a:ln>
          <a:effectLst/>
        </p:spPr>
        <p:txBody>
          <a:bodyPr vert="horz" wrap="square" lIns="91440" tIns="45720" rIns="91440" bIns="45720" numCol="1" anchor="b" anchorCtr="0" compatLnSpc="1"/>
          <a:lstStyle>
            <a:lvl1pPr algn="r" fontAlgn="auto">
              <a:spcBef>
                <a:spcPts val="0"/>
              </a:spcBef>
              <a:spcAft>
                <a:spcPts val="0"/>
              </a:spcAft>
              <a:defRPr sz="1400">
                <a:latin typeface="+mj-lt"/>
                <a:ea typeface="+mn-ea"/>
              </a:defRPr>
            </a:lvl1pPr>
          </a:lstStyle>
          <a:p>
            <a:fld id="{900EAFA0-CF8A-4CD1-A1B8-1504CB3E1AA3}" type="slidenum">
              <a:rPr lang="zh-CN" altLang="en-US" smtClean="0"/>
            </a:fld>
            <a:endParaRPr lang="zh-CN" altLang="en-US"/>
          </a:p>
        </p:txBody>
      </p:sp>
      <p:pic>
        <p:nvPicPr>
          <p:cNvPr id="1032" name="图片 10" descr="index_03b.gif"/>
          <p:cNvPicPr>
            <a:picLocks noChangeAspect="1"/>
          </p:cNvPicPr>
          <p:nvPr/>
        </p:nvPicPr>
        <p:blipFill>
          <a:blip r:embed="rId13"/>
          <a:srcRect/>
          <a:stretch>
            <a:fillRect/>
          </a:stretch>
        </p:blipFill>
        <p:spPr bwMode="auto">
          <a:xfrm>
            <a:off x="179388" y="93663"/>
            <a:ext cx="2627312" cy="45561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timing>
    <p:tnLst>
      <p:par>
        <p:cTn id="1" dur="indefinite" restart="never" nodeType="tmRoot"/>
      </p:par>
    </p:tnLst>
  </p:timing>
  <p:txStyles>
    <p:titleStyle>
      <a:lvl1pPr algn="l" rtl="0" eaLnBrk="1" fontAlgn="base" hangingPunct="1">
        <a:spcBef>
          <a:spcPct val="0"/>
        </a:spcBef>
        <a:spcAft>
          <a:spcPct val="0"/>
        </a:spcAft>
        <a:defRPr sz="4400">
          <a:solidFill>
            <a:srgbClr val="CC0099"/>
          </a:solidFill>
          <a:latin typeface="+mj-lt"/>
          <a:ea typeface="+mj-ea"/>
          <a:cs typeface="+mj-cs"/>
        </a:defRPr>
      </a:lvl1pPr>
      <a:lvl2pPr algn="l" rtl="0" eaLnBrk="1" fontAlgn="base" hangingPunct="1">
        <a:spcBef>
          <a:spcPct val="0"/>
        </a:spcBef>
        <a:spcAft>
          <a:spcPct val="0"/>
        </a:spcAft>
        <a:defRPr sz="4400">
          <a:solidFill>
            <a:srgbClr val="CC0099"/>
          </a:solidFill>
          <a:latin typeface="Tahoma" panose="020B0604030504040204" pitchFamily="34" charset="0"/>
          <a:ea typeface="楷体_GB2312" pitchFamily="49" charset="-122"/>
        </a:defRPr>
      </a:lvl2pPr>
      <a:lvl3pPr algn="l" rtl="0" eaLnBrk="1" fontAlgn="base" hangingPunct="1">
        <a:spcBef>
          <a:spcPct val="0"/>
        </a:spcBef>
        <a:spcAft>
          <a:spcPct val="0"/>
        </a:spcAft>
        <a:defRPr sz="4400">
          <a:solidFill>
            <a:srgbClr val="CC0099"/>
          </a:solidFill>
          <a:latin typeface="Tahoma" panose="020B0604030504040204" pitchFamily="34" charset="0"/>
          <a:ea typeface="楷体_GB2312" pitchFamily="49" charset="-122"/>
        </a:defRPr>
      </a:lvl3pPr>
      <a:lvl4pPr algn="l" rtl="0" eaLnBrk="1" fontAlgn="base" hangingPunct="1">
        <a:spcBef>
          <a:spcPct val="0"/>
        </a:spcBef>
        <a:spcAft>
          <a:spcPct val="0"/>
        </a:spcAft>
        <a:defRPr sz="4400">
          <a:solidFill>
            <a:srgbClr val="CC0099"/>
          </a:solidFill>
          <a:latin typeface="Tahoma" panose="020B0604030504040204" pitchFamily="34" charset="0"/>
          <a:ea typeface="楷体_GB2312" pitchFamily="49" charset="-122"/>
        </a:defRPr>
      </a:lvl4pPr>
      <a:lvl5pPr algn="l" rtl="0" eaLnBrk="1" fontAlgn="base" hangingPunct="1">
        <a:spcBef>
          <a:spcPct val="0"/>
        </a:spcBef>
        <a:spcAft>
          <a:spcPct val="0"/>
        </a:spcAft>
        <a:defRPr sz="4400">
          <a:solidFill>
            <a:srgbClr val="CC0099"/>
          </a:solidFill>
          <a:latin typeface="Tahoma" panose="020B0604030504040204" pitchFamily="34" charset="0"/>
          <a:ea typeface="楷体_GB2312" pitchFamily="49" charset="-122"/>
        </a:defRPr>
      </a:lvl5pPr>
      <a:lvl6pPr marL="457200" algn="l" rtl="0" eaLnBrk="1" fontAlgn="base" hangingPunct="1">
        <a:spcBef>
          <a:spcPct val="0"/>
        </a:spcBef>
        <a:spcAft>
          <a:spcPct val="0"/>
        </a:spcAft>
        <a:defRPr sz="4400">
          <a:solidFill>
            <a:srgbClr val="CC0099"/>
          </a:solidFill>
          <a:latin typeface="Tahoma" panose="020B0604030504040204" pitchFamily="34" charset="0"/>
          <a:ea typeface="楷体_GB2312" pitchFamily="49" charset="-122"/>
        </a:defRPr>
      </a:lvl6pPr>
      <a:lvl7pPr marL="914400" algn="l" rtl="0" eaLnBrk="1" fontAlgn="base" hangingPunct="1">
        <a:spcBef>
          <a:spcPct val="0"/>
        </a:spcBef>
        <a:spcAft>
          <a:spcPct val="0"/>
        </a:spcAft>
        <a:defRPr sz="4400">
          <a:solidFill>
            <a:srgbClr val="CC0099"/>
          </a:solidFill>
          <a:latin typeface="Tahoma" panose="020B0604030504040204" pitchFamily="34" charset="0"/>
          <a:ea typeface="楷体_GB2312" pitchFamily="49" charset="-122"/>
        </a:defRPr>
      </a:lvl7pPr>
      <a:lvl8pPr marL="1371600" algn="l" rtl="0" eaLnBrk="1" fontAlgn="base" hangingPunct="1">
        <a:spcBef>
          <a:spcPct val="0"/>
        </a:spcBef>
        <a:spcAft>
          <a:spcPct val="0"/>
        </a:spcAft>
        <a:defRPr sz="4400">
          <a:solidFill>
            <a:srgbClr val="CC0099"/>
          </a:solidFill>
          <a:latin typeface="Tahoma" panose="020B0604030504040204" pitchFamily="34" charset="0"/>
          <a:ea typeface="楷体_GB2312" pitchFamily="49" charset="-122"/>
        </a:defRPr>
      </a:lvl8pPr>
      <a:lvl9pPr marL="1828800" algn="l" rtl="0" eaLnBrk="1" fontAlgn="base" hangingPunct="1">
        <a:spcBef>
          <a:spcPct val="0"/>
        </a:spcBef>
        <a:spcAft>
          <a:spcPct val="0"/>
        </a:spcAft>
        <a:defRPr sz="4400">
          <a:solidFill>
            <a:srgbClr val="CC0099"/>
          </a:solidFill>
          <a:latin typeface="Tahoma" panose="020B0604030504040204" pitchFamily="34" charset="0"/>
          <a:ea typeface="楷体_GB2312" pitchFamily="49" charset="-122"/>
        </a:defRPr>
      </a:lvl9pPr>
    </p:titleStyle>
    <p:body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6.emf"/><Relationship Id="rId1"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5.emf"/><Relationship Id="rId1"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011144  Computer Networks</a:t>
            </a:r>
            <a:endParaRPr lang="zh-CN" altLang="en-US" dirty="0"/>
          </a:p>
        </p:txBody>
      </p:sp>
      <p:sp>
        <p:nvSpPr>
          <p:cNvPr id="3" name="副标题 2"/>
          <p:cNvSpPr>
            <a:spLocks noGrp="1"/>
          </p:cNvSpPr>
          <p:nvPr>
            <p:ph type="subTitle" idx="1"/>
          </p:nvPr>
        </p:nvSpPr>
        <p:spPr/>
        <p:txBody>
          <a:bodyPr/>
          <a:lstStyle/>
          <a:p>
            <a:r>
              <a:rPr lang="en-US" altLang="zh-CN" dirty="0" smtClean="0"/>
              <a:t>Exercise 5</a:t>
            </a:r>
            <a:endParaRPr lang="zh-CN" altLang="en-US" dirty="0" smtClean="0"/>
          </a:p>
          <a:p>
            <a:endParaRPr lang="zh-CN" alt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818" name="Object 2"/>
          <p:cNvGraphicFramePr>
            <a:graphicFrameLocks noChangeAspect="1"/>
          </p:cNvGraphicFramePr>
          <p:nvPr/>
        </p:nvGraphicFramePr>
        <p:xfrm>
          <a:off x="4000496" y="928670"/>
          <a:ext cx="4138629" cy="5073983"/>
        </p:xfrm>
        <a:graphic>
          <a:graphicData uri="http://schemas.openxmlformats.org/presentationml/2006/ole">
            <mc:AlternateContent xmlns:mc="http://schemas.openxmlformats.org/markup-compatibility/2006">
              <mc:Choice xmlns:v="urn:schemas-microsoft-com:vml" Requires="v">
                <p:oleObj spid="_x0000_s3073" name="Visio" r:id="rId1" imgW="4241800" imgH="5194300" progId="Visio.Drawing.15">
                  <p:embed/>
                </p:oleObj>
              </mc:Choice>
              <mc:Fallback>
                <p:oleObj name="Visio" r:id="rId1" imgW="4241800" imgH="5194300" progId="Visio.Drawing.15">
                  <p:embed/>
                  <p:pic>
                    <p:nvPicPr>
                      <p:cNvPr id="0" name="图片 3072"/>
                      <p:cNvPicPr>
                        <a:picLocks noChangeAspect="1"/>
                      </p:cNvPicPr>
                      <p:nvPr/>
                    </p:nvPicPr>
                    <p:blipFill>
                      <a:blip r:embed="rId2"/>
                      <a:stretch>
                        <a:fillRect/>
                      </a:stretch>
                    </p:blipFill>
                    <p:spPr>
                      <a:xfrm>
                        <a:off x="4000496" y="928670"/>
                        <a:ext cx="4138629" cy="5073983"/>
                      </a:xfrm>
                      <a:prstGeom prst="rect">
                        <a:avLst/>
                      </a:prstGeom>
                      <a:noFill/>
                      <a:ln w="9525">
                        <a:noFill/>
                      </a:ln>
                    </p:spPr>
                  </p:pic>
                </p:oleObj>
              </mc:Fallback>
            </mc:AlternateContent>
          </a:graphicData>
        </a:graphic>
      </p:graphicFrame>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642918"/>
            <a:ext cx="8704263" cy="5489595"/>
          </a:xfrm>
        </p:spPr>
        <p:txBody>
          <a:bodyPr/>
          <a:lstStyle/>
          <a:p>
            <a:pPr>
              <a:buNone/>
            </a:pPr>
            <a:r>
              <a:rPr lang="en-US" altLang="zh-CN" dirty="0" smtClean="0"/>
              <a:t>Ans.: </a:t>
            </a:r>
            <a:endParaRPr lang="zh-CN" altLang="en-US" dirty="0"/>
          </a:p>
        </p:txBody>
      </p:sp>
      <p:graphicFrame>
        <p:nvGraphicFramePr>
          <p:cNvPr id="4" name="表格 3"/>
          <p:cNvGraphicFramePr>
            <a:graphicFrameLocks noGrp="1"/>
          </p:cNvGraphicFramePr>
          <p:nvPr/>
        </p:nvGraphicFramePr>
        <p:xfrm>
          <a:off x="357158" y="1857364"/>
          <a:ext cx="8501121" cy="2194560"/>
        </p:xfrm>
        <a:graphic>
          <a:graphicData uri="http://schemas.openxmlformats.org/drawingml/2006/table">
            <a:tbl>
              <a:tblPr/>
              <a:tblGrid>
                <a:gridCol w="3500461"/>
                <a:gridCol w="2928958"/>
                <a:gridCol w="2071702"/>
              </a:tblGrid>
              <a:tr h="0">
                <a:tc>
                  <a:txBody>
                    <a:bodyPr/>
                    <a:lstStyle/>
                    <a:p>
                      <a:pPr marR="3810" algn="just">
                        <a:spcAft>
                          <a:spcPts val="0"/>
                        </a:spcAft>
                      </a:pPr>
                      <a:r>
                        <a:rPr lang="en-US" sz="2400" kern="100">
                          <a:latin typeface="Calibri" panose="020F0502020204030204"/>
                          <a:ea typeface="宋体" panose="02010600030101010101" pitchFamily="2" charset="-122"/>
                          <a:cs typeface="Times New Roman" panose="02020603050405020304"/>
                        </a:rPr>
                        <a:t>Event</a:t>
                      </a:r>
                      <a:endParaRPr lang="zh-CN" sz="2400" kern="10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2400" kern="100">
                          <a:latin typeface="Calibri" panose="020F0502020204030204"/>
                          <a:ea typeface="宋体" panose="02010600030101010101" pitchFamily="2" charset="-122"/>
                          <a:cs typeface="Times New Roman" panose="02020603050405020304"/>
                        </a:rPr>
                        <a:t>Switch forwarding table</a:t>
                      </a:r>
                      <a:endParaRPr lang="zh-CN" sz="2400" kern="10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2400" kern="100">
                          <a:latin typeface="Calibri" panose="020F0502020204030204"/>
                          <a:ea typeface="宋体" panose="02010600030101010101" pitchFamily="2" charset="-122"/>
                          <a:cs typeface="Times New Roman" panose="02020603050405020304"/>
                        </a:rPr>
                        <a:t>Forwarding link</a:t>
                      </a:r>
                      <a:endParaRPr lang="zh-CN" sz="2400" kern="10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R="3810" algn="just">
                        <a:spcAft>
                          <a:spcPts val="0"/>
                        </a:spcAft>
                      </a:pPr>
                      <a:r>
                        <a:rPr lang="en-US" sz="2400" kern="100">
                          <a:latin typeface="Calibri" panose="020F0502020204030204"/>
                          <a:ea typeface="宋体" panose="02010600030101010101" pitchFamily="2" charset="-122"/>
                          <a:cs typeface="Times New Roman" panose="02020603050405020304"/>
                        </a:rPr>
                        <a:t>B sends a frame to E</a:t>
                      </a:r>
                      <a:endParaRPr lang="zh-CN" sz="2400" kern="10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2400" kern="100">
                          <a:latin typeface="Calibri" panose="020F0502020204030204"/>
                          <a:ea typeface="宋体" panose="02010600030101010101" pitchFamily="2" charset="-122"/>
                          <a:cs typeface="Times New Roman" panose="02020603050405020304"/>
                        </a:rPr>
                        <a:t>{B 2}</a:t>
                      </a:r>
                      <a:endParaRPr lang="zh-CN" sz="2400" kern="10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2400" kern="100">
                          <a:latin typeface="Calibri" panose="020F0502020204030204"/>
                          <a:ea typeface="宋体" panose="02010600030101010101" pitchFamily="2" charset="-122"/>
                          <a:cs typeface="Times New Roman" panose="02020603050405020304"/>
                        </a:rPr>
                        <a:t>ACDEF</a:t>
                      </a:r>
                      <a:endParaRPr lang="zh-CN" sz="2400" kern="10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R="3810" algn="just">
                        <a:spcAft>
                          <a:spcPts val="0"/>
                        </a:spcAft>
                      </a:pPr>
                      <a:r>
                        <a:rPr lang="en-US" sz="2400" kern="100">
                          <a:latin typeface="Calibri" panose="020F0502020204030204"/>
                          <a:ea typeface="宋体" panose="02010600030101010101" pitchFamily="2" charset="-122"/>
                          <a:cs typeface="Times New Roman" panose="02020603050405020304"/>
                        </a:rPr>
                        <a:t>E replies with a frame to B</a:t>
                      </a:r>
                      <a:endParaRPr lang="zh-CN" sz="2400" kern="10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2400" kern="100">
                          <a:latin typeface="Calibri" panose="020F0502020204030204"/>
                          <a:ea typeface="宋体" panose="02010600030101010101" pitchFamily="2" charset="-122"/>
                          <a:cs typeface="Times New Roman" panose="02020603050405020304"/>
                        </a:rPr>
                        <a:t>{B 2; E 5}</a:t>
                      </a:r>
                      <a:endParaRPr lang="zh-CN" sz="2400" kern="10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2400" kern="100">
                          <a:latin typeface="Calibri" panose="020F0502020204030204"/>
                          <a:ea typeface="宋体" panose="02010600030101010101" pitchFamily="2" charset="-122"/>
                          <a:cs typeface="Times New Roman" panose="02020603050405020304"/>
                        </a:rPr>
                        <a:t>B</a:t>
                      </a:r>
                      <a:endParaRPr lang="zh-CN" sz="2400" kern="10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R="3810" algn="just">
                        <a:spcAft>
                          <a:spcPts val="0"/>
                        </a:spcAft>
                      </a:pPr>
                      <a:r>
                        <a:rPr lang="en-US" sz="2400" kern="100">
                          <a:latin typeface="Calibri" panose="020F0502020204030204"/>
                          <a:ea typeface="宋体" panose="02010600030101010101" pitchFamily="2" charset="-122"/>
                          <a:cs typeface="Times New Roman" panose="02020603050405020304"/>
                        </a:rPr>
                        <a:t>A sends a frame to B</a:t>
                      </a:r>
                      <a:endParaRPr lang="zh-CN" sz="2400" kern="10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2400" kern="100">
                          <a:latin typeface="Calibri" panose="020F0502020204030204"/>
                          <a:ea typeface="宋体" panose="02010600030101010101" pitchFamily="2" charset="-122"/>
                          <a:cs typeface="Times New Roman" panose="02020603050405020304"/>
                        </a:rPr>
                        <a:t>{B 2; E 5; A 1}</a:t>
                      </a:r>
                      <a:endParaRPr lang="zh-CN" sz="2400" kern="10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2400" kern="100">
                          <a:latin typeface="Calibri" panose="020F0502020204030204"/>
                          <a:ea typeface="宋体" panose="02010600030101010101" pitchFamily="2" charset="-122"/>
                          <a:cs typeface="Times New Roman" panose="02020603050405020304"/>
                        </a:rPr>
                        <a:t>B</a:t>
                      </a:r>
                      <a:endParaRPr lang="zh-CN" sz="2400" kern="10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R="3810" algn="just">
                        <a:spcAft>
                          <a:spcPts val="0"/>
                        </a:spcAft>
                      </a:pPr>
                      <a:r>
                        <a:rPr lang="en-US" sz="2400" kern="100">
                          <a:latin typeface="Calibri" panose="020F0502020204030204"/>
                          <a:ea typeface="宋体" panose="02010600030101010101" pitchFamily="2" charset="-122"/>
                          <a:cs typeface="Times New Roman" panose="02020603050405020304"/>
                        </a:rPr>
                        <a:t>B replies with a frame to A</a:t>
                      </a:r>
                      <a:endParaRPr lang="zh-CN" sz="2400" kern="10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2400" kern="100">
                          <a:latin typeface="Calibri" panose="020F0502020204030204"/>
                          <a:ea typeface="宋体" panose="02010600030101010101" pitchFamily="2" charset="-122"/>
                          <a:cs typeface="Times New Roman" panose="02020603050405020304"/>
                        </a:rPr>
                        <a:t>{B 2; E 5; A 1}</a:t>
                      </a:r>
                      <a:endParaRPr lang="zh-CN" sz="2400" kern="10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2400" kern="100" dirty="0">
                          <a:latin typeface="Calibri" panose="020F0502020204030204"/>
                          <a:ea typeface="宋体" panose="02010600030101010101" pitchFamily="2" charset="-122"/>
                          <a:cs typeface="Times New Roman" panose="02020603050405020304"/>
                        </a:rPr>
                        <a:t>A</a:t>
                      </a:r>
                      <a:endParaRPr lang="zh-CN" sz="2400" kern="100" dirty="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571480"/>
            <a:ext cx="8704263" cy="5561033"/>
          </a:xfrm>
        </p:spPr>
        <p:txBody>
          <a:bodyPr/>
          <a:lstStyle/>
          <a:p>
            <a:pPr>
              <a:buNone/>
            </a:pPr>
            <a:r>
              <a:rPr lang="en-US" sz="2800" dirty="0" smtClean="0"/>
              <a:t>5. Which of the following is wrong?</a:t>
            </a:r>
            <a:endParaRPr lang="zh-CN" altLang="en-US" sz="2800" dirty="0" smtClean="0"/>
          </a:p>
          <a:p>
            <a:pPr lvl="1">
              <a:buNone/>
            </a:pPr>
            <a:r>
              <a:rPr lang="en-US" sz="2400" dirty="0" smtClean="0"/>
              <a:t>(a) </a:t>
            </a:r>
            <a:r>
              <a:rPr lang="en-US" dirty="0" smtClean="0"/>
              <a:t>FDM, TDM, and CDMA are channel partitioning MAC protocols.</a:t>
            </a:r>
            <a:endParaRPr lang="zh-CN" altLang="en-US" dirty="0" smtClean="0"/>
          </a:p>
          <a:p>
            <a:pPr lvl="1">
              <a:buNone/>
            </a:pPr>
            <a:r>
              <a:rPr lang="en-US" dirty="0" smtClean="0"/>
              <a:t>(b) Both CSMA and CDMA are random access protocols.</a:t>
            </a:r>
            <a:endParaRPr lang="zh-CN" altLang="en-US" dirty="0" smtClean="0"/>
          </a:p>
          <a:p>
            <a:pPr lvl="1">
              <a:buNone/>
            </a:pPr>
            <a:r>
              <a:rPr lang="en-US" dirty="0" smtClean="0"/>
              <a:t>(c) CSMA/CD doesn’t detect collusion as it is difficult in wireless LANs.</a:t>
            </a:r>
            <a:endParaRPr lang="zh-CN" altLang="en-US" dirty="0" smtClean="0"/>
          </a:p>
          <a:p>
            <a:pPr lvl="1">
              <a:buNone/>
            </a:pPr>
            <a:r>
              <a:rPr lang="en-US" dirty="0" smtClean="0"/>
              <a:t>(d) In random access protocol, if there is only one node, it can only utilize R/N capacity (R is the total link capacity)</a:t>
            </a:r>
            <a:endParaRPr lang="zh-CN" altLang="en-US" dirty="0" smtClean="0"/>
          </a:p>
          <a:p>
            <a:pPr lvl="1">
              <a:buNone/>
            </a:pPr>
            <a:r>
              <a:rPr lang="en-US" dirty="0" smtClean="0"/>
              <a:t>(e) CSMA can utilize 100% of the link bandwidth when there are many nodes sending data.</a:t>
            </a:r>
            <a:endParaRPr lang="en-US" dirty="0" smtClean="0"/>
          </a:p>
          <a:p>
            <a:pPr>
              <a:buNone/>
            </a:pPr>
            <a:endParaRPr lang="zh-CN" altLang="en-US" sz="2800" dirty="0"/>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642918"/>
            <a:ext cx="8704263" cy="5489595"/>
          </a:xfrm>
        </p:spPr>
        <p:txBody>
          <a:bodyPr/>
          <a:lstStyle/>
          <a:p>
            <a:pPr>
              <a:buNone/>
            </a:pPr>
            <a:r>
              <a:rPr lang="en-US" altLang="zh-CN" dirty="0" smtClean="0"/>
              <a:t>6. </a:t>
            </a:r>
            <a:r>
              <a:rPr lang="en-US" dirty="0" smtClean="0"/>
              <a:t>Explain why an Ethernet switch can “plug-and-play”. Why an IP router can not?</a:t>
            </a:r>
            <a:endParaRPr lang="en-US" dirty="0" smtClean="0"/>
          </a:p>
          <a:p>
            <a:pPr>
              <a:buNone/>
            </a:pPr>
            <a:endParaRPr lang="zh-CN" altLang="en-US" dirty="0"/>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642918"/>
            <a:ext cx="8704263" cy="5489595"/>
          </a:xfrm>
        </p:spPr>
        <p:txBody>
          <a:bodyPr/>
          <a:lstStyle/>
          <a:p>
            <a:pPr>
              <a:buNone/>
            </a:pPr>
            <a:r>
              <a:rPr lang="en-US" altLang="zh-CN" dirty="0" smtClean="0"/>
              <a:t>1. </a:t>
            </a:r>
            <a:r>
              <a:rPr lang="en-US" dirty="0" smtClean="0"/>
              <a:t>1. Consider the 5-bit generator, G=10011, and suppose that D has the value 1010101010. What is the value of R?</a:t>
            </a:r>
            <a:endParaRPr lang="en-US" dirty="0" smtClean="0"/>
          </a:p>
          <a:p>
            <a:pPr>
              <a:buNone/>
            </a:pPr>
            <a:endParaRPr lang="zh-CN" altLang="en-US" dirty="0"/>
          </a:p>
        </p:txBody>
      </p:sp>
      <p:pic>
        <p:nvPicPr>
          <p:cNvPr id="2049" name="Picture 1"/>
          <p:cNvPicPr>
            <a:picLocks noChangeAspect="1" noChangeArrowheads="1"/>
          </p:cNvPicPr>
          <p:nvPr/>
        </p:nvPicPr>
        <p:blipFill>
          <a:blip r:embed="rId1"/>
          <a:srcRect/>
          <a:stretch>
            <a:fillRect/>
          </a:stretch>
        </p:blipFill>
        <p:spPr bwMode="auto">
          <a:xfrm>
            <a:off x="4900086" y="2000240"/>
            <a:ext cx="3767663" cy="4571996"/>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714356"/>
            <a:ext cx="8704263" cy="5418157"/>
          </a:xfrm>
        </p:spPr>
        <p:txBody>
          <a:bodyPr/>
          <a:lstStyle/>
          <a:p>
            <a:pPr>
              <a:buNone/>
            </a:pPr>
            <a:r>
              <a:rPr lang="en-US" altLang="zh-CN" dirty="0" smtClean="0"/>
              <a:t>2. </a:t>
            </a:r>
            <a:r>
              <a:rPr lang="en-US" dirty="0" smtClean="0"/>
              <a:t>Consider the following network. </a:t>
            </a:r>
            <a:endParaRPr lang="zh-CN" altLang="en-US" dirty="0"/>
          </a:p>
        </p:txBody>
      </p:sp>
      <p:sp>
        <p:nvSpPr>
          <p:cNvPr id="102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1025" name="Object 1"/>
          <p:cNvGraphicFramePr>
            <a:graphicFrameLocks noChangeAspect="1"/>
          </p:cNvGraphicFramePr>
          <p:nvPr/>
        </p:nvGraphicFramePr>
        <p:xfrm>
          <a:off x="71406" y="1714488"/>
          <a:ext cx="8988454" cy="5000660"/>
        </p:xfrm>
        <a:graphic>
          <a:graphicData uri="http://schemas.openxmlformats.org/presentationml/2006/ole">
            <mc:AlternateContent xmlns:mc="http://schemas.openxmlformats.org/markup-compatibility/2006">
              <mc:Choice xmlns:v="urn:schemas-microsoft-com:vml" Requires="v">
                <p:oleObj spid="_x0000_s1027" name="Visio" r:id="rId1" imgW="11468100" imgH="6388100" progId="Visio.Drawing.15">
                  <p:embed/>
                </p:oleObj>
              </mc:Choice>
              <mc:Fallback>
                <p:oleObj name="Visio" r:id="rId1" imgW="11468100" imgH="6388100" progId="Visio.Drawing.15">
                  <p:embed/>
                  <p:pic>
                    <p:nvPicPr>
                      <p:cNvPr id="0" name="图片 1026"/>
                      <p:cNvPicPr>
                        <a:picLocks noChangeAspect="1"/>
                      </p:cNvPicPr>
                      <p:nvPr/>
                    </p:nvPicPr>
                    <p:blipFill>
                      <a:blip r:embed="rId2"/>
                      <a:stretch>
                        <a:fillRect/>
                      </a:stretch>
                    </p:blipFill>
                    <p:spPr>
                      <a:xfrm>
                        <a:off x="71406" y="1714488"/>
                        <a:ext cx="8988454" cy="5000660"/>
                      </a:xfrm>
                      <a:prstGeom prst="rect">
                        <a:avLst/>
                      </a:prstGeom>
                      <a:noFill/>
                      <a:ln w="9525">
                        <a:noFill/>
                      </a:ln>
                    </p:spPr>
                  </p:pic>
                </p:oleObj>
              </mc:Fallback>
            </mc:AlternateContent>
          </a:graphicData>
        </a:graphic>
      </p:graphicFrame>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642918"/>
            <a:ext cx="8704263" cy="5489595"/>
          </a:xfrm>
        </p:spPr>
        <p:txBody>
          <a:bodyPr/>
          <a:lstStyle/>
          <a:p>
            <a:pPr>
              <a:buNone/>
            </a:pPr>
            <a:r>
              <a:rPr lang="en-US" sz="2800" dirty="0" smtClean="0"/>
              <a:t>a. How many subnets are interconnected? List the hosts, switches and routers belonging to each subnet.</a:t>
            </a:r>
            <a:endParaRPr lang="zh-CN" altLang="en-US" sz="2800" dirty="0" smtClean="0"/>
          </a:p>
          <a:p>
            <a:pPr>
              <a:buNone/>
            </a:pPr>
            <a:endParaRPr lang="en-US" altLang="zh-CN" sz="2800" dirty="0" smtClean="0"/>
          </a:p>
          <a:p>
            <a:pPr>
              <a:buNone/>
            </a:pPr>
            <a:endParaRPr lang="zh-CN" altLang="en-US" sz="2800"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714356"/>
            <a:ext cx="8704263" cy="5418157"/>
          </a:xfrm>
        </p:spPr>
        <p:txBody>
          <a:bodyPr/>
          <a:lstStyle/>
          <a:p>
            <a:pPr>
              <a:buNone/>
            </a:pPr>
            <a:r>
              <a:rPr lang="en-US" sz="2800" dirty="0" smtClean="0"/>
              <a:t>b. Suppose host A sends an IP datagram to host F, for the three path segments from A to R1, R1 to R2, and R2 to F, list all the source/destination IP addresses and MAC addresses of the frames transmitting in each path segment.</a:t>
            </a:r>
            <a:endParaRPr lang="zh-CN" altLang="en-US" sz="2800" dirty="0" smtClean="0"/>
          </a:p>
          <a:p>
            <a:pPr>
              <a:buNone/>
            </a:pPr>
            <a:endParaRPr lang="zh-CN" altLang="en-US" sz="2800" dirty="0"/>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571480"/>
            <a:ext cx="8704263" cy="5561033"/>
          </a:xfrm>
        </p:spPr>
        <p:txBody>
          <a:bodyPr/>
          <a:lstStyle/>
          <a:p>
            <a:pPr>
              <a:buNone/>
            </a:pPr>
            <a:r>
              <a:rPr lang="en-US" sz="2800" dirty="0" smtClean="0"/>
              <a:t>c. Suppose each pair of hosts have successfully pinged each other, list the switch forwarding table for each of the three switches (ignore the TTL).</a:t>
            </a:r>
            <a:endParaRPr lang="en-US" sz="2800" dirty="0" smtClean="0"/>
          </a:p>
          <a:p>
            <a:endParaRPr lang="zh-CN" altLang="en-US" sz="2800" dirty="0"/>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642918"/>
            <a:ext cx="8704263" cy="5489595"/>
          </a:xfrm>
        </p:spPr>
        <p:txBody>
          <a:bodyPr/>
          <a:lstStyle/>
          <a:p>
            <a:pPr>
              <a:buNone/>
            </a:pPr>
            <a:r>
              <a:rPr lang="en-US" sz="2800" dirty="0" smtClean="0"/>
              <a:t>3. Consider the following network, and suppose each pair of hosts have successfully pinged each other, list the switch forwarding table for each of the three switches (ignore the TTL).</a:t>
            </a:r>
            <a:endParaRPr lang="en-US" sz="2800" dirty="0" smtClean="0"/>
          </a:p>
          <a:p>
            <a:pPr>
              <a:buNone/>
            </a:pPr>
            <a:r>
              <a:rPr lang="en-US" altLang="zh-CN" sz="2800" dirty="0" smtClean="0"/>
              <a:t>Ans.: </a:t>
            </a:r>
            <a:endParaRPr lang="zh-CN" altLang="en-US" sz="2800" dirty="0" smtClean="0"/>
          </a:p>
          <a:p>
            <a:endParaRPr lang="zh-CN" altLang="en-US" sz="2800" dirty="0"/>
          </a:p>
        </p:txBody>
      </p:sp>
      <p:sp>
        <p:nvSpPr>
          <p:cNvPr id="2867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571480"/>
            <a:ext cx="8704263" cy="5561033"/>
          </a:xfrm>
        </p:spPr>
        <p:txBody>
          <a:bodyPr/>
          <a:lstStyle/>
          <a:p>
            <a:pPr>
              <a:buNone/>
            </a:pPr>
            <a:r>
              <a:rPr lang="en-US" altLang="zh-CN" dirty="0" smtClean="0"/>
              <a:t>Ans.: </a:t>
            </a:r>
            <a:endParaRPr lang="en-US" altLang="zh-CN" dirty="0" smtClean="0"/>
          </a:p>
          <a:p>
            <a:pPr>
              <a:buNone/>
            </a:pPr>
            <a:r>
              <a:rPr lang="en-US" dirty="0" smtClean="0"/>
              <a:t>S1</a:t>
            </a:r>
            <a:endParaRPr lang="en-US" dirty="0" smtClean="0"/>
          </a:p>
          <a:p>
            <a:pPr>
              <a:buNone/>
            </a:pPr>
            <a:endParaRPr lang="en-US" altLang="zh-CN" dirty="0" smtClean="0"/>
          </a:p>
          <a:p>
            <a:pPr>
              <a:buNone/>
            </a:pPr>
            <a:endParaRPr lang="en-US" altLang="zh-CN" dirty="0" smtClean="0"/>
          </a:p>
          <a:p>
            <a:pPr>
              <a:buNone/>
            </a:pPr>
            <a:r>
              <a:rPr lang="en-US" dirty="0" smtClean="0"/>
              <a:t>S2</a:t>
            </a:r>
            <a:endParaRPr lang="zh-CN" altLang="en-US" dirty="0" smtClean="0"/>
          </a:p>
          <a:p>
            <a:pPr>
              <a:buNone/>
            </a:pPr>
            <a:endParaRPr lang="en-US" altLang="zh-CN" dirty="0" smtClean="0"/>
          </a:p>
          <a:p>
            <a:pPr>
              <a:buNone/>
            </a:pPr>
            <a:endParaRPr lang="en-US" altLang="zh-CN" dirty="0" smtClean="0"/>
          </a:p>
          <a:p>
            <a:pPr>
              <a:buNone/>
            </a:pPr>
            <a:endParaRPr lang="en-US" altLang="zh-CN" dirty="0" smtClean="0"/>
          </a:p>
          <a:p>
            <a:pPr>
              <a:buNone/>
            </a:pPr>
            <a:r>
              <a:rPr lang="en-US" altLang="zh-CN" dirty="0" smtClean="0"/>
              <a:t>S3</a:t>
            </a:r>
            <a:endParaRPr lang="zh-CN" altLang="en-US" dirty="0" smtClean="0"/>
          </a:p>
          <a:p>
            <a:pPr>
              <a:buNone/>
            </a:pPr>
            <a:endParaRPr lang="zh-CN" altLang="en-US" dirty="0"/>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642918"/>
            <a:ext cx="8704263" cy="5489595"/>
          </a:xfrm>
        </p:spPr>
        <p:txBody>
          <a:bodyPr/>
          <a:lstStyle/>
          <a:p>
            <a:pPr>
              <a:buNone/>
            </a:pPr>
            <a:r>
              <a:rPr lang="en-US" dirty="0" smtClean="0"/>
              <a:t>4. Let’s consider the operation of a learning switch in the context of a network in which 6 nodes labeled A through F are star connected into an Ethernet switch. Suppose that (</a:t>
            </a:r>
            <a:r>
              <a:rPr lang="en-US" dirty="0" err="1" smtClean="0"/>
              <a:t>i</a:t>
            </a:r>
            <a:r>
              <a:rPr lang="en-US" dirty="0" smtClean="0"/>
              <a:t>) B sends a frame to E, (ii) E replies with a frame to B, (iii) A sends a frame to B, (iv) B replies with a frame to A. The switch table is initially empty. Show the state of the switch forwarding table before and after each of these events. For each of these events, identify the link(s) on which the transmitted frame will be forwarded.</a:t>
            </a:r>
            <a:endParaRPr lang="zh-CN" altLang="en-US" dirty="0"/>
          </a:p>
        </p:txBody>
      </p:sp>
    </p:spTree>
  </p:cSld>
  <p:clrMapOvr>
    <a:masterClrMapping/>
  </p:clrMapOvr>
  <p:transition>
    <p:fade/>
  </p:transition>
</p:sld>
</file>

<file path=ppt/theme/theme1.xml><?xml version="1.0" encoding="utf-8"?>
<a:theme xmlns:a="http://schemas.openxmlformats.org/drawingml/2006/main" name="Lec0">
  <a:themeElements>
    <a:clrScheme name="USTC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USTC">
      <a:majorFont>
        <a:latin typeface="Tahoma"/>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USTC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USTC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USTC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USTC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USTC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USTC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Ex1</Template>
  <TotalTime>0</TotalTime>
  <Words>2081</Words>
  <Application>WPS 演示</Application>
  <PresentationFormat>全屏显示(4:3)</PresentationFormat>
  <Paragraphs>80</Paragraphs>
  <Slides>13</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13</vt:i4>
      </vt:variant>
    </vt:vector>
  </HeadingPairs>
  <TitlesOfParts>
    <vt:vector size="27" baseType="lpstr">
      <vt:lpstr>Arial</vt:lpstr>
      <vt:lpstr>宋体</vt:lpstr>
      <vt:lpstr>Wingdings</vt:lpstr>
      <vt:lpstr>Tahoma</vt:lpstr>
      <vt:lpstr>楷体_GB2312</vt:lpstr>
      <vt:lpstr>新宋体</vt:lpstr>
      <vt:lpstr>Calibri</vt:lpstr>
      <vt:lpstr>Times New Roman</vt:lpstr>
      <vt:lpstr>微软雅黑</vt:lpstr>
      <vt:lpstr>Arial Unicode MS</vt:lpstr>
      <vt:lpstr>Times New Roman</vt:lpstr>
      <vt:lpstr>Lec0</vt:lpstr>
      <vt:lpstr>Visio.Drawing.15</vt:lpstr>
      <vt:lpstr>Visio.Drawing.15</vt:lpstr>
      <vt:lpstr>011144  Computer Networks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011144  Computer Networks</dc:title>
  <dc:creator>Administrator</dc:creator>
  <cp:lastModifiedBy>Eiffel.</cp:lastModifiedBy>
  <cp:revision>17</cp:revision>
  <dcterms:created xsi:type="dcterms:W3CDTF">2018-10-14T12:12:00Z</dcterms:created>
  <dcterms:modified xsi:type="dcterms:W3CDTF">2022-01-16T00:54:37Z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2052-11.1.0.9914</vt:lpwstr>
  </property>
</Properties>
</file>