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anose="05000000000000000000" pitchFamily="2" charset="2"/>
              <a:buNone/>
              <a:defRPr>
                <a:solidFill>
                  <a:srgbClr val="000099"/>
                </a:solidFill>
              </a:defRPr>
            </a:lvl1pPr>
          </a:lstStyle>
          <a:p>
            <a:r>
              <a:rPr lang="zh-CN" altLang="en-US" smtClean="0"/>
              <a:t>单击此处编辑母版副标题样式</a:t>
            </a:r>
            <a:endParaRPr lang="zh-CN" altLang="en-US"/>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BE489117-BEC7-4C50-A7F0-FEF1FDEB61A8}" type="datetimeFigureOut">
              <a:rPr lang="zh-CN" altLang="en-US" smtClean="0"/>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BE489117-BEC7-4C50-A7F0-FEF1FDEB61A8}"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FA67AADE-61BA-465F-9C75-F23DA0253CB3}"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2">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a:t>
            </a:r>
            <a:r>
              <a:rPr lang="en-US" altLang="zh-CN" smtClean="0"/>
              <a:t>b</a:t>
            </a:r>
            <a:r>
              <a:rPr lang="zh-CN" altLang="en-US" smtClean="0"/>
              <a:t>标题样式</a:t>
            </a:r>
            <a:endParaRPr lang="zh-CN" altLang="en-US" smtClean="0"/>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400">
                <a:latin typeface="+mj-lt"/>
                <a:ea typeface="+mn-ea"/>
              </a:defRPr>
            </a:lvl1pPr>
          </a:lstStyle>
          <a:p>
            <a:fld id="{BE489117-BEC7-4C50-A7F0-FEF1FDEB61A8}" type="datetimeFigureOut">
              <a:rPr lang="zh-CN" altLang="en-US" smtClean="0"/>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400">
                <a:latin typeface="+mj-lt"/>
                <a:ea typeface="+mn-ea"/>
              </a:defRPr>
            </a:lvl1pPr>
          </a:lstStyle>
          <a:p>
            <a:fld id="{FA67AADE-61BA-465F-9C75-F23DA0253CB3}" type="slidenum">
              <a:rPr lang="zh-CN" altLang="en-US" smtClean="0"/>
            </a:fld>
            <a:endParaRPr lang="zh-CN" altLang="en-US"/>
          </a:p>
        </p:txBody>
      </p:sp>
      <p:pic>
        <p:nvPicPr>
          <p:cNvPr id="1032" name="图片 10" descr="index_03b.gif"/>
          <p:cNvPicPr>
            <a:picLocks noChangeAspect="1"/>
          </p:cNvPicPr>
          <p:nvPr/>
        </p:nvPicPr>
        <p:blipFill>
          <a:blip r:embed="rId13"/>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011144  Computer Networks</a:t>
            </a:r>
            <a:endParaRPr lang="zh-CN" altLang="en-US" dirty="0"/>
          </a:p>
        </p:txBody>
      </p:sp>
      <p:sp>
        <p:nvSpPr>
          <p:cNvPr id="3" name="副标题 2"/>
          <p:cNvSpPr>
            <a:spLocks noGrp="1"/>
          </p:cNvSpPr>
          <p:nvPr>
            <p:ph type="subTitle" idx="1"/>
          </p:nvPr>
        </p:nvSpPr>
        <p:spPr/>
        <p:txBody>
          <a:bodyPr/>
          <a:lstStyle/>
          <a:p>
            <a:r>
              <a:rPr lang="en-US" altLang="zh-CN" dirty="0" smtClean="0"/>
              <a:t>Exercise </a:t>
            </a:r>
            <a:r>
              <a:rPr lang="en-US" altLang="zh-CN" dirty="0" smtClean="0"/>
              <a:t>6</a:t>
            </a:r>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altLang="zh-CN" sz="2800" dirty="0" smtClean="0"/>
              <a:t>1. True or false</a:t>
            </a:r>
            <a:endParaRPr lang="en-US" altLang="zh-CN" sz="2800" dirty="0" smtClean="0"/>
          </a:p>
          <a:p>
            <a:pPr>
              <a:buNone/>
            </a:pPr>
            <a:r>
              <a:rPr lang="en-US" altLang="zh-CN" sz="2800" dirty="0" smtClean="0"/>
              <a:t>(a) Before an 802.11 station transmits a data frame, it must first send an RTS frame and receive a corresponding CTS frame.</a:t>
            </a:r>
            <a:endParaRPr lang="en-US" altLang="zh-CN" sz="2800" dirty="0" smtClean="0"/>
          </a:p>
          <a:p>
            <a:pPr>
              <a:buNone/>
            </a:pPr>
            <a:r>
              <a:rPr lang="en-US" altLang="zh-CN" sz="2800" dirty="0" smtClean="0"/>
              <a:t>(b) Using RTS and CTS can completely avoid collision.</a:t>
            </a:r>
            <a:endParaRPr lang="en-US" altLang="zh-CN" sz="2800" dirty="0" smtClean="0"/>
          </a:p>
          <a:p>
            <a:pPr>
              <a:buNone/>
            </a:pPr>
            <a:r>
              <a:rPr lang="en-US" altLang="zh-CN" sz="2800" dirty="0" smtClean="0"/>
              <a:t>(c) Using RTS and CTS can completely avoid collision in transmitting data frames.</a:t>
            </a:r>
            <a:endParaRPr lang="en-US" altLang="zh-CN" sz="2800" dirty="0" smtClean="0"/>
          </a:p>
          <a:p>
            <a:pPr>
              <a:buNone/>
            </a:pPr>
            <a:r>
              <a:rPr lang="en-US" altLang="zh-CN" sz="2800" dirty="0" smtClean="0"/>
              <a:t>(d) Ethernet and 802.11 use the same frame structure</a:t>
            </a:r>
            <a:r>
              <a:rPr lang="en-US" altLang="zh-CN" sz="2800" dirty="0" smtClean="0"/>
              <a:t>.</a:t>
            </a:r>
            <a:endParaRPr lang="en-US" altLang="zh-CN" sz="2800" dirty="0" smtClean="0"/>
          </a:p>
          <a:p>
            <a:pPr>
              <a:buNone/>
            </a:pPr>
            <a:endParaRPr lang="en-US" altLang="zh-CN" sz="2800" dirty="0" smtClean="0"/>
          </a:p>
          <a:p>
            <a:pPr>
              <a:buNone/>
            </a:pPr>
            <a:endParaRPr lang="zh-CN" altLang="en-US" sz="28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sz="2800" dirty="0" smtClean="0"/>
              <a:t>2. </a:t>
            </a:r>
            <a:r>
              <a:rPr lang="en-US" sz="2800" dirty="0" smtClean="0"/>
              <a:t>Two users using CDMA to communicate, user A’s code = {1,-1,-1,1,-1,1}, user B’s code = {1, 1,-1,-1,1,1}. Suppose user A transmits 1, user B transmits -1, show the decoded data using A and B’s code to recover from the combined signal</a:t>
            </a:r>
            <a:r>
              <a:rPr lang="en-US" sz="2800" dirty="0" smtClean="0"/>
              <a:t>.</a:t>
            </a:r>
            <a:endParaRPr lang="en-US" sz="2800" dirty="0" smtClean="0"/>
          </a:p>
          <a:p>
            <a:pPr>
              <a:buNone/>
            </a:pPr>
            <a:endParaRPr lang="zh-CN" altLang="en-US" sz="28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sz="2800" dirty="0" smtClean="0"/>
              <a:t>3. Using </a:t>
            </a:r>
            <a:r>
              <a:rPr lang="en-US" sz="2800" dirty="0" smtClean="0"/>
              <a:t>the following 3-bit block cipher to encrypt a bit string 100100100 (a) without cipher-block chaining (CBC); and (b) with cipher-block chaining (CBC) and IV=111</a:t>
            </a:r>
            <a:r>
              <a:rPr lang="en-US" sz="2800" dirty="0" smtClean="0"/>
              <a:t>.</a:t>
            </a:r>
            <a:endParaRPr lang="en-US"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zh-CN" altLang="en-US" sz="2800" dirty="0"/>
          </a:p>
        </p:txBody>
      </p:sp>
      <p:pic>
        <p:nvPicPr>
          <p:cNvPr id="4" name="图片 3"/>
          <p:cNvPicPr/>
          <p:nvPr/>
        </p:nvPicPr>
        <p:blipFill>
          <a:blip r:embed="rId1"/>
          <a:srcRect/>
          <a:stretch>
            <a:fillRect/>
          </a:stretch>
        </p:blipFill>
        <p:spPr bwMode="auto">
          <a:xfrm>
            <a:off x="2071670" y="2143116"/>
            <a:ext cx="6357982" cy="250033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4. Suppose two mobile nodes communicate with mobile IP, as shown in the following graph, each has its permanent address and care-of-address, and the visited networks have dedicated mobile agents on the routers. On which paths the IP packets contains encapsulated headers, and give all the destination addresses of the IP headers (including the encapsulated headers) for the packets on each path</a:t>
            </a:r>
            <a:r>
              <a:rPr lang="en-US" sz="2800" dirty="0" smtClean="0"/>
              <a:t>.</a:t>
            </a:r>
            <a:endParaRPr lang="en-US" sz="2800" dirty="0" smtClean="0"/>
          </a:p>
          <a:p>
            <a:pPr>
              <a:buNone/>
            </a:pPr>
            <a:endParaRPr lang="zh-CN" altLang="en-US" sz="2800" dirty="0"/>
          </a:p>
        </p:txBody>
      </p:sp>
      <p:sp>
        <p:nvSpPr>
          <p:cNvPr id="163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785786" y="642918"/>
          <a:ext cx="7520956" cy="5357850"/>
        </p:xfrm>
        <a:graphic>
          <a:graphicData uri="http://schemas.openxmlformats.org/presentationml/2006/ole">
            <mc:AlternateContent xmlns:mc="http://schemas.openxmlformats.org/markup-compatibility/2006">
              <mc:Choice xmlns:v="urn:schemas-microsoft-com:vml" Requires="v">
                <p:oleObj spid="_x0000_s1025" name="Visio" r:id="rId1" imgW="8242300" imgH="5867400" progId="Visio.Drawing.15">
                  <p:embed/>
                </p:oleObj>
              </mc:Choice>
              <mc:Fallback>
                <p:oleObj name="Visio" r:id="rId1" imgW="8242300" imgH="5867400" progId="Visio.Drawing.15">
                  <p:embed/>
                  <p:pic>
                    <p:nvPicPr>
                      <p:cNvPr id="0" name="图片 1024"/>
                      <p:cNvPicPr>
                        <a:picLocks noChangeAspect="1"/>
                      </p:cNvPicPr>
                      <p:nvPr/>
                    </p:nvPicPr>
                    <p:blipFill>
                      <a:blip r:embed="rId2"/>
                      <a:stretch>
                        <a:fillRect/>
                      </a:stretch>
                    </p:blipFill>
                    <p:spPr>
                      <a:xfrm>
                        <a:off x="785786" y="642918"/>
                        <a:ext cx="7520956" cy="5357850"/>
                      </a:xfrm>
                      <a:prstGeom prst="rect">
                        <a:avLst/>
                      </a:prstGeom>
                      <a:noFill/>
                      <a:ln w="9525">
                        <a:noFill/>
                      </a:ln>
                    </p:spPr>
                  </p:pic>
                </p:oleObj>
              </mc:Fallback>
            </mc:AlternateContent>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sz="2800" dirty="0" smtClean="0"/>
              <a:t>Ans.: </a:t>
            </a:r>
            <a:endParaRPr lang="en-US" altLang="zh-CN" sz="2800" dirty="0" smtClean="0"/>
          </a:p>
          <a:p>
            <a:pPr>
              <a:buNone/>
            </a:pPr>
            <a:r>
              <a:rPr lang="en-US" altLang="zh-CN" sz="2800" dirty="0" smtClean="0"/>
              <a:t>Packets on path 2 and path 5 contains encapsulated headers.</a:t>
            </a:r>
            <a:endParaRPr lang="en-US" altLang="zh-CN" sz="2800" dirty="0" smtClean="0"/>
          </a:p>
          <a:p>
            <a:pPr>
              <a:buNone/>
            </a:pPr>
            <a:r>
              <a:rPr lang="en-US" altLang="zh-CN" sz="2800" dirty="0" smtClean="0"/>
              <a:t>Path 1: </a:t>
            </a:r>
            <a:r>
              <a:rPr lang="en-US" altLang="zh-CN" sz="2800" dirty="0" err="1" smtClean="0"/>
              <a:t>dst</a:t>
            </a:r>
            <a:r>
              <a:rPr lang="en-US" altLang="zh-CN" sz="2800" dirty="0" smtClean="0"/>
              <a:t> </a:t>
            </a:r>
            <a:r>
              <a:rPr lang="en-US" altLang="zh-CN" sz="2800" dirty="0" err="1" smtClean="0"/>
              <a:t>addr</a:t>
            </a:r>
            <a:r>
              <a:rPr lang="en-US" altLang="zh-CN" sz="2800" dirty="0" smtClean="0"/>
              <a:t>. = 128.119.40.18</a:t>
            </a:r>
            <a:endParaRPr lang="en-US" altLang="zh-CN" sz="2800" dirty="0" smtClean="0"/>
          </a:p>
          <a:p>
            <a:pPr>
              <a:buNone/>
            </a:pPr>
            <a:r>
              <a:rPr lang="en-US" altLang="zh-CN" sz="2800" dirty="0" smtClean="0"/>
              <a:t>Path 2: outer </a:t>
            </a:r>
            <a:r>
              <a:rPr lang="en-US" altLang="zh-CN" sz="2800" dirty="0" err="1" smtClean="0"/>
              <a:t>dst</a:t>
            </a:r>
            <a:r>
              <a:rPr lang="en-US" altLang="zh-CN" sz="2800" dirty="0" smtClean="0"/>
              <a:t> </a:t>
            </a:r>
            <a:r>
              <a:rPr lang="en-US" altLang="zh-CN" sz="2800" dirty="0" err="1" smtClean="0"/>
              <a:t>addr</a:t>
            </a:r>
            <a:r>
              <a:rPr lang="en-US" altLang="zh-CN" sz="2800" dirty="0" smtClean="0"/>
              <a:t>. = 79.129.13.2, </a:t>
            </a:r>
            <a:r>
              <a:rPr lang="en-US" altLang="zh-CN" sz="2800" dirty="0" err="1" smtClean="0"/>
              <a:t>innder</a:t>
            </a:r>
            <a:r>
              <a:rPr lang="en-US" altLang="zh-CN" sz="2800" dirty="0" smtClean="0"/>
              <a:t> </a:t>
            </a:r>
            <a:r>
              <a:rPr lang="en-US" altLang="zh-CN" sz="2800" dirty="0" err="1" smtClean="0"/>
              <a:t>dst</a:t>
            </a:r>
            <a:r>
              <a:rPr lang="en-US" altLang="zh-CN" sz="2800" dirty="0" smtClean="0"/>
              <a:t> </a:t>
            </a:r>
            <a:r>
              <a:rPr lang="en-US" altLang="zh-CN" sz="2800" dirty="0" err="1" smtClean="0"/>
              <a:t>addr</a:t>
            </a:r>
            <a:r>
              <a:rPr lang="en-US" altLang="zh-CN" sz="2800" dirty="0" smtClean="0"/>
              <a:t>. = 128.119.40.18</a:t>
            </a:r>
            <a:endParaRPr lang="en-US" altLang="zh-CN" sz="2800" dirty="0" smtClean="0"/>
          </a:p>
          <a:p>
            <a:pPr>
              <a:buNone/>
            </a:pPr>
            <a:r>
              <a:rPr lang="en-US" altLang="zh-CN" sz="2800" dirty="0" smtClean="0"/>
              <a:t>Path 3: </a:t>
            </a:r>
            <a:r>
              <a:rPr lang="en-US" altLang="zh-CN" sz="2800" dirty="0" err="1" smtClean="0"/>
              <a:t>dst</a:t>
            </a:r>
            <a:r>
              <a:rPr lang="en-US" altLang="zh-CN" sz="2800" dirty="0" smtClean="0"/>
              <a:t> </a:t>
            </a:r>
            <a:r>
              <a:rPr lang="en-US" altLang="zh-CN" sz="2800" dirty="0" err="1" smtClean="0"/>
              <a:t>addr</a:t>
            </a:r>
            <a:r>
              <a:rPr lang="en-US" altLang="zh-CN" sz="2800" dirty="0" smtClean="0"/>
              <a:t>. = 128.119.40.18</a:t>
            </a:r>
            <a:endParaRPr lang="en-US" altLang="zh-CN" sz="2800" dirty="0" smtClean="0"/>
          </a:p>
          <a:p>
            <a:pPr>
              <a:buNone/>
            </a:pPr>
            <a:r>
              <a:rPr lang="en-US" altLang="zh-CN" sz="2800" dirty="0" smtClean="0"/>
              <a:t>Path 4: </a:t>
            </a:r>
            <a:r>
              <a:rPr lang="en-US" altLang="zh-CN" sz="2800" dirty="0" err="1" smtClean="0"/>
              <a:t>dst</a:t>
            </a:r>
            <a:r>
              <a:rPr lang="en-US" altLang="zh-CN" sz="2800" dirty="0" smtClean="0"/>
              <a:t> </a:t>
            </a:r>
            <a:r>
              <a:rPr lang="en-US" altLang="zh-CN" sz="2800" dirty="0" err="1" smtClean="0"/>
              <a:t>addr</a:t>
            </a:r>
            <a:r>
              <a:rPr lang="en-US" altLang="zh-CN" sz="2800" dirty="0" smtClean="0"/>
              <a:t>. = 10.10.10.1</a:t>
            </a:r>
            <a:endParaRPr lang="en-US" altLang="zh-CN" sz="2800" dirty="0" smtClean="0"/>
          </a:p>
          <a:p>
            <a:pPr>
              <a:buNone/>
            </a:pPr>
            <a:r>
              <a:rPr lang="en-US" altLang="zh-CN" sz="2800" dirty="0" smtClean="0"/>
              <a:t>Path 5: outer </a:t>
            </a:r>
            <a:r>
              <a:rPr lang="en-US" altLang="zh-CN" sz="2800" dirty="0" err="1" smtClean="0"/>
              <a:t>dst</a:t>
            </a:r>
            <a:r>
              <a:rPr lang="en-US" altLang="zh-CN" sz="2800" dirty="0" smtClean="0"/>
              <a:t> </a:t>
            </a:r>
            <a:r>
              <a:rPr lang="en-US" altLang="zh-CN" sz="2800" dirty="0" err="1" smtClean="0"/>
              <a:t>addr</a:t>
            </a:r>
            <a:r>
              <a:rPr lang="en-US" altLang="zh-CN" sz="2800" dirty="0" smtClean="0"/>
              <a:t>. = 20.20.20.2, </a:t>
            </a:r>
            <a:r>
              <a:rPr lang="en-US" altLang="zh-CN" sz="2800" dirty="0" err="1" smtClean="0"/>
              <a:t>innder</a:t>
            </a:r>
            <a:r>
              <a:rPr lang="en-US" altLang="zh-CN" sz="2800" dirty="0" smtClean="0"/>
              <a:t> </a:t>
            </a:r>
            <a:r>
              <a:rPr lang="en-US" altLang="zh-CN" sz="2800" dirty="0" err="1" smtClean="0"/>
              <a:t>dst</a:t>
            </a:r>
            <a:r>
              <a:rPr lang="en-US" altLang="zh-CN" sz="2800" dirty="0" smtClean="0"/>
              <a:t> </a:t>
            </a:r>
            <a:r>
              <a:rPr lang="en-US" altLang="zh-CN" sz="2800" dirty="0" err="1" smtClean="0"/>
              <a:t>addr</a:t>
            </a:r>
            <a:r>
              <a:rPr lang="en-US" altLang="zh-CN" sz="2800" dirty="0" smtClean="0"/>
              <a:t>. = 10.10.10.1</a:t>
            </a:r>
            <a:endParaRPr lang="en-US" altLang="zh-CN" sz="2800" dirty="0" smtClean="0"/>
          </a:p>
          <a:p>
            <a:pPr>
              <a:buNone/>
            </a:pPr>
            <a:r>
              <a:rPr lang="en-US" altLang="zh-CN" sz="2800" dirty="0" smtClean="0"/>
              <a:t>Path 6: </a:t>
            </a:r>
            <a:r>
              <a:rPr lang="en-US" altLang="zh-CN" sz="2800" dirty="0" err="1" smtClean="0"/>
              <a:t>dst</a:t>
            </a:r>
            <a:r>
              <a:rPr lang="en-US" altLang="zh-CN" sz="2800" dirty="0" smtClean="0"/>
              <a:t> </a:t>
            </a:r>
            <a:r>
              <a:rPr lang="en-US" altLang="zh-CN" sz="2800" dirty="0" err="1" smtClean="0"/>
              <a:t>addr</a:t>
            </a:r>
            <a:r>
              <a:rPr lang="en-US" altLang="zh-CN" sz="2800" dirty="0" smtClean="0"/>
              <a:t>. = 10.10.10.1</a:t>
            </a:r>
            <a:endParaRPr lang="en-US" altLang="zh-CN" sz="2800" dirty="0" smtClean="0"/>
          </a:p>
          <a:p>
            <a:pPr>
              <a:buNone/>
            </a:pPr>
            <a:endParaRPr lang="zh-CN" altLang="en-US" sz="28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altLang="zh-CN" sz="2800" dirty="0" smtClean="0"/>
              <a:t>5. </a:t>
            </a:r>
            <a:r>
              <a:rPr lang="en-US" sz="2800" dirty="0" smtClean="0"/>
              <a:t>Consider RSA with p = 5 and q = 11.</a:t>
            </a:r>
            <a:endParaRPr lang="zh-CN" altLang="en-US" sz="2800" dirty="0" smtClean="0"/>
          </a:p>
          <a:p>
            <a:pPr>
              <a:buNone/>
            </a:pPr>
            <a:r>
              <a:rPr lang="en-US" sz="2800" dirty="0" smtClean="0"/>
              <a:t>(a) What are n and z?</a:t>
            </a:r>
            <a:endParaRPr lang="zh-CN" altLang="en-US" sz="2800" dirty="0" smtClean="0"/>
          </a:p>
          <a:p>
            <a:pPr>
              <a:buNone/>
            </a:pPr>
            <a:r>
              <a:rPr lang="en-US" sz="2800" dirty="0" smtClean="0"/>
              <a:t>(b) Is e = 3, d = 27 acceptable? Why?</a:t>
            </a:r>
            <a:endParaRPr lang="zh-CN" altLang="en-US" sz="2800" dirty="0" smtClean="0"/>
          </a:p>
          <a:p>
            <a:pPr>
              <a:buNone/>
            </a:pPr>
            <a:r>
              <a:rPr lang="en-US" sz="2800" dirty="0" smtClean="0"/>
              <a:t>(c) Encrypt the message m = 8 using the key (n, e). </a:t>
            </a:r>
            <a:endParaRPr lang="en-US" sz="2800" dirty="0" smtClean="0"/>
          </a:p>
          <a:p>
            <a:pPr>
              <a:buNone/>
            </a:pPr>
            <a:endParaRPr lang="zh-CN" altLang="en-US" sz="2800" dirty="0"/>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移动云环境下的互联网内容分发(2018-10-10)</Template>
  <TotalTime>0</TotalTime>
  <Words>1638</Words>
  <Application>WPS 演示</Application>
  <PresentationFormat>全屏显示(4:3)</PresentationFormat>
  <Paragraphs>40</Paragraphs>
  <Slides>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22" baseType="lpstr">
      <vt:lpstr>Arial</vt:lpstr>
      <vt:lpstr>宋体</vt:lpstr>
      <vt:lpstr>Wingdings</vt:lpstr>
      <vt:lpstr>Tahoma</vt:lpstr>
      <vt:lpstr>楷体_GB2312</vt:lpstr>
      <vt:lpstr>新宋体</vt:lpstr>
      <vt:lpstr>Calibri</vt:lpstr>
      <vt:lpstr>Times New Roman</vt:lpstr>
      <vt:lpstr>微软雅黑</vt:lpstr>
      <vt:lpstr>Arial Unicode MS</vt:lpstr>
      <vt:lpstr>Times New Roman</vt:lpstr>
      <vt:lpstr>楷体_GB2312</vt:lpstr>
      <vt:lpstr>Lec0</vt:lpstr>
      <vt:lpstr>Visio.Drawing.15</vt:lpstr>
      <vt:lpstr>011144  Computer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计算机网络</dc:title>
  <dc:creator>Administrator</dc:creator>
  <cp:lastModifiedBy>Eiffel.</cp:lastModifiedBy>
  <cp:revision>5</cp:revision>
  <dcterms:created xsi:type="dcterms:W3CDTF">2018-10-14T11:27:00Z</dcterms:created>
  <dcterms:modified xsi:type="dcterms:W3CDTF">2022-01-14T06:21:33Z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