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Lst>
  <p:notesMasterIdLst>
    <p:notesMasterId r:id="rId25"/>
  </p:notesMasterIdLst>
  <p:sldIdLst>
    <p:sldId id="550" r:id="rId3"/>
    <p:sldId id="551" r:id="rId4"/>
    <p:sldId id="509" r:id="rId5"/>
    <p:sldId id="512" r:id="rId6"/>
    <p:sldId id="511" r:id="rId7"/>
    <p:sldId id="458" r:id="rId8"/>
    <p:sldId id="528" r:id="rId9"/>
    <p:sldId id="422" r:id="rId10"/>
    <p:sldId id="526" r:id="rId11"/>
    <p:sldId id="527" r:id="rId12"/>
    <p:sldId id="513" r:id="rId13"/>
    <p:sldId id="532" r:id="rId14"/>
    <p:sldId id="533" r:id="rId15"/>
    <p:sldId id="534" r:id="rId16"/>
    <p:sldId id="541" r:id="rId17"/>
    <p:sldId id="544" r:id="rId18"/>
    <p:sldId id="546" r:id="rId19"/>
    <p:sldId id="548" r:id="rId20"/>
    <p:sldId id="549" r:id="rId21"/>
    <p:sldId id="539" r:id="rId22"/>
    <p:sldId id="531" r:id="rId23"/>
    <p:sldId id="53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5" autoAdjust="0"/>
    <p:restoredTop sz="94658" autoAdjust="0"/>
  </p:normalViewPr>
  <p:slideViewPr>
    <p:cSldViewPr snapToGrid="0">
      <p:cViewPr varScale="1">
        <p:scale>
          <a:sx n="48" d="100"/>
          <a:sy n="48" d="100"/>
        </p:scale>
        <p:origin x="456"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Deardurff" userId="a22eae058e899168" providerId="LiveId" clId="{AB2FBF7A-3D3A-4577-AE36-423A902ECC36}"/>
    <pc:docChg chg="undo custSel addSld delSld modSld sldOrd modMainMaster">
      <pc:chgData name="John Deardurff" userId="a22eae058e899168" providerId="LiveId" clId="{AB2FBF7A-3D3A-4577-AE36-423A902ECC36}" dt="2019-07-03T14:59:37.940" v="1587"/>
      <pc:docMkLst>
        <pc:docMk/>
      </pc:docMkLst>
      <pc:sldChg chg="modSp modTransition">
        <pc:chgData name="John Deardurff" userId="a22eae058e899168" providerId="LiveId" clId="{AB2FBF7A-3D3A-4577-AE36-423A902ECC36}" dt="2019-07-03T14:02:46.035" v="175" actId="20577"/>
        <pc:sldMkLst>
          <pc:docMk/>
          <pc:sldMk cId="281098369" sldId="422"/>
        </pc:sldMkLst>
        <pc:spChg chg="mod">
          <ac:chgData name="John Deardurff" userId="a22eae058e899168" providerId="LiveId" clId="{AB2FBF7A-3D3A-4577-AE36-423A902ECC36}" dt="2019-07-03T14:02:46.035" v="175" actId="20577"/>
          <ac:spMkLst>
            <pc:docMk/>
            <pc:sldMk cId="281098369" sldId="422"/>
            <ac:spMk id="3" creationId="{8973E342-6C6B-47B8-B4B4-5B44DE13EAC4}"/>
          </ac:spMkLst>
        </pc:spChg>
      </pc:sldChg>
      <pc:sldChg chg="modTransition">
        <pc:chgData name="John Deardurff" userId="a22eae058e899168" providerId="LiveId" clId="{AB2FBF7A-3D3A-4577-AE36-423A902ECC36}" dt="2019-07-03T14:03:30.852" v="176"/>
        <pc:sldMkLst>
          <pc:docMk/>
          <pc:sldMk cId="2924301555" sldId="423"/>
        </pc:sldMkLst>
      </pc:sldChg>
      <pc:sldChg chg="modTransition">
        <pc:chgData name="John Deardurff" userId="a22eae058e899168" providerId="LiveId" clId="{AB2FBF7A-3D3A-4577-AE36-423A902ECC36}" dt="2019-07-03T14:03:30.852" v="176"/>
        <pc:sldMkLst>
          <pc:docMk/>
          <pc:sldMk cId="1832416632" sldId="424"/>
        </pc:sldMkLst>
      </pc:sldChg>
      <pc:sldChg chg="modTransition">
        <pc:chgData name="John Deardurff" userId="a22eae058e899168" providerId="LiveId" clId="{AB2FBF7A-3D3A-4577-AE36-423A902ECC36}" dt="2019-07-03T14:03:30.852" v="176"/>
        <pc:sldMkLst>
          <pc:docMk/>
          <pc:sldMk cId="982462033" sldId="425"/>
        </pc:sldMkLst>
      </pc:sldChg>
      <pc:sldChg chg="addSp delSp modSp">
        <pc:chgData name="John Deardurff" userId="a22eae058e899168" providerId="LiveId" clId="{AB2FBF7A-3D3A-4577-AE36-423A902ECC36}" dt="2019-07-03T14:06:53.217" v="268" actId="1076"/>
        <pc:sldMkLst>
          <pc:docMk/>
          <pc:sldMk cId="3305371302" sldId="457"/>
        </pc:sldMkLst>
        <pc:spChg chg="mod">
          <ac:chgData name="John Deardurff" userId="a22eae058e899168" providerId="LiveId" clId="{AB2FBF7A-3D3A-4577-AE36-423A902ECC36}" dt="2019-07-03T14:04:01.425" v="208" actId="20577"/>
          <ac:spMkLst>
            <pc:docMk/>
            <pc:sldMk cId="3305371302" sldId="457"/>
            <ac:spMk id="3" creationId="{772D9EC5-AF19-4384-AC0D-2267FEE5AAF2}"/>
          </ac:spMkLst>
        </pc:spChg>
        <pc:spChg chg="mod">
          <ac:chgData name="John Deardurff" userId="a22eae058e899168" providerId="LiveId" clId="{AB2FBF7A-3D3A-4577-AE36-423A902ECC36}" dt="2019-07-03T14:06:48.220" v="267" actId="1035"/>
          <ac:spMkLst>
            <pc:docMk/>
            <pc:sldMk cId="3305371302" sldId="457"/>
            <ac:spMk id="4" creationId="{00000000-0000-0000-0000-000000000000}"/>
          </ac:spMkLst>
        </pc:spChg>
        <pc:spChg chg="mod">
          <ac:chgData name="John Deardurff" userId="a22eae058e899168" providerId="LiveId" clId="{AB2FBF7A-3D3A-4577-AE36-423A902ECC36}" dt="2019-07-03T14:06:48.220" v="267" actId="1035"/>
          <ac:spMkLst>
            <pc:docMk/>
            <pc:sldMk cId="3305371302" sldId="457"/>
            <ac:spMk id="6" creationId="{00000000-0000-0000-0000-000000000000}"/>
          </ac:spMkLst>
        </pc:spChg>
        <pc:spChg chg="mod">
          <ac:chgData name="John Deardurff" userId="a22eae058e899168" providerId="LiveId" clId="{AB2FBF7A-3D3A-4577-AE36-423A902ECC36}" dt="2019-07-03T14:04:09.275" v="216" actId="20577"/>
          <ac:spMkLst>
            <pc:docMk/>
            <pc:sldMk cId="3305371302" sldId="457"/>
            <ac:spMk id="10" creationId="{5F7BE854-245E-436A-92BF-B13064459293}"/>
          </ac:spMkLst>
        </pc:spChg>
        <pc:picChg chg="del">
          <ac:chgData name="John Deardurff" userId="a22eae058e899168" providerId="LiveId" clId="{AB2FBF7A-3D3A-4577-AE36-423A902ECC36}" dt="2019-07-03T14:04:39.790" v="217" actId="478"/>
          <ac:picMkLst>
            <pc:docMk/>
            <pc:sldMk cId="3305371302" sldId="457"/>
            <ac:picMk id="12" creationId="{487CF4CC-4E66-4F26-B956-1BDEBC9540FE}"/>
          </ac:picMkLst>
        </pc:picChg>
        <pc:picChg chg="add mod">
          <ac:chgData name="John Deardurff" userId="a22eae058e899168" providerId="LiveId" clId="{AB2FBF7A-3D3A-4577-AE36-423A902ECC36}" dt="2019-07-03T14:05:19.757" v="219" actId="14861"/>
          <ac:picMkLst>
            <pc:docMk/>
            <pc:sldMk cId="3305371302" sldId="457"/>
            <ac:picMk id="13" creationId="{4D9B8CAD-A28A-4CBC-BEB2-325089F381F1}"/>
          </ac:picMkLst>
        </pc:picChg>
        <pc:picChg chg="mod">
          <ac:chgData name="John Deardurff" userId="a22eae058e899168" providerId="LiveId" clId="{AB2FBF7A-3D3A-4577-AE36-423A902ECC36}" dt="2019-07-03T14:06:53.217" v="268" actId="1076"/>
          <ac:picMkLst>
            <pc:docMk/>
            <pc:sldMk cId="3305371302" sldId="457"/>
            <ac:picMk id="1026" creationId="{5F4A8CD3-D5A8-4143-9E3A-4F0707267DA8}"/>
          </ac:picMkLst>
        </pc:picChg>
        <pc:cxnChg chg="mod">
          <ac:chgData name="John Deardurff" userId="a22eae058e899168" providerId="LiveId" clId="{AB2FBF7A-3D3A-4577-AE36-423A902ECC36}" dt="2019-07-03T14:06:48.220" v="267" actId="1035"/>
          <ac:cxnSpMkLst>
            <pc:docMk/>
            <pc:sldMk cId="3305371302" sldId="457"/>
            <ac:cxnSpMk id="11" creationId="{00000000-0000-0000-0000-000000000000}"/>
          </ac:cxnSpMkLst>
        </pc:cxnChg>
      </pc:sldChg>
      <pc:sldChg chg="delSp modSp add ord modTransition">
        <pc:chgData name="John Deardurff" userId="a22eae058e899168" providerId="LiveId" clId="{AB2FBF7A-3D3A-4577-AE36-423A902ECC36}" dt="2019-07-03T14:00:57.697" v="130"/>
        <pc:sldMkLst>
          <pc:docMk/>
          <pc:sldMk cId="917508339" sldId="458"/>
        </pc:sldMkLst>
        <pc:spChg chg="mod">
          <ac:chgData name="John Deardurff" userId="a22eae058e899168" providerId="LiveId" clId="{AB2FBF7A-3D3A-4577-AE36-423A902ECC36}" dt="2019-07-03T14:00:45.556" v="129" actId="20577"/>
          <ac:spMkLst>
            <pc:docMk/>
            <pc:sldMk cId="917508339" sldId="458"/>
            <ac:spMk id="3" creationId="{8973E342-6C6B-47B8-B4B4-5B44DE13EAC4}"/>
          </ac:spMkLst>
        </pc:spChg>
        <pc:spChg chg="mod">
          <ac:chgData name="John Deardurff" userId="a22eae058e899168" providerId="LiveId" clId="{AB2FBF7A-3D3A-4577-AE36-423A902ECC36}" dt="2019-07-03T13:59:41.761" v="59" actId="554"/>
          <ac:spMkLst>
            <pc:docMk/>
            <pc:sldMk cId="917508339" sldId="458"/>
            <ac:spMk id="10" creationId="{2AC9BCDC-4164-4F36-9F2D-21B77AD34682}"/>
          </ac:spMkLst>
        </pc:spChg>
        <pc:spChg chg="mod">
          <ac:chgData name="John Deardurff" userId="a22eae058e899168" providerId="LiveId" clId="{AB2FBF7A-3D3A-4577-AE36-423A902ECC36}" dt="2019-07-03T13:59:41.761" v="59" actId="554"/>
          <ac:spMkLst>
            <pc:docMk/>
            <pc:sldMk cId="917508339" sldId="458"/>
            <ac:spMk id="11" creationId="{C07CC66E-097C-4086-9351-DCCC0718D824}"/>
          </ac:spMkLst>
        </pc:spChg>
        <pc:picChg chg="del">
          <ac:chgData name="John Deardurff" userId="a22eae058e899168" providerId="LiveId" clId="{AB2FBF7A-3D3A-4577-AE36-423A902ECC36}" dt="2019-07-03T13:58:07.212" v="40" actId="478"/>
          <ac:picMkLst>
            <pc:docMk/>
            <pc:sldMk cId="917508339" sldId="458"/>
            <ac:picMk id="2" creationId="{B757C3EC-5937-416A-8688-A2FA6D791495}"/>
          </ac:picMkLst>
        </pc:picChg>
        <pc:picChg chg="mod">
          <ac:chgData name="John Deardurff" userId="a22eae058e899168" providerId="LiveId" clId="{AB2FBF7A-3D3A-4577-AE36-423A902ECC36}" dt="2019-07-03T14:00:15.530" v="60" actId="12789"/>
          <ac:picMkLst>
            <pc:docMk/>
            <pc:sldMk cId="917508339" sldId="458"/>
            <ac:picMk id="4" creationId="{E8ECC290-CFE8-4DE5-A2E3-CD2A803D0124}"/>
          </ac:picMkLst>
        </pc:picChg>
        <pc:picChg chg="mod">
          <ac:chgData name="John Deardurff" userId="a22eae058e899168" providerId="LiveId" clId="{AB2FBF7A-3D3A-4577-AE36-423A902ECC36}" dt="2019-07-03T14:00:15.530" v="60" actId="12789"/>
          <ac:picMkLst>
            <pc:docMk/>
            <pc:sldMk cId="917508339" sldId="458"/>
            <ac:picMk id="9" creationId="{C1B78127-751D-4470-AEBB-AC3C08AEDABE}"/>
          </ac:picMkLst>
        </pc:picChg>
        <pc:cxnChg chg="del">
          <ac:chgData name="John Deardurff" userId="a22eae058e899168" providerId="LiveId" clId="{AB2FBF7A-3D3A-4577-AE36-423A902ECC36}" dt="2019-07-03T13:58:09.375" v="41" actId="478"/>
          <ac:cxnSpMkLst>
            <pc:docMk/>
            <pc:sldMk cId="917508339" sldId="458"/>
            <ac:cxnSpMk id="13" creationId="{454CF0FC-20F4-46CC-B68F-FC071F6975F3}"/>
          </ac:cxnSpMkLst>
        </pc:cxnChg>
        <pc:cxnChg chg="del">
          <ac:chgData name="John Deardurff" userId="a22eae058e899168" providerId="LiveId" clId="{AB2FBF7A-3D3A-4577-AE36-423A902ECC36}" dt="2019-07-03T13:58:10.625" v="42" actId="478"/>
          <ac:cxnSpMkLst>
            <pc:docMk/>
            <pc:sldMk cId="917508339" sldId="458"/>
            <ac:cxnSpMk id="16" creationId="{3F792482-71F3-44F7-A395-31FA01A9AEBF}"/>
          </ac:cxnSpMkLst>
        </pc:cxnChg>
      </pc:sldChg>
      <pc:sldChg chg="modSp add del modTransition">
        <pc:chgData name="John Deardurff" userId="a22eae058e899168" providerId="LiveId" clId="{AB2FBF7A-3D3A-4577-AE36-423A902ECC36}" dt="2019-07-03T14:52:55.816" v="1551"/>
        <pc:sldMkLst>
          <pc:docMk/>
          <pc:sldMk cId="2867766257" sldId="509"/>
        </pc:sldMkLst>
        <pc:graphicFrameChg chg="mod">
          <ac:chgData name="John Deardurff" userId="a22eae058e899168" providerId="LiveId" clId="{AB2FBF7A-3D3A-4577-AE36-423A902ECC36}" dt="2019-07-03T14:28:36.701" v="511"/>
          <ac:graphicFrameMkLst>
            <pc:docMk/>
            <pc:sldMk cId="2867766257" sldId="509"/>
            <ac:graphicFrameMk id="2" creationId="{15845F8F-E666-4C81-8545-9803D889234C}"/>
          </ac:graphicFrameMkLst>
        </pc:graphicFrameChg>
      </pc:sldChg>
      <pc:sldChg chg="addSp delSp modSp add del">
        <pc:chgData name="John Deardurff" userId="a22eae058e899168" providerId="LiveId" clId="{AB2FBF7A-3D3A-4577-AE36-423A902ECC36}" dt="2019-07-03T14:34:59.883" v="615" actId="47"/>
        <pc:sldMkLst>
          <pc:docMk/>
          <pc:sldMk cId="1923042448" sldId="510"/>
        </pc:sldMkLst>
        <pc:spChg chg="mod">
          <ac:chgData name="John Deardurff" userId="a22eae058e899168" providerId="LiveId" clId="{AB2FBF7A-3D3A-4577-AE36-423A902ECC36}" dt="2019-07-03T14:30:52.149" v="555" actId="20577"/>
          <ac:spMkLst>
            <pc:docMk/>
            <pc:sldMk cId="1923042448" sldId="510"/>
            <ac:spMk id="3" creationId="{D37B4494-DBBE-403A-BCB8-10BD3D001AE6}"/>
          </ac:spMkLst>
        </pc:spChg>
        <pc:spChg chg="add mod">
          <ac:chgData name="John Deardurff" userId="a22eae058e899168" providerId="LiveId" clId="{AB2FBF7A-3D3A-4577-AE36-423A902ECC36}" dt="2019-07-03T14:32:19.170" v="613" actId="20577"/>
          <ac:spMkLst>
            <pc:docMk/>
            <pc:sldMk cId="1923042448" sldId="510"/>
            <ac:spMk id="4" creationId="{DC053A9A-8050-4C2F-9095-BF3806DAF26C}"/>
          </ac:spMkLst>
        </pc:spChg>
        <pc:graphicFrameChg chg="del">
          <ac:chgData name="John Deardurff" userId="a22eae058e899168" providerId="LiveId" clId="{AB2FBF7A-3D3A-4577-AE36-423A902ECC36}" dt="2019-07-03T14:29:42.170" v="515" actId="478"/>
          <ac:graphicFrameMkLst>
            <pc:docMk/>
            <pc:sldMk cId="1923042448" sldId="510"/>
            <ac:graphicFrameMk id="2" creationId="{15845F8F-E666-4C81-8545-9803D889234C}"/>
          </ac:graphicFrameMkLst>
        </pc:graphicFrameChg>
      </pc:sldChg>
      <pc:sldChg chg="delSp modSp add ord modTransition">
        <pc:chgData name="John Deardurff" userId="a22eae058e899168" providerId="LiveId" clId="{AB2FBF7A-3D3A-4577-AE36-423A902ECC36}" dt="2019-07-03T14:58:15.713" v="1579" actId="20577"/>
        <pc:sldMkLst>
          <pc:docMk/>
          <pc:sldMk cId="3529295485" sldId="511"/>
        </pc:sldMkLst>
        <pc:spChg chg="mod">
          <ac:chgData name="John Deardurff" userId="a22eae058e899168" providerId="LiveId" clId="{AB2FBF7A-3D3A-4577-AE36-423A902ECC36}" dt="2019-07-03T14:58:15.713" v="1579" actId="20577"/>
          <ac:spMkLst>
            <pc:docMk/>
            <pc:sldMk cId="3529295485" sldId="511"/>
            <ac:spMk id="3" creationId="{D37B4494-DBBE-403A-BCB8-10BD3D001AE6}"/>
          </ac:spMkLst>
        </pc:spChg>
        <pc:spChg chg="del">
          <ac:chgData name="John Deardurff" userId="a22eae058e899168" providerId="LiveId" clId="{AB2FBF7A-3D3A-4577-AE36-423A902ECC36}" dt="2019-07-03T14:38:51.758" v="854"/>
          <ac:spMkLst>
            <pc:docMk/>
            <pc:sldMk cId="3529295485" sldId="511"/>
            <ac:spMk id="4" creationId="{CD769492-48B6-46EE-9259-F0A5BD296A1D}"/>
          </ac:spMkLst>
        </pc:spChg>
        <pc:graphicFrameChg chg="mod">
          <ac:chgData name="John Deardurff" userId="a22eae058e899168" providerId="LiveId" clId="{AB2FBF7A-3D3A-4577-AE36-423A902ECC36}" dt="2019-07-03T14:49:29.977" v="1460" actId="20577"/>
          <ac:graphicFrameMkLst>
            <pc:docMk/>
            <pc:sldMk cId="3529295485" sldId="511"/>
            <ac:graphicFrameMk id="2" creationId="{15845F8F-E666-4C81-8545-9803D889234C}"/>
          </ac:graphicFrameMkLst>
        </pc:graphicFrameChg>
      </pc:sldChg>
      <pc:sldChg chg="addSp modSp add modTransition">
        <pc:chgData name="John Deardurff" userId="a22eae058e899168" providerId="LiveId" clId="{AB2FBF7A-3D3A-4577-AE36-423A902ECC36}" dt="2019-07-03T14:53:09.316" v="1552"/>
        <pc:sldMkLst>
          <pc:docMk/>
          <pc:sldMk cId="3101257811" sldId="512"/>
        </pc:sldMkLst>
        <pc:spChg chg="mod">
          <ac:chgData name="John Deardurff" userId="a22eae058e899168" providerId="LiveId" clId="{AB2FBF7A-3D3A-4577-AE36-423A902ECC36}" dt="2019-07-03T14:40:53.073" v="1030" actId="20577"/>
          <ac:spMkLst>
            <pc:docMk/>
            <pc:sldMk cId="3101257811" sldId="512"/>
            <ac:spMk id="2" creationId="{FDE78F7D-1722-47EB-BC71-EB1BD7474B9A}"/>
          </ac:spMkLst>
        </pc:spChg>
        <pc:spChg chg="add mod">
          <ac:chgData name="John Deardurff" userId="a22eae058e899168" providerId="LiveId" clId="{AB2FBF7A-3D3A-4577-AE36-423A902ECC36}" dt="2019-07-03T14:40:43.132" v="1029" actId="207"/>
          <ac:spMkLst>
            <pc:docMk/>
            <pc:sldMk cId="3101257811" sldId="512"/>
            <ac:spMk id="3" creationId="{92FC9B9A-6B99-4A8D-8E85-12CE5424E0FF}"/>
          </ac:spMkLst>
        </pc:spChg>
      </pc:sldChg>
      <pc:sldChg chg="modSp">
        <pc:chgData name="John Deardurff" userId="a22eae058e899168" providerId="LiveId" clId="{AB2FBF7A-3D3A-4577-AE36-423A902ECC36}" dt="2019-07-03T14:50:45.174" v="1510" actId="20577"/>
        <pc:sldMkLst>
          <pc:docMk/>
          <pc:sldMk cId="3319436321" sldId="513"/>
        </pc:sldMkLst>
        <pc:spChg chg="mod">
          <ac:chgData name="John Deardurff" userId="a22eae058e899168" providerId="LiveId" clId="{AB2FBF7A-3D3A-4577-AE36-423A902ECC36}" dt="2019-07-03T14:50:21.373" v="1492" actId="20577"/>
          <ac:spMkLst>
            <pc:docMk/>
            <pc:sldMk cId="3319436321" sldId="513"/>
            <ac:spMk id="2" creationId="{FDE78F7D-1722-47EB-BC71-EB1BD7474B9A}"/>
          </ac:spMkLst>
        </pc:spChg>
        <pc:spChg chg="mod">
          <ac:chgData name="John Deardurff" userId="a22eae058e899168" providerId="LiveId" clId="{AB2FBF7A-3D3A-4577-AE36-423A902ECC36}" dt="2019-07-03T14:50:45.174" v="1510" actId="20577"/>
          <ac:spMkLst>
            <pc:docMk/>
            <pc:sldMk cId="3319436321" sldId="513"/>
            <ac:spMk id="3" creationId="{92FC9B9A-6B99-4A8D-8E85-12CE5424E0FF}"/>
          </ac:spMkLst>
        </pc:spChg>
      </pc:sldChg>
      <pc:sldChg chg="modSp">
        <pc:chgData name="John Deardurff" userId="a22eae058e899168" providerId="LiveId" clId="{AB2FBF7A-3D3A-4577-AE36-423A902ECC36}" dt="2019-07-03T14:51:14.127" v="1540" actId="5793"/>
        <pc:sldMkLst>
          <pc:docMk/>
          <pc:sldMk cId="3672006807" sldId="514"/>
        </pc:sldMkLst>
        <pc:spChg chg="mod">
          <ac:chgData name="John Deardurff" userId="a22eae058e899168" providerId="LiveId" clId="{AB2FBF7A-3D3A-4577-AE36-423A902ECC36}" dt="2019-07-03T14:51:14.127" v="1540" actId="5793"/>
          <ac:spMkLst>
            <pc:docMk/>
            <pc:sldMk cId="3672006807" sldId="514"/>
            <ac:spMk id="3" creationId="{D37B4494-DBBE-403A-BCB8-10BD3D001AE6}"/>
          </ac:spMkLst>
        </pc:spChg>
      </pc:sldChg>
      <pc:sldChg chg="modSp add modTransition">
        <pc:chgData name="John Deardurff" userId="a22eae058e899168" providerId="LiveId" clId="{AB2FBF7A-3D3A-4577-AE36-423A902ECC36}" dt="2019-07-03T14:52:55.816" v="1551"/>
        <pc:sldMkLst>
          <pc:docMk/>
          <pc:sldMk cId="2396167339" sldId="515"/>
        </pc:sldMkLst>
        <pc:graphicFrameChg chg="mod">
          <ac:chgData name="John Deardurff" userId="a22eae058e899168" providerId="LiveId" clId="{AB2FBF7A-3D3A-4577-AE36-423A902ECC36}" dt="2019-07-03T14:52:09.185" v="1544" actId="207"/>
          <ac:graphicFrameMkLst>
            <pc:docMk/>
            <pc:sldMk cId="2396167339" sldId="515"/>
            <ac:graphicFrameMk id="2" creationId="{15845F8F-E666-4C81-8545-9803D889234C}"/>
          </ac:graphicFrameMkLst>
        </pc:graphicFrameChg>
      </pc:sldChg>
      <pc:sldChg chg="modSp add modTransition">
        <pc:chgData name="John Deardurff" userId="a22eae058e899168" providerId="LiveId" clId="{AB2FBF7A-3D3A-4577-AE36-423A902ECC36}" dt="2019-07-03T14:52:55.816" v="1551"/>
        <pc:sldMkLst>
          <pc:docMk/>
          <pc:sldMk cId="327321133" sldId="516"/>
        </pc:sldMkLst>
        <pc:graphicFrameChg chg="mod">
          <ac:chgData name="John Deardurff" userId="a22eae058e899168" providerId="LiveId" clId="{AB2FBF7A-3D3A-4577-AE36-423A902ECC36}" dt="2019-07-03T14:52:14.780" v="1545" actId="207"/>
          <ac:graphicFrameMkLst>
            <pc:docMk/>
            <pc:sldMk cId="327321133" sldId="516"/>
            <ac:graphicFrameMk id="2" creationId="{15845F8F-E666-4C81-8545-9803D889234C}"/>
          </ac:graphicFrameMkLst>
        </pc:graphicFrameChg>
      </pc:sldChg>
      <pc:sldChg chg="modSp add modTransition">
        <pc:chgData name="John Deardurff" userId="a22eae058e899168" providerId="LiveId" clId="{AB2FBF7A-3D3A-4577-AE36-423A902ECC36}" dt="2019-07-03T14:52:55.816" v="1551"/>
        <pc:sldMkLst>
          <pc:docMk/>
          <pc:sldMk cId="1242204705" sldId="517"/>
        </pc:sldMkLst>
        <pc:graphicFrameChg chg="mod">
          <ac:chgData name="John Deardurff" userId="a22eae058e899168" providerId="LiveId" clId="{AB2FBF7A-3D3A-4577-AE36-423A902ECC36}" dt="2019-07-03T14:52:21.754" v="1546" actId="207"/>
          <ac:graphicFrameMkLst>
            <pc:docMk/>
            <pc:sldMk cId="1242204705" sldId="517"/>
            <ac:graphicFrameMk id="2" creationId="{15845F8F-E666-4C81-8545-9803D889234C}"/>
          </ac:graphicFrameMkLst>
        </pc:graphicFrameChg>
      </pc:sldChg>
      <pc:sldChg chg="modSp add ord modTransition">
        <pc:chgData name="John Deardurff" userId="a22eae058e899168" providerId="LiveId" clId="{AB2FBF7A-3D3A-4577-AE36-423A902ECC36}" dt="2019-07-03T14:52:55.816" v="1551"/>
        <pc:sldMkLst>
          <pc:docMk/>
          <pc:sldMk cId="3160272975" sldId="518"/>
        </pc:sldMkLst>
        <pc:graphicFrameChg chg="mod">
          <ac:chgData name="John Deardurff" userId="a22eae058e899168" providerId="LiveId" clId="{AB2FBF7A-3D3A-4577-AE36-423A902ECC36}" dt="2019-07-03T14:52:44.649" v="1550" actId="207"/>
          <ac:graphicFrameMkLst>
            <pc:docMk/>
            <pc:sldMk cId="3160272975" sldId="518"/>
            <ac:graphicFrameMk id="2" creationId="{15845F8F-E666-4C81-8545-9803D889234C}"/>
          </ac:graphicFrameMkLst>
        </pc:graphicFrameChg>
      </pc:sldChg>
      <pc:sldChg chg="add modTransition">
        <pc:chgData name="John Deardurff" userId="a22eae058e899168" providerId="LiveId" clId="{AB2FBF7A-3D3A-4577-AE36-423A902ECC36}" dt="2019-07-03T14:52:55.816" v="1551"/>
        <pc:sldMkLst>
          <pc:docMk/>
          <pc:sldMk cId="4039244779" sldId="519"/>
        </pc:sldMkLst>
      </pc:sldChg>
      <pc:sldChg chg="modSp add">
        <pc:chgData name="John Deardurff" userId="a22eae058e899168" providerId="LiveId" clId="{AB2FBF7A-3D3A-4577-AE36-423A902ECC36}" dt="2019-07-03T14:58:55.724" v="1584" actId="207"/>
        <pc:sldMkLst>
          <pc:docMk/>
          <pc:sldMk cId="1794061513" sldId="520"/>
        </pc:sldMkLst>
        <pc:graphicFrameChg chg="mod">
          <ac:chgData name="John Deardurff" userId="a22eae058e899168" providerId="LiveId" clId="{AB2FBF7A-3D3A-4577-AE36-423A902ECC36}" dt="2019-07-03T14:58:55.724" v="1584" actId="207"/>
          <ac:graphicFrameMkLst>
            <pc:docMk/>
            <pc:sldMk cId="1794061513" sldId="520"/>
            <ac:graphicFrameMk id="2" creationId="{15845F8F-E666-4C81-8545-9803D889234C}"/>
          </ac:graphicFrameMkLst>
        </pc:graphicFrameChg>
      </pc:sldChg>
      <pc:sldChg chg="modSp add">
        <pc:chgData name="John Deardurff" userId="a22eae058e899168" providerId="LiveId" clId="{AB2FBF7A-3D3A-4577-AE36-423A902ECC36}" dt="2019-07-03T14:59:01.394" v="1585" actId="207"/>
        <pc:sldMkLst>
          <pc:docMk/>
          <pc:sldMk cId="3583827461" sldId="521"/>
        </pc:sldMkLst>
        <pc:graphicFrameChg chg="mod">
          <ac:chgData name="John Deardurff" userId="a22eae058e899168" providerId="LiveId" clId="{AB2FBF7A-3D3A-4577-AE36-423A902ECC36}" dt="2019-07-03T14:59:01.394" v="1585" actId="207"/>
          <ac:graphicFrameMkLst>
            <pc:docMk/>
            <pc:sldMk cId="3583827461" sldId="521"/>
            <ac:graphicFrameMk id="2" creationId="{15845F8F-E666-4C81-8545-9803D889234C}"/>
          </ac:graphicFrameMkLst>
        </pc:graphicFrameChg>
      </pc:sldChg>
      <pc:sldChg chg="add">
        <pc:chgData name="John Deardurff" userId="a22eae058e899168" providerId="LiveId" clId="{AB2FBF7A-3D3A-4577-AE36-423A902ECC36}" dt="2019-07-03T14:58:37.502" v="1582"/>
        <pc:sldMkLst>
          <pc:docMk/>
          <pc:sldMk cId="1434188899" sldId="522"/>
        </pc:sldMkLst>
      </pc:sldChg>
      <pc:sldChg chg="modSp add ord">
        <pc:chgData name="John Deardurff" userId="a22eae058e899168" providerId="LiveId" clId="{AB2FBF7A-3D3A-4577-AE36-423A902ECC36}" dt="2019-07-03T14:59:37.940" v="1587"/>
        <pc:sldMkLst>
          <pc:docMk/>
          <pc:sldMk cId="2303872760" sldId="523"/>
        </pc:sldMkLst>
        <pc:graphicFrameChg chg="mod">
          <ac:chgData name="John Deardurff" userId="a22eae058e899168" providerId="LiveId" clId="{AB2FBF7A-3D3A-4577-AE36-423A902ECC36}" dt="2019-07-03T14:59:07.863" v="1586" actId="207"/>
          <ac:graphicFrameMkLst>
            <pc:docMk/>
            <pc:sldMk cId="2303872760" sldId="523"/>
            <ac:graphicFrameMk id="2" creationId="{15845F8F-E666-4C81-8545-9803D889234C}"/>
          </ac:graphicFrameMkLst>
        </pc:graphicFrameChg>
      </pc:sldChg>
      <pc:sldMasterChg chg="addSp delSp modSp modSldLayout">
        <pc:chgData name="John Deardurff" userId="a22eae058e899168" providerId="LiveId" clId="{AB2FBF7A-3D3A-4577-AE36-423A902ECC36}" dt="2019-07-03T14:13:18.566" v="299" actId="1035"/>
        <pc:sldMasterMkLst>
          <pc:docMk/>
          <pc:sldMasterMk cId="2961596853" sldId="2147483660"/>
        </pc:sldMasterMkLst>
        <pc:spChg chg="add mod">
          <ac:chgData name="John Deardurff" userId="a22eae058e899168" providerId="LiveId" clId="{AB2FBF7A-3D3A-4577-AE36-423A902ECC36}" dt="2019-07-03T14:13:18.566" v="299" actId="1035"/>
          <ac:spMkLst>
            <pc:docMk/>
            <pc:sldMasterMk cId="2961596853" sldId="2147483660"/>
            <ac:spMk id="7" creationId="{86B374D5-5744-4147-B311-13B6E1E8798F}"/>
          </ac:spMkLst>
        </pc:spChg>
        <pc:spChg chg="mod">
          <ac:chgData name="John Deardurff" userId="a22eae058e899168" providerId="LiveId" clId="{AB2FBF7A-3D3A-4577-AE36-423A902ECC36}" dt="2019-07-03T14:11:40.495" v="289" actId="1076"/>
          <ac:spMkLst>
            <pc:docMk/>
            <pc:sldMasterMk cId="2961596853" sldId="2147483660"/>
            <ac:spMk id="8" creationId="{366AA394-BFB9-4EC5-BE48-0F9705F817FF}"/>
          </ac:spMkLst>
        </pc:spChg>
        <pc:spChg chg="del">
          <ac:chgData name="John Deardurff" userId="a22eae058e899168" providerId="LiveId" clId="{AB2FBF7A-3D3A-4577-AE36-423A902ECC36}" dt="2019-07-03T14:07:55.849" v="277" actId="478"/>
          <ac:spMkLst>
            <pc:docMk/>
            <pc:sldMasterMk cId="2961596853" sldId="2147483660"/>
            <ac:spMk id="11" creationId="{6C770997-4A99-4043-97DC-DA94969F2B06}"/>
          </ac:spMkLst>
        </pc:spChg>
        <pc:sldLayoutChg chg="modSp">
          <pc:chgData name="John Deardurff" userId="a22eae058e899168" providerId="LiveId" clId="{AB2FBF7A-3D3A-4577-AE36-423A902ECC36}" dt="2019-07-03T14:07:42.593" v="276" actId="14100"/>
          <pc:sldLayoutMkLst>
            <pc:docMk/>
            <pc:sldMasterMk cId="2961596853" sldId="2147483660"/>
            <pc:sldLayoutMk cId="48157692" sldId="2147483666"/>
          </pc:sldLayoutMkLst>
          <pc:spChg chg="mod">
            <ac:chgData name="John Deardurff" userId="a22eae058e899168" providerId="LiveId" clId="{AB2FBF7A-3D3A-4577-AE36-423A902ECC36}" dt="2019-07-03T14:07:23.418" v="271" actId="14100"/>
            <ac:spMkLst>
              <pc:docMk/>
              <pc:sldMasterMk cId="2961596853" sldId="2147483660"/>
              <pc:sldLayoutMk cId="48157692" sldId="2147483666"/>
              <ac:spMk id="10" creationId="{00000000-0000-0000-0000-000000000000}"/>
            </ac:spMkLst>
          </pc:spChg>
          <pc:picChg chg="mod">
            <ac:chgData name="John Deardurff" userId="a22eae058e899168" providerId="LiveId" clId="{AB2FBF7A-3D3A-4577-AE36-423A902ECC36}" dt="2019-07-03T14:07:42.593" v="276" actId="14100"/>
            <ac:picMkLst>
              <pc:docMk/>
              <pc:sldMasterMk cId="2961596853" sldId="2147483660"/>
              <pc:sldLayoutMk cId="48157692" sldId="2147483666"/>
              <ac:picMk id="8" creationId="{00000000-0000-0000-0000-000000000000}"/>
            </ac:picMkLst>
          </pc:picChg>
        </pc:sldLayoutChg>
      </pc:sldMasterChg>
    </pc:docChg>
  </pc:docChgLst>
  <pc:docChgLst>
    <pc:chgData name="John Deardurff" userId="a22eae058e899168" providerId="LiveId" clId="{3C52B463-EEA4-4DD5-96E3-886E74B04ADA}"/>
    <pc:docChg chg="addSld delSld modSld">
      <pc:chgData name="John Deardurff" userId="a22eae058e899168" providerId="LiveId" clId="{3C52B463-EEA4-4DD5-96E3-886E74B04ADA}" dt="2020-05-18T15:44:53.526" v="50" actId="1076"/>
      <pc:docMkLst>
        <pc:docMk/>
      </pc:docMkLst>
      <pc:sldChg chg="del">
        <pc:chgData name="John Deardurff" userId="a22eae058e899168" providerId="LiveId" clId="{3C52B463-EEA4-4DD5-96E3-886E74B04ADA}" dt="2020-05-18T15:44:12.331" v="1" actId="47"/>
        <pc:sldMkLst>
          <pc:docMk/>
          <pc:sldMk cId="3723777344" sldId="329"/>
        </pc:sldMkLst>
      </pc:sldChg>
      <pc:sldChg chg="del">
        <pc:chgData name="John Deardurff" userId="a22eae058e899168" providerId="LiveId" clId="{3C52B463-EEA4-4DD5-96E3-886E74B04ADA}" dt="2020-05-18T15:44:13.324" v="2" actId="47"/>
        <pc:sldMkLst>
          <pc:docMk/>
          <pc:sldMk cId="3944157988" sldId="525"/>
        </pc:sldMkLst>
      </pc:sldChg>
      <pc:sldChg chg="modSp add mod">
        <pc:chgData name="John Deardurff" userId="a22eae058e899168" providerId="LiveId" clId="{3C52B463-EEA4-4DD5-96E3-886E74B04ADA}" dt="2020-05-18T15:44:53.526" v="50" actId="1076"/>
        <pc:sldMkLst>
          <pc:docMk/>
          <pc:sldMk cId="4022223415" sldId="550"/>
        </pc:sldMkLst>
        <pc:spChg chg="mod">
          <ac:chgData name="John Deardurff" userId="a22eae058e899168" providerId="LiveId" clId="{3C52B463-EEA4-4DD5-96E3-886E74B04ADA}" dt="2020-05-18T15:44:53.526" v="50" actId="1076"/>
          <ac:spMkLst>
            <pc:docMk/>
            <pc:sldMk cId="4022223415" sldId="550"/>
            <ac:spMk id="4" creationId="{F72ED843-5A1B-4DAC-9648-7313D2F0EF97}"/>
          </ac:spMkLst>
        </pc:spChg>
      </pc:sldChg>
      <pc:sldChg chg="add">
        <pc:chgData name="John Deardurff" userId="a22eae058e899168" providerId="LiveId" clId="{3C52B463-EEA4-4DD5-96E3-886E74B04ADA}" dt="2020-05-18T15:44:09.904" v="0" actId="22"/>
        <pc:sldMkLst>
          <pc:docMk/>
          <pc:sldMk cId="3251618147" sldId="551"/>
        </pc:sldMkLst>
      </pc:sldChg>
      <pc:sldMasterChg chg="addSldLayout">
        <pc:chgData name="John Deardurff" userId="a22eae058e899168" providerId="LiveId" clId="{3C52B463-EEA4-4DD5-96E3-886E74B04ADA}" dt="2020-05-18T15:44:09.904" v="0" actId="22"/>
        <pc:sldMasterMkLst>
          <pc:docMk/>
          <pc:sldMasterMk cId="2961596853" sldId="2147483660"/>
        </pc:sldMasterMkLst>
        <pc:sldLayoutChg chg="add replId">
          <pc:chgData name="John Deardurff" userId="a22eae058e899168" providerId="LiveId" clId="{3C52B463-EEA4-4DD5-96E3-886E74B04ADA}" dt="2020-05-18T15:44:09.904" v="0" actId="22"/>
          <pc:sldLayoutMkLst>
            <pc:docMk/>
            <pc:sldMasterMk cId="2961596853" sldId="2147483660"/>
            <pc:sldLayoutMk cId="1962865599" sldId="2147483698"/>
          </pc:sldLayoutMkLst>
        </pc:sldLayoutChg>
      </pc:sldMasterChg>
      <pc:sldMasterChg chg="delSldLayout">
        <pc:chgData name="John Deardurff" userId="a22eae058e899168" providerId="LiveId" clId="{3C52B463-EEA4-4DD5-96E3-886E74B04ADA}" dt="2020-05-18T15:44:12.331" v="1" actId="47"/>
        <pc:sldMasterMkLst>
          <pc:docMk/>
          <pc:sldMasterMk cId="1389521925" sldId="2147483667"/>
        </pc:sldMasterMkLst>
        <pc:sldLayoutChg chg="del">
          <pc:chgData name="John Deardurff" userId="a22eae058e899168" providerId="LiveId" clId="{3C52B463-EEA4-4DD5-96E3-886E74B04ADA}" dt="2020-05-18T15:44:12.331" v="1" actId="47"/>
          <pc:sldLayoutMkLst>
            <pc:docMk/>
            <pc:sldMasterMk cId="1389521925" sldId="2147483667"/>
            <pc:sldLayoutMk cId="1976282613" sldId="2147483696"/>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727030-A103-47B3-9948-2C3FB624916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E1DD910-82B7-411B-86B9-779EC2DE4ABD}">
      <dgm:prSet custT="1"/>
      <dgm:spPr>
        <a:solidFill>
          <a:schemeClr val="accent4">
            <a:lumMod val="75000"/>
          </a:schemeClr>
        </a:solidFill>
      </dgm:spPr>
      <dgm:t>
        <a:bodyPr/>
        <a:lstStyle/>
        <a:p>
          <a:r>
            <a:rPr lang="en-US" sz="3600" b="0" i="0" baseline="0" dirty="0"/>
            <a:t>What is Row-Level Security?</a:t>
          </a:r>
          <a:endParaRPr lang="en-US" sz="3600" dirty="0"/>
        </a:p>
      </dgm:t>
    </dgm:pt>
    <dgm:pt modelId="{2A74FAF1-0C25-4177-A263-A3087463B3AC}" type="parTrans" cxnId="{1AF7F9CE-8F94-4D3F-BAF2-C3C12662D4E0}">
      <dgm:prSet/>
      <dgm:spPr/>
      <dgm:t>
        <a:bodyPr/>
        <a:lstStyle/>
        <a:p>
          <a:endParaRPr lang="en-US"/>
        </a:p>
      </dgm:t>
    </dgm:pt>
    <dgm:pt modelId="{B6272E9F-8C73-47FA-A097-213295CCE98A}" type="sibTrans" cxnId="{1AF7F9CE-8F94-4D3F-BAF2-C3C12662D4E0}">
      <dgm:prSet/>
      <dgm:spPr/>
      <dgm:t>
        <a:bodyPr/>
        <a:lstStyle/>
        <a:p>
          <a:endParaRPr lang="en-US"/>
        </a:p>
      </dgm:t>
    </dgm:pt>
    <dgm:pt modelId="{55F66497-B41F-458F-BE0F-83DCE0E8E50E}">
      <dgm:prSet custT="1"/>
      <dgm:spPr>
        <a:solidFill>
          <a:schemeClr val="accent4">
            <a:lumMod val="75000"/>
          </a:schemeClr>
        </a:solidFill>
      </dgm:spPr>
      <dgm:t>
        <a:bodyPr/>
        <a:lstStyle/>
        <a:p>
          <a:r>
            <a:rPr lang="en-US" sz="3600" dirty="0"/>
            <a:t>Demo: Implementing</a:t>
          </a:r>
          <a:r>
            <a:rPr lang="en-US" sz="3600" baseline="0" dirty="0"/>
            <a:t> Row-Level Security</a:t>
          </a:r>
          <a:endParaRPr lang="en-US" sz="3600" dirty="0"/>
        </a:p>
      </dgm:t>
    </dgm:pt>
    <dgm:pt modelId="{FCC6DE80-C34E-4965-9C42-549488322652}" type="parTrans" cxnId="{B6B78DE8-C420-491C-808C-96E256FE26E2}">
      <dgm:prSet/>
      <dgm:spPr/>
      <dgm:t>
        <a:bodyPr/>
        <a:lstStyle/>
        <a:p>
          <a:endParaRPr lang="en-US"/>
        </a:p>
      </dgm:t>
    </dgm:pt>
    <dgm:pt modelId="{F07B156D-AAA1-4F25-8334-78CC51F4D586}" type="sibTrans" cxnId="{B6B78DE8-C420-491C-808C-96E256FE26E2}">
      <dgm:prSet/>
      <dgm:spPr/>
      <dgm:t>
        <a:bodyPr/>
        <a:lstStyle/>
        <a:p>
          <a:endParaRPr lang="en-US"/>
        </a:p>
      </dgm:t>
    </dgm:pt>
    <dgm:pt modelId="{4BD4FAF8-946A-41E9-9381-61F0E7ADA6D6}">
      <dgm:prSet custT="1"/>
      <dgm:spPr>
        <a:solidFill>
          <a:schemeClr val="accent4">
            <a:lumMod val="75000"/>
          </a:schemeClr>
        </a:solidFill>
      </dgm:spPr>
      <dgm:t>
        <a:bodyPr/>
        <a:lstStyle/>
        <a:p>
          <a:r>
            <a:rPr lang="en-US" sz="3600" dirty="0"/>
            <a:t>What is Dynamic Data Masking?</a:t>
          </a:r>
        </a:p>
      </dgm:t>
    </dgm:pt>
    <dgm:pt modelId="{F099D6F3-1298-4833-AF84-2AB04632F0A7}" type="parTrans" cxnId="{75A56FE4-8917-4D91-A31B-A0D21E2804E1}">
      <dgm:prSet/>
      <dgm:spPr/>
      <dgm:t>
        <a:bodyPr/>
        <a:lstStyle/>
        <a:p>
          <a:endParaRPr lang="en-US"/>
        </a:p>
      </dgm:t>
    </dgm:pt>
    <dgm:pt modelId="{38361396-6BC7-4A21-9592-0F4DDF0403C4}" type="sibTrans" cxnId="{75A56FE4-8917-4D91-A31B-A0D21E2804E1}">
      <dgm:prSet/>
      <dgm:spPr/>
      <dgm:t>
        <a:bodyPr/>
        <a:lstStyle/>
        <a:p>
          <a:endParaRPr lang="en-US"/>
        </a:p>
      </dgm:t>
    </dgm:pt>
    <dgm:pt modelId="{2485FC33-335E-4886-A0AF-2B54E7E872DF}">
      <dgm:prSet custT="1"/>
      <dgm:spPr>
        <a:solidFill>
          <a:schemeClr val="accent4">
            <a:lumMod val="75000"/>
          </a:schemeClr>
        </a:solidFill>
      </dgm:spPr>
      <dgm:t>
        <a:bodyPr/>
        <a:lstStyle/>
        <a:p>
          <a:r>
            <a:rPr lang="en-US" sz="3600" dirty="0"/>
            <a:t>Demo: Implementing</a:t>
          </a:r>
          <a:r>
            <a:rPr lang="en-US" sz="3600" baseline="0" dirty="0"/>
            <a:t> Dynamic Data Masking</a:t>
          </a:r>
          <a:endParaRPr lang="en-US" sz="3600" dirty="0"/>
        </a:p>
      </dgm:t>
    </dgm:pt>
    <dgm:pt modelId="{C197E17E-52D4-43DF-AC71-D57A4727E3AF}" type="parTrans" cxnId="{E8A526D7-A055-4574-9942-0A3A8147D1A1}">
      <dgm:prSet/>
      <dgm:spPr/>
      <dgm:t>
        <a:bodyPr/>
        <a:lstStyle/>
        <a:p>
          <a:endParaRPr lang="en-US"/>
        </a:p>
      </dgm:t>
    </dgm:pt>
    <dgm:pt modelId="{C2BB889C-62AF-436A-80A8-FCC5869B189E}" type="sibTrans" cxnId="{E8A526D7-A055-4574-9942-0A3A8147D1A1}">
      <dgm:prSet/>
      <dgm:spPr/>
      <dgm:t>
        <a:bodyPr/>
        <a:lstStyle/>
        <a:p>
          <a:endParaRPr lang="en-US"/>
        </a:p>
      </dgm:t>
    </dgm:pt>
    <dgm:pt modelId="{920A3D74-469C-4EDC-8C5F-FD4FFD16E171}" type="pres">
      <dgm:prSet presAssocID="{E0727030-A103-47B3-9948-2C3FB6249167}" presName="linear" presStyleCnt="0">
        <dgm:presLayoutVars>
          <dgm:animLvl val="lvl"/>
          <dgm:resizeHandles val="exact"/>
        </dgm:presLayoutVars>
      </dgm:prSet>
      <dgm:spPr/>
    </dgm:pt>
    <dgm:pt modelId="{95CCDC1D-1D26-4DF7-90DC-036F2479319D}" type="pres">
      <dgm:prSet presAssocID="{0E1DD910-82B7-411B-86B9-779EC2DE4ABD}" presName="parentText" presStyleLbl="node1" presStyleIdx="0" presStyleCnt="4" custLinFactY="3319" custLinFactNeighborX="558" custLinFactNeighborY="100000">
        <dgm:presLayoutVars>
          <dgm:chMax val="0"/>
          <dgm:bulletEnabled val="1"/>
        </dgm:presLayoutVars>
      </dgm:prSet>
      <dgm:spPr/>
    </dgm:pt>
    <dgm:pt modelId="{E8867D22-4A84-4CF5-8391-5F233AA3220A}" type="pres">
      <dgm:prSet presAssocID="{B6272E9F-8C73-47FA-A097-213295CCE98A}" presName="spacer" presStyleCnt="0"/>
      <dgm:spPr/>
    </dgm:pt>
    <dgm:pt modelId="{54130A14-0DE4-44B1-B9EC-80A3DCC50B7F}" type="pres">
      <dgm:prSet presAssocID="{55F66497-B41F-458F-BE0F-83DCE0E8E50E}" presName="parentText" presStyleLbl="node1" presStyleIdx="1" presStyleCnt="4" custLinFactNeighborY="60540">
        <dgm:presLayoutVars>
          <dgm:chMax val="0"/>
          <dgm:bulletEnabled val="1"/>
        </dgm:presLayoutVars>
      </dgm:prSet>
      <dgm:spPr/>
    </dgm:pt>
    <dgm:pt modelId="{E9613EBB-B728-4088-BC43-A4365FB7F868}" type="pres">
      <dgm:prSet presAssocID="{F07B156D-AAA1-4F25-8334-78CC51F4D586}" presName="spacer" presStyleCnt="0"/>
      <dgm:spPr/>
    </dgm:pt>
    <dgm:pt modelId="{B71E38B3-5E14-40AF-B7A1-8EC8EFF8C325}" type="pres">
      <dgm:prSet presAssocID="{4BD4FAF8-946A-41E9-9381-61F0E7ADA6D6}" presName="parentText" presStyleLbl="node1" presStyleIdx="2" presStyleCnt="4">
        <dgm:presLayoutVars>
          <dgm:chMax val="0"/>
          <dgm:bulletEnabled val="1"/>
        </dgm:presLayoutVars>
      </dgm:prSet>
      <dgm:spPr/>
    </dgm:pt>
    <dgm:pt modelId="{14B44B68-AD3C-4828-AC65-A6758C68B3F0}" type="pres">
      <dgm:prSet presAssocID="{38361396-6BC7-4A21-9592-0F4DDF0403C4}" presName="spacer" presStyleCnt="0"/>
      <dgm:spPr/>
    </dgm:pt>
    <dgm:pt modelId="{E2743CF6-A306-4E6D-9045-E03190369147}" type="pres">
      <dgm:prSet presAssocID="{2485FC33-335E-4886-A0AF-2B54E7E872DF}" presName="parentText" presStyleLbl="node1" presStyleIdx="3" presStyleCnt="4" custLinFactNeighborY="-60540">
        <dgm:presLayoutVars>
          <dgm:chMax val="0"/>
          <dgm:bulletEnabled val="1"/>
        </dgm:presLayoutVars>
      </dgm:prSet>
      <dgm:spPr/>
    </dgm:pt>
  </dgm:ptLst>
  <dgm:cxnLst>
    <dgm:cxn modelId="{9D52880D-FF83-48DF-9423-509353A74E46}" type="presOf" srcId="{2485FC33-335E-4886-A0AF-2B54E7E872DF}" destId="{E2743CF6-A306-4E6D-9045-E03190369147}" srcOrd="0" destOrd="0" presId="urn:microsoft.com/office/officeart/2005/8/layout/vList2"/>
    <dgm:cxn modelId="{EBC7F721-7E7B-433E-AD5B-3FFEFACDECA9}" type="presOf" srcId="{4BD4FAF8-946A-41E9-9381-61F0E7ADA6D6}" destId="{B71E38B3-5E14-40AF-B7A1-8EC8EFF8C325}" srcOrd="0" destOrd="0" presId="urn:microsoft.com/office/officeart/2005/8/layout/vList2"/>
    <dgm:cxn modelId="{6EB1E762-B5BF-4F22-AEDE-604B1C57026E}" type="presOf" srcId="{0E1DD910-82B7-411B-86B9-779EC2DE4ABD}" destId="{95CCDC1D-1D26-4DF7-90DC-036F2479319D}" srcOrd="0" destOrd="0" presId="urn:microsoft.com/office/officeart/2005/8/layout/vList2"/>
    <dgm:cxn modelId="{FCC6D670-C38E-43EE-BEFB-6467E7F05192}" type="presOf" srcId="{55F66497-B41F-458F-BE0F-83DCE0E8E50E}" destId="{54130A14-0DE4-44B1-B9EC-80A3DCC50B7F}" srcOrd="0" destOrd="0" presId="urn:microsoft.com/office/officeart/2005/8/layout/vList2"/>
    <dgm:cxn modelId="{1AF7F9CE-8F94-4D3F-BAF2-C3C12662D4E0}" srcId="{E0727030-A103-47B3-9948-2C3FB6249167}" destId="{0E1DD910-82B7-411B-86B9-779EC2DE4ABD}" srcOrd="0" destOrd="0" parTransId="{2A74FAF1-0C25-4177-A263-A3087463B3AC}" sibTransId="{B6272E9F-8C73-47FA-A097-213295CCE98A}"/>
    <dgm:cxn modelId="{E1BFCCD1-756E-488E-A2A7-E717BF5E9B46}" type="presOf" srcId="{E0727030-A103-47B3-9948-2C3FB6249167}" destId="{920A3D74-469C-4EDC-8C5F-FD4FFD16E171}" srcOrd="0" destOrd="0" presId="urn:microsoft.com/office/officeart/2005/8/layout/vList2"/>
    <dgm:cxn modelId="{E8A526D7-A055-4574-9942-0A3A8147D1A1}" srcId="{E0727030-A103-47B3-9948-2C3FB6249167}" destId="{2485FC33-335E-4886-A0AF-2B54E7E872DF}" srcOrd="3" destOrd="0" parTransId="{C197E17E-52D4-43DF-AC71-D57A4727E3AF}" sibTransId="{C2BB889C-62AF-436A-80A8-FCC5869B189E}"/>
    <dgm:cxn modelId="{75A56FE4-8917-4D91-A31B-A0D21E2804E1}" srcId="{E0727030-A103-47B3-9948-2C3FB6249167}" destId="{4BD4FAF8-946A-41E9-9381-61F0E7ADA6D6}" srcOrd="2" destOrd="0" parTransId="{F099D6F3-1298-4833-AF84-2AB04632F0A7}" sibTransId="{38361396-6BC7-4A21-9592-0F4DDF0403C4}"/>
    <dgm:cxn modelId="{B6B78DE8-C420-491C-808C-96E256FE26E2}" srcId="{E0727030-A103-47B3-9948-2C3FB6249167}" destId="{55F66497-B41F-458F-BE0F-83DCE0E8E50E}" srcOrd="1" destOrd="0" parTransId="{FCC6DE80-C34E-4965-9C42-549488322652}" sibTransId="{F07B156D-AAA1-4F25-8334-78CC51F4D586}"/>
    <dgm:cxn modelId="{E236219C-818C-4C9A-9823-1D4B788B54FF}" type="presParOf" srcId="{920A3D74-469C-4EDC-8C5F-FD4FFD16E171}" destId="{95CCDC1D-1D26-4DF7-90DC-036F2479319D}" srcOrd="0" destOrd="0" presId="urn:microsoft.com/office/officeart/2005/8/layout/vList2"/>
    <dgm:cxn modelId="{2ABE5130-927F-4838-BCE8-ABC051DC2350}" type="presParOf" srcId="{920A3D74-469C-4EDC-8C5F-FD4FFD16E171}" destId="{E8867D22-4A84-4CF5-8391-5F233AA3220A}" srcOrd="1" destOrd="0" presId="urn:microsoft.com/office/officeart/2005/8/layout/vList2"/>
    <dgm:cxn modelId="{A0F26D8C-C2D2-4FC1-B49C-FEDB49725E29}" type="presParOf" srcId="{920A3D74-469C-4EDC-8C5F-FD4FFD16E171}" destId="{54130A14-0DE4-44B1-B9EC-80A3DCC50B7F}" srcOrd="2" destOrd="0" presId="urn:microsoft.com/office/officeart/2005/8/layout/vList2"/>
    <dgm:cxn modelId="{92FD8F0E-65A5-4B51-A5AE-9385C866ADCE}" type="presParOf" srcId="{920A3D74-469C-4EDC-8C5F-FD4FFD16E171}" destId="{E9613EBB-B728-4088-BC43-A4365FB7F868}" srcOrd="3" destOrd="0" presId="urn:microsoft.com/office/officeart/2005/8/layout/vList2"/>
    <dgm:cxn modelId="{6F01EDB4-BDB6-4A38-81F5-AAE2691A286A}" type="presParOf" srcId="{920A3D74-469C-4EDC-8C5F-FD4FFD16E171}" destId="{B71E38B3-5E14-40AF-B7A1-8EC8EFF8C325}" srcOrd="4" destOrd="0" presId="urn:microsoft.com/office/officeart/2005/8/layout/vList2"/>
    <dgm:cxn modelId="{44DE0AA5-DD3D-4C57-AEC6-B0D9421AC2E2}" type="presParOf" srcId="{920A3D74-469C-4EDC-8C5F-FD4FFD16E171}" destId="{14B44B68-AD3C-4828-AC65-A6758C68B3F0}" srcOrd="5" destOrd="0" presId="urn:microsoft.com/office/officeart/2005/8/layout/vList2"/>
    <dgm:cxn modelId="{1F0AFDB4-BCD7-4C2E-844B-C1D95F8F7BA6}" type="presParOf" srcId="{920A3D74-469C-4EDC-8C5F-FD4FFD16E171}" destId="{E2743CF6-A306-4E6D-9045-E0319036914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0727030-A103-47B3-9948-2C3FB624916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E1DD910-82B7-411B-86B9-779EC2DE4ABD}">
      <dgm:prSet custT="1"/>
      <dgm:spPr>
        <a:solidFill>
          <a:schemeClr val="accent4">
            <a:lumMod val="75000"/>
          </a:schemeClr>
        </a:solidFill>
      </dgm:spPr>
      <dgm:t>
        <a:bodyPr/>
        <a:lstStyle/>
        <a:p>
          <a:r>
            <a:rPr lang="en-US" sz="3600" b="0" i="0" baseline="0" dirty="0"/>
            <a:t>What is Row-Level Security?</a:t>
          </a:r>
          <a:endParaRPr lang="en-US" sz="3600" dirty="0"/>
        </a:p>
      </dgm:t>
    </dgm:pt>
    <dgm:pt modelId="{2A74FAF1-0C25-4177-A263-A3087463B3AC}" type="parTrans" cxnId="{1AF7F9CE-8F94-4D3F-BAF2-C3C12662D4E0}">
      <dgm:prSet/>
      <dgm:spPr/>
      <dgm:t>
        <a:bodyPr/>
        <a:lstStyle/>
        <a:p>
          <a:endParaRPr lang="en-US"/>
        </a:p>
      </dgm:t>
    </dgm:pt>
    <dgm:pt modelId="{B6272E9F-8C73-47FA-A097-213295CCE98A}" type="sibTrans" cxnId="{1AF7F9CE-8F94-4D3F-BAF2-C3C12662D4E0}">
      <dgm:prSet/>
      <dgm:spPr/>
      <dgm:t>
        <a:bodyPr/>
        <a:lstStyle/>
        <a:p>
          <a:endParaRPr lang="en-US"/>
        </a:p>
      </dgm:t>
    </dgm:pt>
    <dgm:pt modelId="{55F66497-B41F-458F-BE0F-83DCE0E8E50E}">
      <dgm:prSet custT="1"/>
      <dgm:spPr>
        <a:solidFill>
          <a:schemeClr val="accent4">
            <a:lumMod val="75000"/>
          </a:schemeClr>
        </a:solidFill>
      </dgm:spPr>
      <dgm:t>
        <a:bodyPr/>
        <a:lstStyle/>
        <a:p>
          <a:r>
            <a:rPr lang="en-US" sz="3600" dirty="0"/>
            <a:t>Demo: Implementing</a:t>
          </a:r>
          <a:r>
            <a:rPr lang="en-US" sz="3600" baseline="0" dirty="0"/>
            <a:t> Row-Level Security</a:t>
          </a:r>
          <a:endParaRPr lang="en-US" sz="3600" dirty="0"/>
        </a:p>
      </dgm:t>
    </dgm:pt>
    <dgm:pt modelId="{FCC6DE80-C34E-4965-9C42-549488322652}" type="parTrans" cxnId="{B6B78DE8-C420-491C-808C-96E256FE26E2}">
      <dgm:prSet/>
      <dgm:spPr/>
      <dgm:t>
        <a:bodyPr/>
        <a:lstStyle/>
        <a:p>
          <a:endParaRPr lang="en-US"/>
        </a:p>
      </dgm:t>
    </dgm:pt>
    <dgm:pt modelId="{F07B156D-AAA1-4F25-8334-78CC51F4D586}" type="sibTrans" cxnId="{B6B78DE8-C420-491C-808C-96E256FE26E2}">
      <dgm:prSet/>
      <dgm:spPr/>
      <dgm:t>
        <a:bodyPr/>
        <a:lstStyle/>
        <a:p>
          <a:endParaRPr lang="en-US"/>
        </a:p>
      </dgm:t>
    </dgm:pt>
    <dgm:pt modelId="{4BD4FAF8-946A-41E9-9381-61F0E7ADA6D6}">
      <dgm:prSet custT="1"/>
      <dgm:spPr>
        <a:solidFill>
          <a:schemeClr val="accent4">
            <a:lumMod val="75000"/>
          </a:schemeClr>
        </a:solidFill>
      </dgm:spPr>
      <dgm:t>
        <a:bodyPr/>
        <a:lstStyle/>
        <a:p>
          <a:r>
            <a:rPr lang="en-US" sz="3600" dirty="0"/>
            <a:t>What is Dynamic Data Masking?</a:t>
          </a:r>
        </a:p>
      </dgm:t>
    </dgm:pt>
    <dgm:pt modelId="{F099D6F3-1298-4833-AF84-2AB04632F0A7}" type="parTrans" cxnId="{75A56FE4-8917-4D91-A31B-A0D21E2804E1}">
      <dgm:prSet/>
      <dgm:spPr/>
      <dgm:t>
        <a:bodyPr/>
        <a:lstStyle/>
        <a:p>
          <a:endParaRPr lang="en-US"/>
        </a:p>
      </dgm:t>
    </dgm:pt>
    <dgm:pt modelId="{38361396-6BC7-4A21-9592-0F4DDF0403C4}" type="sibTrans" cxnId="{75A56FE4-8917-4D91-A31B-A0D21E2804E1}">
      <dgm:prSet/>
      <dgm:spPr/>
      <dgm:t>
        <a:bodyPr/>
        <a:lstStyle/>
        <a:p>
          <a:endParaRPr lang="en-US"/>
        </a:p>
      </dgm:t>
    </dgm:pt>
    <dgm:pt modelId="{2485FC33-335E-4886-A0AF-2B54E7E872DF}">
      <dgm:prSet custT="1"/>
      <dgm:spPr>
        <a:solidFill>
          <a:schemeClr val="accent4">
            <a:lumMod val="75000"/>
          </a:schemeClr>
        </a:solidFill>
      </dgm:spPr>
      <dgm:t>
        <a:bodyPr/>
        <a:lstStyle/>
        <a:p>
          <a:r>
            <a:rPr lang="en-US" sz="3600" dirty="0"/>
            <a:t>Demo: Implementing</a:t>
          </a:r>
          <a:r>
            <a:rPr lang="en-US" sz="3600" baseline="0" dirty="0"/>
            <a:t> Dynamic Data Masking</a:t>
          </a:r>
          <a:endParaRPr lang="en-US" sz="3600" dirty="0"/>
        </a:p>
      </dgm:t>
    </dgm:pt>
    <dgm:pt modelId="{C197E17E-52D4-43DF-AC71-D57A4727E3AF}" type="parTrans" cxnId="{E8A526D7-A055-4574-9942-0A3A8147D1A1}">
      <dgm:prSet/>
      <dgm:spPr/>
      <dgm:t>
        <a:bodyPr/>
        <a:lstStyle/>
        <a:p>
          <a:endParaRPr lang="en-US"/>
        </a:p>
      </dgm:t>
    </dgm:pt>
    <dgm:pt modelId="{C2BB889C-62AF-436A-80A8-FCC5869B189E}" type="sibTrans" cxnId="{E8A526D7-A055-4574-9942-0A3A8147D1A1}">
      <dgm:prSet/>
      <dgm:spPr/>
      <dgm:t>
        <a:bodyPr/>
        <a:lstStyle/>
        <a:p>
          <a:endParaRPr lang="en-US"/>
        </a:p>
      </dgm:t>
    </dgm:pt>
    <dgm:pt modelId="{920A3D74-469C-4EDC-8C5F-FD4FFD16E171}" type="pres">
      <dgm:prSet presAssocID="{E0727030-A103-47B3-9948-2C3FB6249167}" presName="linear" presStyleCnt="0">
        <dgm:presLayoutVars>
          <dgm:animLvl val="lvl"/>
          <dgm:resizeHandles val="exact"/>
        </dgm:presLayoutVars>
      </dgm:prSet>
      <dgm:spPr/>
    </dgm:pt>
    <dgm:pt modelId="{95CCDC1D-1D26-4DF7-90DC-036F2479319D}" type="pres">
      <dgm:prSet presAssocID="{0E1DD910-82B7-411B-86B9-779EC2DE4ABD}" presName="parentText" presStyleLbl="node1" presStyleIdx="0" presStyleCnt="4" custLinFactY="3319" custLinFactNeighborX="558" custLinFactNeighborY="100000">
        <dgm:presLayoutVars>
          <dgm:chMax val="0"/>
          <dgm:bulletEnabled val="1"/>
        </dgm:presLayoutVars>
      </dgm:prSet>
      <dgm:spPr/>
    </dgm:pt>
    <dgm:pt modelId="{E8867D22-4A84-4CF5-8391-5F233AA3220A}" type="pres">
      <dgm:prSet presAssocID="{B6272E9F-8C73-47FA-A097-213295CCE98A}" presName="spacer" presStyleCnt="0"/>
      <dgm:spPr/>
    </dgm:pt>
    <dgm:pt modelId="{54130A14-0DE4-44B1-B9EC-80A3DCC50B7F}" type="pres">
      <dgm:prSet presAssocID="{55F66497-B41F-458F-BE0F-83DCE0E8E50E}" presName="parentText" presStyleLbl="node1" presStyleIdx="1" presStyleCnt="4" custLinFactNeighborY="60540">
        <dgm:presLayoutVars>
          <dgm:chMax val="0"/>
          <dgm:bulletEnabled val="1"/>
        </dgm:presLayoutVars>
      </dgm:prSet>
      <dgm:spPr/>
    </dgm:pt>
    <dgm:pt modelId="{E9613EBB-B728-4088-BC43-A4365FB7F868}" type="pres">
      <dgm:prSet presAssocID="{F07B156D-AAA1-4F25-8334-78CC51F4D586}" presName="spacer" presStyleCnt="0"/>
      <dgm:spPr/>
    </dgm:pt>
    <dgm:pt modelId="{B71E38B3-5E14-40AF-B7A1-8EC8EFF8C325}" type="pres">
      <dgm:prSet presAssocID="{4BD4FAF8-946A-41E9-9381-61F0E7ADA6D6}" presName="parentText" presStyleLbl="node1" presStyleIdx="2" presStyleCnt="4">
        <dgm:presLayoutVars>
          <dgm:chMax val="0"/>
          <dgm:bulletEnabled val="1"/>
        </dgm:presLayoutVars>
      </dgm:prSet>
      <dgm:spPr/>
    </dgm:pt>
    <dgm:pt modelId="{14B44B68-AD3C-4828-AC65-A6758C68B3F0}" type="pres">
      <dgm:prSet presAssocID="{38361396-6BC7-4A21-9592-0F4DDF0403C4}" presName="spacer" presStyleCnt="0"/>
      <dgm:spPr/>
    </dgm:pt>
    <dgm:pt modelId="{E2743CF6-A306-4E6D-9045-E03190369147}" type="pres">
      <dgm:prSet presAssocID="{2485FC33-335E-4886-A0AF-2B54E7E872DF}" presName="parentText" presStyleLbl="node1" presStyleIdx="3" presStyleCnt="4" custLinFactNeighborY="-60540">
        <dgm:presLayoutVars>
          <dgm:chMax val="0"/>
          <dgm:bulletEnabled val="1"/>
        </dgm:presLayoutVars>
      </dgm:prSet>
      <dgm:spPr/>
    </dgm:pt>
  </dgm:ptLst>
  <dgm:cxnLst>
    <dgm:cxn modelId="{9D52880D-FF83-48DF-9423-509353A74E46}" type="presOf" srcId="{2485FC33-335E-4886-A0AF-2B54E7E872DF}" destId="{E2743CF6-A306-4E6D-9045-E03190369147}" srcOrd="0" destOrd="0" presId="urn:microsoft.com/office/officeart/2005/8/layout/vList2"/>
    <dgm:cxn modelId="{EBC7F721-7E7B-433E-AD5B-3FFEFACDECA9}" type="presOf" srcId="{4BD4FAF8-946A-41E9-9381-61F0E7ADA6D6}" destId="{B71E38B3-5E14-40AF-B7A1-8EC8EFF8C325}" srcOrd="0" destOrd="0" presId="urn:microsoft.com/office/officeart/2005/8/layout/vList2"/>
    <dgm:cxn modelId="{6EB1E762-B5BF-4F22-AEDE-604B1C57026E}" type="presOf" srcId="{0E1DD910-82B7-411B-86B9-779EC2DE4ABD}" destId="{95CCDC1D-1D26-4DF7-90DC-036F2479319D}" srcOrd="0" destOrd="0" presId="urn:microsoft.com/office/officeart/2005/8/layout/vList2"/>
    <dgm:cxn modelId="{FCC6D670-C38E-43EE-BEFB-6467E7F05192}" type="presOf" srcId="{55F66497-B41F-458F-BE0F-83DCE0E8E50E}" destId="{54130A14-0DE4-44B1-B9EC-80A3DCC50B7F}" srcOrd="0" destOrd="0" presId="urn:microsoft.com/office/officeart/2005/8/layout/vList2"/>
    <dgm:cxn modelId="{1AF7F9CE-8F94-4D3F-BAF2-C3C12662D4E0}" srcId="{E0727030-A103-47B3-9948-2C3FB6249167}" destId="{0E1DD910-82B7-411B-86B9-779EC2DE4ABD}" srcOrd="0" destOrd="0" parTransId="{2A74FAF1-0C25-4177-A263-A3087463B3AC}" sibTransId="{B6272E9F-8C73-47FA-A097-213295CCE98A}"/>
    <dgm:cxn modelId="{E1BFCCD1-756E-488E-A2A7-E717BF5E9B46}" type="presOf" srcId="{E0727030-A103-47B3-9948-2C3FB6249167}" destId="{920A3D74-469C-4EDC-8C5F-FD4FFD16E171}" srcOrd="0" destOrd="0" presId="urn:microsoft.com/office/officeart/2005/8/layout/vList2"/>
    <dgm:cxn modelId="{E8A526D7-A055-4574-9942-0A3A8147D1A1}" srcId="{E0727030-A103-47B3-9948-2C3FB6249167}" destId="{2485FC33-335E-4886-A0AF-2B54E7E872DF}" srcOrd="3" destOrd="0" parTransId="{C197E17E-52D4-43DF-AC71-D57A4727E3AF}" sibTransId="{C2BB889C-62AF-436A-80A8-FCC5869B189E}"/>
    <dgm:cxn modelId="{75A56FE4-8917-4D91-A31B-A0D21E2804E1}" srcId="{E0727030-A103-47B3-9948-2C3FB6249167}" destId="{4BD4FAF8-946A-41E9-9381-61F0E7ADA6D6}" srcOrd="2" destOrd="0" parTransId="{F099D6F3-1298-4833-AF84-2AB04632F0A7}" sibTransId="{38361396-6BC7-4A21-9592-0F4DDF0403C4}"/>
    <dgm:cxn modelId="{B6B78DE8-C420-491C-808C-96E256FE26E2}" srcId="{E0727030-A103-47B3-9948-2C3FB6249167}" destId="{55F66497-B41F-458F-BE0F-83DCE0E8E50E}" srcOrd="1" destOrd="0" parTransId="{FCC6DE80-C34E-4965-9C42-549488322652}" sibTransId="{F07B156D-AAA1-4F25-8334-78CC51F4D586}"/>
    <dgm:cxn modelId="{E236219C-818C-4C9A-9823-1D4B788B54FF}" type="presParOf" srcId="{920A3D74-469C-4EDC-8C5F-FD4FFD16E171}" destId="{95CCDC1D-1D26-4DF7-90DC-036F2479319D}" srcOrd="0" destOrd="0" presId="urn:microsoft.com/office/officeart/2005/8/layout/vList2"/>
    <dgm:cxn modelId="{2ABE5130-927F-4838-BCE8-ABC051DC2350}" type="presParOf" srcId="{920A3D74-469C-4EDC-8C5F-FD4FFD16E171}" destId="{E8867D22-4A84-4CF5-8391-5F233AA3220A}" srcOrd="1" destOrd="0" presId="urn:microsoft.com/office/officeart/2005/8/layout/vList2"/>
    <dgm:cxn modelId="{A0F26D8C-C2D2-4FC1-B49C-FEDB49725E29}" type="presParOf" srcId="{920A3D74-469C-4EDC-8C5F-FD4FFD16E171}" destId="{54130A14-0DE4-44B1-B9EC-80A3DCC50B7F}" srcOrd="2" destOrd="0" presId="urn:microsoft.com/office/officeart/2005/8/layout/vList2"/>
    <dgm:cxn modelId="{92FD8F0E-65A5-4B51-A5AE-9385C866ADCE}" type="presParOf" srcId="{920A3D74-469C-4EDC-8C5F-FD4FFD16E171}" destId="{E9613EBB-B728-4088-BC43-A4365FB7F868}" srcOrd="3" destOrd="0" presId="urn:microsoft.com/office/officeart/2005/8/layout/vList2"/>
    <dgm:cxn modelId="{6F01EDB4-BDB6-4A38-81F5-AAE2691A286A}" type="presParOf" srcId="{920A3D74-469C-4EDC-8C5F-FD4FFD16E171}" destId="{B71E38B3-5E14-40AF-B7A1-8EC8EFF8C325}" srcOrd="4" destOrd="0" presId="urn:microsoft.com/office/officeart/2005/8/layout/vList2"/>
    <dgm:cxn modelId="{44DE0AA5-DD3D-4C57-AEC6-B0D9421AC2E2}" type="presParOf" srcId="{920A3D74-469C-4EDC-8C5F-FD4FFD16E171}" destId="{14B44B68-AD3C-4828-AC65-A6758C68B3F0}" srcOrd="5" destOrd="0" presId="urn:microsoft.com/office/officeart/2005/8/layout/vList2"/>
    <dgm:cxn modelId="{1F0AFDB4-BCD7-4C2E-844B-C1D95F8F7BA6}" type="presParOf" srcId="{920A3D74-469C-4EDC-8C5F-FD4FFD16E171}" destId="{E2743CF6-A306-4E6D-9045-E0319036914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727030-A103-47B3-9948-2C3FB624916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E1DD910-82B7-411B-86B9-779EC2DE4ABD}">
      <dgm:prSet custT="1"/>
      <dgm:spPr>
        <a:noFill/>
        <a:ln>
          <a:noFill/>
        </a:ln>
      </dgm:spPr>
      <dgm:t>
        <a:bodyPr/>
        <a:lstStyle/>
        <a:p>
          <a:r>
            <a:rPr lang="en-US" sz="3600" b="0" i="0" baseline="0" dirty="0">
              <a:solidFill>
                <a:schemeClr val="accent4">
                  <a:lumMod val="75000"/>
                </a:schemeClr>
              </a:solidFill>
            </a:rPr>
            <a:t>A hospital can restrict doctors and nurses to only view data about their specific patients.</a:t>
          </a:r>
          <a:endParaRPr lang="en-US" sz="3600" dirty="0">
            <a:solidFill>
              <a:schemeClr val="accent4">
                <a:lumMod val="75000"/>
              </a:schemeClr>
            </a:solidFill>
          </a:endParaRPr>
        </a:p>
      </dgm:t>
    </dgm:pt>
    <dgm:pt modelId="{2A74FAF1-0C25-4177-A263-A3087463B3AC}" type="parTrans" cxnId="{1AF7F9CE-8F94-4D3F-BAF2-C3C12662D4E0}">
      <dgm:prSet/>
      <dgm:spPr/>
      <dgm:t>
        <a:bodyPr/>
        <a:lstStyle/>
        <a:p>
          <a:endParaRPr lang="en-US"/>
        </a:p>
      </dgm:t>
    </dgm:pt>
    <dgm:pt modelId="{B6272E9F-8C73-47FA-A097-213295CCE98A}" type="sibTrans" cxnId="{1AF7F9CE-8F94-4D3F-BAF2-C3C12662D4E0}">
      <dgm:prSet/>
      <dgm:spPr/>
      <dgm:t>
        <a:bodyPr/>
        <a:lstStyle/>
        <a:p>
          <a:endParaRPr lang="en-US"/>
        </a:p>
      </dgm:t>
    </dgm:pt>
    <dgm:pt modelId="{55F66497-B41F-458F-BE0F-83DCE0E8E50E}">
      <dgm:prSet custT="1"/>
      <dgm:spPr>
        <a:noFill/>
        <a:ln>
          <a:noFill/>
        </a:ln>
      </dgm:spPr>
      <dgm:t>
        <a:bodyPr/>
        <a:lstStyle/>
        <a:p>
          <a:r>
            <a:rPr lang="en-US" sz="3600" dirty="0">
              <a:solidFill>
                <a:schemeClr val="accent4">
                  <a:lumMod val="75000"/>
                </a:schemeClr>
              </a:solidFill>
            </a:rPr>
            <a:t>A bank can restrict access to data based on the location of their branch offices.</a:t>
          </a:r>
        </a:p>
      </dgm:t>
    </dgm:pt>
    <dgm:pt modelId="{FCC6DE80-C34E-4965-9C42-549488322652}" type="parTrans" cxnId="{B6B78DE8-C420-491C-808C-96E256FE26E2}">
      <dgm:prSet/>
      <dgm:spPr/>
      <dgm:t>
        <a:bodyPr/>
        <a:lstStyle/>
        <a:p>
          <a:endParaRPr lang="en-US"/>
        </a:p>
      </dgm:t>
    </dgm:pt>
    <dgm:pt modelId="{F07B156D-AAA1-4F25-8334-78CC51F4D586}" type="sibTrans" cxnId="{B6B78DE8-C420-491C-808C-96E256FE26E2}">
      <dgm:prSet/>
      <dgm:spPr/>
      <dgm:t>
        <a:bodyPr/>
        <a:lstStyle/>
        <a:p>
          <a:endParaRPr lang="en-US"/>
        </a:p>
      </dgm:t>
    </dgm:pt>
    <dgm:pt modelId="{2485FC33-335E-4886-A0AF-2B54E7E872DF}">
      <dgm:prSet custT="1"/>
      <dgm:spPr>
        <a:noFill/>
        <a:ln>
          <a:noFill/>
        </a:ln>
      </dgm:spPr>
      <dgm:t>
        <a:bodyPr/>
        <a:lstStyle/>
        <a:p>
          <a:r>
            <a:rPr lang="en-US" sz="3600" dirty="0">
              <a:solidFill>
                <a:schemeClr val="accent4">
                  <a:lumMod val="75000"/>
                </a:schemeClr>
              </a:solidFill>
            </a:rPr>
            <a:t>A bicycle company can restrict sales leads to only specific salespeople.</a:t>
          </a:r>
        </a:p>
      </dgm:t>
    </dgm:pt>
    <dgm:pt modelId="{C197E17E-52D4-43DF-AC71-D57A4727E3AF}" type="parTrans" cxnId="{E8A526D7-A055-4574-9942-0A3A8147D1A1}">
      <dgm:prSet/>
      <dgm:spPr/>
      <dgm:t>
        <a:bodyPr/>
        <a:lstStyle/>
        <a:p>
          <a:endParaRPr lang="en-US"/>
        </a:p>
      </dgm:t>
    </dgm:pt>
    <dgm:pt modelId="{C2BB889C-62AF-436A-80A8-FCC5869B189E}" type="sibTrans" cxnId="{E8A526D7-A055-4574-9942-0A3A8147D1A1}">
      <dgm:prSet/>
      <dgm:spPr/>
      <dgm:t>
        <a:bodyPr/>
        <a:lstStyle/>
        <a:p>
          <a:endParaRPr lang="en-US"/>
        </a:p>
      </dgm:t>
    </dgm:pt>
    <dgm:pt modelId="{920A3D74-469C-4EDC-8C5F-FD4FFD16E171}" type="pres">
      <dgm:prSet presAssocID="{E0727030-A103-47B3-9948-2C3FB6249167}" presName="linear" presStyleCnt="0">
        <dgm:presLayoutVars>
          <dgm:animLvl val="lvl"/>
          <dgm:resizeHandles val="exact"/>
        </dgm:presLayoutVars>
      </dgm:prSet>
      <dgm:spPr/>
    </dgm:pt>
    <dgm:pt modelId="{95CCDC1D-1D26-4DF7-90DC-036F2479319D}" type="pres">
      <dgm:prSet presAssocID="{0E1DD910-82B7-411B-86B9-779EC2DE4ABD}" presName="parentText" presStyleLbl="node1" presStyleIdx="0" presStyleCnt="3" custLinFactNeighborX="6798" custLinFactNeighborY="86978">
        <dgm:presLayoutVars>
          <dgm:chMax val="0"/>
          <dgm:bulletEnabled val="1"/>
        </dgm:presLayoutVars>
      </dgm:prSet>
      <dgm:spPr/>
    </dgm:pt>
    <dgm:pt modelId="{E8867D22-4A84-4CF5-8391-5F233AA3220A}" type="pres">
      <dgm:prSet presAssocID="{B6272E9F-8C73-47FA-A097-213295CCE98A}" presName="spacer" presStyleCnt="0"/>
      <dgm:spPr/>
    </dgm:pt>
    <dgm:pt modelId="{54130A14-0DE4-44B1-B9EC-80A3DCC50B7F}" type="pres">
      <dgm:prSet presAssocID="{55F66497-B41F-458F-BE0F-83DCE0E8E50E}" presName="parentText" presStyleLbl="node1" presStyleIdx="1" presStyleCnt="3" custLinFactNeighborY="7450">
        <dgm:presLayoutVars>
          <dgm:chMax val="0"/>
          <dgm:bulletEnabled val="1"/>
        </dgm:presLayoutVars>
      </dgm:prSet>
      <dgm:spPr/>
    </dgm:pt>
    <dgm:pt modelId="{E9613EBB-B728-4088-BC43-A4365FB7F868}" type="pres">
      <dgm:prSet presAssocID="{F07B156D-AAA1-4F25-8334-78CC51F4D586}" presName="spacer" presStyleCnt="0"/>
      <dgm:spPr/>
    </dgm:pt>
    <dgm:pt modelId="{E2743CF6-A306-4E6D-9045-E03190369147}" type="pres">
      <dgm:prSet presAssocID="{2485FC33-335E-4886-A0AF-2B54E7E872DF}" presName="parentText" presStyleLbl="node1" presStyleIdx="2" presStyleCnt="3" custLinFactNeighborX="-44389" custLinFactNeighborY="-60540">
        <dgm:presLayoutVars>
          <dgm:chMax val="0"/>
          <dgm:bulletEnabled val="1"/>
        </dgm:presLayoutVars>
      </dgm:prSet>
      <dgm:spPr/>
    </dgm:pt>
  </dgm:ptLst>
  <dgm:cxnLst>
    <dgm:cxn modelId="{9D52880D-FF83-48DF-9423-509353A74E46}" type="presOf" srcId="{2485FC33-335E-4886-A0AF-2B54E7E872DF}" destId="{E2743CF6-A306-4E6D-9045-E03190369147}" srcOrd="0" destOrd="0" presId="urn:microsoft.com/office/officeart/2005/8/layout/vList2"/>
    <dgm:cxn modelId="{6EB1E762-B5BF-4F22-AEDE-604B1C57026E}" type="presOf" srcId="{0E1DD910-82B7-411B-86B9-779EC2DE4ABD}" destId="{95CCDC1D-1D26-4DF7-90DC-036F2479319D}" srcOrd="0" destOrd="0" presId="urn:microsoft.com/office/officeart/2005/8/layout/vList2"/>
    <dgm:cxn modelId="{FCC6D670-C38E-43EE-BEFB-6467E7F05192}" type="presOf" srcId="{55F66497-B41F-458F-BE0F-83DCE0E8E50E}" destId="{54130A14-0DE4-44B1-B9EC-80A3DCC50B7F}" srcOrd="0" destOrd="0" presId="urn:microsoft.com/office/officeart/2005/8/layout/vList2"/>
    <dgm:cxn modelId="{1AF7F9CE-8F94-4D3F-BAF2-C3C12662D4E0}" srcId="{E0727030-A103-47B3-9948-2C3FB6249167}" destId="{0E1DD910-82B7-411B-86B9-779EC2DE4ABD}" srcOrd="0" destOrd="0" parTransId="{2A74FAF1-0C25-4177-A263-A3087463B3AC}" sibTransId="{B6272E9F-8C73-47FA-A097-213295CCE98A}"/>
    <dgm:cxn modelId="{E1BFCCD1-756E-488E-A2A7-E717BF5E9B46}" type="presOf" srcId="{E0727030-A103-47B3-9948-2C3FB6249167}" destId="{920A3D74-469C-4EDC-8C5F-FD4FFD16E171}" srcOrd="0" destOrd="0" presId="urn:microsoft.com/office/officeart/2005/8/layout/vList2"/>
    <dgm:cxn modelId="{E8A526D7-A055-4574-9942-0A3A8147D1A1}" srcId="{E0727030-A103-47B3-9948-2C3FB6249167}" destId="{2485FC33-335E-4886-A0AF-2B54E7E872DF}" srcOrd="2" destOrd="0" parTransId="{C197E17E-52D4-43DF-AC71-D57A4727E3AF}" sibTransId="{C2BB889C-62AF-436A-80A8-FCC5869B189E}"/>
    <dgm:cxn modelId="{B6B78DE8-C420-491C-808C-96E256FE26E2}" srcId="{E0727030-A103-47B3-9948-2C3FB6249167}" destId="{55F66497-B41F-458F-BE0F-83DCE0E8E50E}" srcOrd="1" destOrd="0" parTransId="{FCC6DE80-C34E-4965-9C42-549488322652}" sibTransId="{F07B156D-AAA1-4F25-8334-78CC51F4D586}"/>
    <dgm:cxn modelId="{E236219C-818C-4C9A-9823-1D4B788B54FF}" type="presParOf" srcId="{920A3D74-469C-4EDC-8C5F-FD4FFD16E171}" destId="{95CCDC1D-1D26-4DF7-90DC-036F2479319D}" srcOrd="0" destOrd="0" presId="urn:microsoft.com/office/officeart/2005/8/layout/vList2"/>
    <dgm:cxn modelId="{2ABE5130-927F-4838-BCE8-ABC051DC2350}" type="presParOf" srcId="{920A3D74-469C-4EDC-8C5F-FD4FFD16E171}" destId="{E8867D22-4A84-4CF5-8391-5F233AA3220A}" srcOrd="1" destOrd="0" presId="urn:microsoft.com/office/officeart/2005/8/layout/vList2"/>
    <dgm:cxn modelId="{A0F26D8C-C2D2-4FC1-B49C-FEDB49725E29}" type="presParOf" srcId="{920A3D74-469C-4EDC-8C5F-FD4FFD16E171}" destId="{54130A14-0DE4-44B1-B9EC-80A3DCC50B7F}" srcOrd="2" destOrd="0" presId="urn:microsoft.com/office/officeart/2005/8/layout/vList2"/>
    <dgm:cxn modelId="{92FD8F0E-65A5-4B51-A5AE-9385C866ADCE}" type="presParOf" srcId="{920A3D74-469C-4EDC-8C5F-FD4FFD16E171}" destId="{E9613EBB-B728-4088-BC43-A4365FB7F868}" srcOrd="3" destOrd="0" presId="urn:microsoft.com/office/officeart/2005/8/layout/vList2"/>
    <dgm:cxn modelId="{1F0AFDB4-BCD7-4C2E-844B-C1D95F8F7BA6}" type="presParOf" srcId="{920A3D74-469C-4EDC-8C5F-FD4FFD16E171}" destId="{E2743CF6-A306-4E6D-9045-E0319036914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727030-A103-47B3-9948-2C3FB624916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E1DD910-82B7-411B-86B9-779EC2DE4ABD}">
      <dgm:prSet custT="1"/>
      <dgm:spPr>
        <a:noFill/>
        <a:ln>
          <a:noFill/>
        </a:ln>
      </dgm:spPr>
      <dgm:t>
        <a:bodyPr/>
        <a:lstStyle/>
        <a:p>
          <a:r>
            <a:rPr lang="en-US" sz="3600" b="0" i="0" baseline="0" dirty="0">
              <a:solidFill>
                <a:schemeClr val="accent4">
                  <a:lumMod val="75000"/>
                </a:schemeClr>
              </a:solidFill>
            </a:rPr>
            <a:t>Developers can troubleshoot production data without viewing sensitive information.</a:t>
          </a:r>
          <a:endParaRPr lang="en-US" sz="3600" dirty="0">
            <a:solidFill>
              <a:schemeClr val="accent4">
                <a:lumMod val="75000"/>
              </a:schemeClr>
            </a:solidFill>
          </a:endParaRPr>
        </a:p>
      </dgm:t>
    </dgm:pt>
    <dgm:pt modelId="{2A74FAF1-0C25-4177-A263-A3087463B3AC}" type="parTrans" cxnId="{1AF7F9CE-8F94-4D3F-BAF2-C3C12662D4E0}">
      <dgm:prSet/>
      <dgm:spPr/>
      <dgm:t>
        <a:bodyPr/>
        <a:lstStyle/>
        <a:p>
          <a:endParaRPr lang="en-US"/>
        </a:p>
      </dgm:t>
    </dgm:pt>
    <dgm:pt modelId="{B6272E9F-8C73-47FA-A097-213295CCE98A}" type="sibTrans" cxnId="{1AF7F9CE-8F94-4D3F-BAF2-C3C12662D4E0}">
      <dgm:prSet/>
      <dgm:spPr/>
      <dgm:t>
        <a:bodyPr/>
        <a:lstStyle/>
        <a:p>
          <a:endParaRPr lang="en-US"/>
        </a:p>
      </dgm:t>
    </dgm:pt>
    <dgm:pt modelId="{55F66497-B41F-458F-BE0F-83DCE0E8E50E}">
      <dgm:prSet custT="1"/>
      <dgm:spPr>
        <a:noFill/>
        <a:ln>
          <a:noFill/>
        </a:ln>
      </dgm:spPr>
      <dgm:t>
        <a:bodyPr/>
        <a:lstStyle/>
        <a:p>
          <a:r>
            <a:rPr lang="en-US" sz="3600" dirty="0">
              <a:solidFill>
                <a:schemeClr val="accent4">
                  <a:lumMod val="75000"/>
                </a:schemeClr>
              </a:solidFill>
            </a:rPr>
            <a:t>Customer Service representatives can view parts of sensitive data like credit card information.</a:t>
          </a:r>
        </a:p>
      </dgm:t>
    </dgm:pt>
    <dgm:pt modelId="{FCC6DE80-C34E-4965-9C42-549488322652}" type="parTrans" cxnId="{B6B78DE8-C420-491C-808C-96E256FE26E2}">
      <dgm:prSet/>
      <dgm:spPr/>
      <dgm:t>
        <a:bodyPr/>
        <a:lstStyle/>
        <a:p>
          <a:endParaRPr lang="en-US"/>
        </a:p>
      </dgm:t>
    </dgm:pt>
    <dgm:pt modelId="{F07B156D-AAA1-4F25-8334-78CC51F4D586}" type="sibTrans" cxnId="{B6B78DE8-C420-491C-808C-96E256FE26E2}">
      <dgm:prSet/>
      <dgm:spPr/>
      <dgm:t>
        <a:bodyPr/>
        <a:lstStyle/>
        <a:p>
          <a:endParaRPr lang="en-US"/>
        </a:p>
      </dgm:t>
    </dgm:pt>
    <dgm:pt modelId="{2485FC33-335E-4886-A0AF-2B54E7E872DF}">
      <dgm:prSet custT="1"/>
      <dgm:spPr>
        <a:noFill/>
        <a:ln>
          <a:noFill/>
        </a:ln>
      </dgm:spPr>
      <dgm:t>
        <a:bodyPr/>
        <a:lstStyle/>
        <a:p>
          <a:r>
            <a:rPr lang="en-US" sz="3600" dirty="0">
              <a:solidFill>
                <a:schemeClr val="accent4">
                  <a:lumMod val="75000"/>
                </a:schemeClr>
              </a:solidFill>
            </a:rPr>
            <a:t>Reports can be distributed with sensitive data obfuscated at the data layer.</a:t>
          </a:r>
        </a:p>
      </dgm:t>
    </dgm:pt>
    <dgm:pt modelId="{C197E17E-52D4-43DF-AC71-D57A4727E3AF}" type="parTrans" cxnId="{E8A526D7-A055-4574-9942-0A3A8147D1A1}">
      <dgm:prSet/>
      <dgm:spPr/>
      <dgm:t>
        <a:bodyPr/>
        <a:lstStyle/>
        <a:p>
          <a:endParaRPr lang="en-US"/>
        </a:p>
      </dgm:t>
    </dgm:pt>
    <dgm:pt modelId="{C2BB889C-62AF-436A-80A8-FCC5869B189E}" type="sibTrans" cxnId="{E8A526D7-A055-4574-9942-0A3A8147D1A1}">
      <dgm:prSet/>
      <dgm:spPr/>
      <dgm:t>
        <a:bodyPr/>
        <a:lstStyle/>
        <a:p>
          <a:endParaRPr lang="en-US"/>
        </a:p>
      </dgm:t>
    </dgm:pt>
    <dgm:pt modelId="{920A3D74-469C-4EDC-8C5F-FD4FFD16E171}" type="pres">
      <dgm:prSet presAssocID="{E0727030-A103-47B3-9948-2C3FB6249167}" presName="linear" presStyleCnt="0">
        <dgm:presLayoutVars>
          <dgm:animLvl val="lvl"/>
          <dgm:resizeHandles val="exact"/>
        </dgm:presLayoutVars>
      </dgm:prSet>
      <dgm:spPr/>
    </dgm:pt>
    <dgm:pt modelId="{95CCDC1D-1D26-4DF7-90DC-036F2479319D}" type="pres">
      <dgm:prSet presAssocID="{0E1DD910-82B7-411B-86B9-779EC2DE4ABD}" presName="parentText" presStyleLbl="node1" presStyleIdx="0" presStyleCnt="3" custLinFactNeighborX="6798" custLinFactNeighborY="86978">
        <dgm:presLayoutVars>
          <dgm:chMax val="0"/>
          <dgm:bulletEnabled val="1"/>
        </dgm:presLayoutVars>
      </dgm:prSet>
      <dgm:spPr/>
    </dgm:pt>
    <dgm:pt modelId="{E8867D22-4A84-4CF5-8391-5F233AA3220A}" type="pres">
      <dgm:prSet presAssocID="{B6272E9F-8C73-47FA-A097-213295CCE98A}" presName="spacer" presStyleCnt="0"/>
      <dgm:spPr/>
    </dgm:pt>
    <dgm:pt modelId="{54130A14-0DE4-44B1-B9EC-80A3DCC50B7F}" type="pres">
      <dgm:prSet presAssocID="{55F66497-B41F-458F-BE0F-83DCE0E8E50E}" presName="parentText" presStyleLbl="node1" presStyleIdx="1" presStyleCnt="3" custLinFactNeighborY="7450">
        <dgm:presLayoutVars>
          <dgm:chMax val="0"/>
          <dgm:bulletEnabled val="1"/>
        </dgm:presLayoutVars>
      </dgm:prSet>
      <dgm:spPr/>
    </dgm:pt>
    <dgm:pt modelId="{E9613EBB-B728-4088-BC43-A4365FB7F868}" type="pres">
      <dgm:prSet presAssocID="{F07B156D-AAA1-4F25-8334-78CC51F4D586}" presName="spacer" presStyleCnt="0"/>
      <dgm:spPr/>
    </dgm:pt>
    <dgm:pt modelId="{E2743CF6-A306-4E6D-9045-E03190369147}" type="pres">
      <dgm:prSet presAssocID="{2485FC33-335E-4886-A0AF-2B54E7E872DF}" presName="parentText" presStyleLbl="node1" presStyleIdx="2" presStyleCnt="3" custLinFactNeighborX="-44389" custLinFactNeighborY="-60540">
        <dgm:presLayoutVars>
          <dgm:chMax val="0"/>
          <dgm:bulletEnabled val="1"/>
        </dgm:presLayoutVars>
      </dgm:prSet>
      <dgm:spPr/>
    </dgm:pt>
  </dgm:ptLst>
  <dgm:cxnLst>
    <dgm:cxn modelId="{9D52880D-FF83-48DF-9423-509353A74E46}" type="presOf" srcId="{2485FC33-335E-4886-A0AF-2B54E7E872DF}" destId="{E2743CF6-A306-4E6D-9045-E03190369147}" srcOrd="0" destOrd="0" presId="urn:microsoft.com/office/officeart/2005/8/layout/vList2"/>
    <dgm:cxn modelId="{6EB1E762-B5BF-4F22-AEDE-604B1C57026E}" type="presOf" srcId="{0E1DD910-82B7-411B-86B9-779EC2DE4ABD}" destId="{95CCDC1D-1D26-4DF7-90DC-036F2479319D}" srcOrd="0" destOrd="0" presId="urn:microsoft.com/office/officeart/2005/8/layout/vList2"/>
    <dgm:cxn modelId="{FCC6D670-C38E-43EE-BEFB-6467E7F05192}" type="presOf" srcId="{55F66497-B41F-458F-BE0F-83DCE0E8E50E}" destId="{54130A14-0DE4-44B1-B9EC-80A3DCC50B7F}" srcOrd="0" destOrd="0" presId="urn:microsoft.com/office/officeart/2005/8/layout/vList2"/>
    <dgm:cxn modelId="{1AF7F9CE-8F94-4D3F-BAF2-C3C12662D4E0}" srcId="{E0727030-A103-47B3-9948-2C3FB6249167}" destId="{0E1DD910-82B7-411B-86B9-779EC2DE4ABD}" srcOrd="0" destOrd="0" parTransId="{2A74FAF1-0C25-4177-A263-A3087463B3AC}" sibTransId="{B6272E9F-8C73-47FA-A097-213295CCE98A}"/>
    <dgm:cxn modelId="{E1BFCCD1-756E-488E-A2A7-E717BF5E9B46}" type="presOf" srcId="{E0727030-A103-47B3-9948-2C3FB6249167}" destId="{920A3D74-469C-4EDC-8C5F-FD4FFD16E171}" srcOrd="0" destOrd="0" presId="urn:microsoft.com/office/officeart/2005/8/layout/vList2"/>
    <dgm:cxn modelId="{E8A526D7-A055-4574-9942-0A3A8147D1A1}" srcId="{E0727030-A103-47B3-9948-2C3FB6249167}" destId="{2485FC33-335E-4886-A0AF-2B54E7E872DF}" srcOrd="2" destOrd="0" parTransId="{C197E17E-52D4-43DF-AC71-D57A4727E3AF}" sibTransId="{C2BB889C-62AF-436A-80A8-FCC5869B189E}"/>
    <dgm:cxn modelId="{B6B78DE8-C420-491C-808C-96E256FE26E2}" srcId="{E0727030-A103-47B3-9948-2C3FB6249167}" destId="{55F66497-B41F-458F-BE0F-83DCE0E8E50E}" srcOrd="1" destOrd="0" parTransId="{FCC6DE80-C34E-4965-9C42-549488322652}" sibTransId="{F07B156D-AAA1-4F25-8334-78CC51F4D586}"/>
    <dgm:cxn modelId="{E236219C-818C-4C9A-9823-1D4B788B54FF}" type="presParOf" srcId="{920A3D74-469C-4EDC-8C5F-FD4FFD16E171}" destId="{95CCDC1D-1D26-4DF7-90DC-036F2479319D}" srcOrd="0" destOrd="0" presId="urn:microsoft.com/office/officeart/2005/8/layout/vList2"/>
    <dgm:cxn modelId="{2ABE5130-927F-4838-BCE8-ABC051DC2350}" type="presParOf" srcId="{920A3D74-469C-4EDC-8C5F-FD4FFD16E171}" destId="{E8867D22-4A84-4CF5-8391-5F233AA3220A}" srcOrd="1" destOrd="0" presId="urn:microsoft.com/office/officeart/2005/8/layout/vList2"/>
    <dgm:cxn modelId="{A0F26D8C-C2D2-4FC1-B49C-FEDB49725E29}" type="presParOf" srcId="{920A3D74-469C-4EDC-8C5F-FD4FFD16E171}" destId="{54130A14-0DE4-44B1-B9EC-80A3DCC50B7F}" srcOrd="2" destOrd="0" presId="urn:microsoft.com/office/officeart/2005/8/layout/vList2"/>
    <dgm:cxn modelId="{92FD8F0E-65A5-4B51-A5AE-9385C866ADCE}" type="presParOf" srcId="{920A3D74-469C-4EDC-8C5F-FD4FFD16E171}" destId="{E9613EBB-B728-4088-BC43-A4365FB7F868}" srcOrd="3" destOrd="0" presId="urn:microsoft.com/office/officeart/2005/8/layout/vList2"/>
    <dgm:cxn modelId="{1F0AFDB4-BCD7-4C2E-844B-C1D95F8F7BA6}" type="presParOf" srcId="{920A3D74-469C-4EDC-8C5F-FD4FFD16E171}" destId="{E2743CF6-A306-4E6D-9045-E0319036914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36F487-FE2D-4331-ACA9-B73477C0F63B}" type="doc">
      <dgm:prSet loTypeId="urn:microsoft.com/office/officeart/2005/8/layout/default" loCatId="list" qsTypeId="urn:microsoft.com/office/officeart/2005/8/quickstyle/simple1" qsCatId="simple" csTypeId="urn:microsoft.com/office/officeart/2005/8/colors/accent5_2" csCatId="accent5" phldr="1"/>
      <dgm:spPr/>
      <dgm:t>
        <a:bodyPr/>
        <a:lstStyle/>
        <a:p>
          <a:endParaRPr lang="en-US"/>
        </a:p>
      </dgm:t>
    </dgm:pt>
    <dgm:pt modelId="{8FE0590B-B251-4F93-8F14-C5E3149549BF}">
      <dgm:prSet phldrT="[Text]"/>
      <dgm:spPr/>
      <dgm:t>
        <a:bodyPr/>
        <a:lstStyle/>
        <a:p>
          <a:r>
            <a:rPr lang="en-US" dirty="0"/>
            <a:t>Default</a:t>
          </a:r>
        </a:p>
      </dgm:t>
    </dgm:pt>
    <dgm:pt modelId="{0A12E6A7-1B60-4B45-8C33-1D5A20DBD3A1}" type="parTrans" cxnId="{4AAF6293-F1A4-4218-8BB6-75B0D92BAC77}">
      <dgm:prSet/>
      <dgm:spPr/>
      <dgm:t>
        <a:bodyPr/>
        <a:lstStyle/>
        <a:p>
          <a:endParaRPr lang="en-US"/>
        </a:p>
      </dgm:t>
    </dgm:pt>
    <dgm:pt modelId="{FC5CC36C-01B3-4A3E-9B72-3F7BEB1497DF}" type="sibTrans" cxnId="{4AAF6293-F1A4-4218-8BB6-75B0D92BAC77}">
      <dgm:prSet/>
      <dgm:spPr/>
      <dgm:t>
        <a:bodyPr/>
        <a:lstStyle/>
        <a:p>
          <a:endParaRPr lang="en-US"/>
        </a:p>
      </dgm:t>
    </dgm:pt>
    <dgm:pt modelId="{F945E65F-83FB-4705-93DF-A68488981945}">
      <dgm:prSet phldrT="[Text]"/>
      <dgm:spPr/>
      <dgm:t>
        <a:bodyPr/>
        <a:lstStyle/>
        <a:p>
          <a:r>
            <a:rPr lang="en-US" dirty="0"/>
            <a:t>Random</a:t>
          </a:r>
        </a:p>
      </dgm:t>
    </dgm:pt>
    <dgm:pt modelId="{E2871423-58C7-40E2-8FE0-5ADA4B386205}" type="parTrans" cxnId="{FC153061-C7E5-4069-902E-D399DDCAEB92}">
      <dgm:prSet/>
      <dgm:spPr/>
      <dgm:t>
        <a:bodyPr/>
        <a:lstStyle/>
        <a:p>
          <a:endParaRPr lang="en-US"/>
        </a:p>
      </dgm:t>
    </dgm:pt>
    <dgm:pt modelId="{C6C2340B-FA94-4688-A6BA-A419DA190D10}" type="sibTrans" cxnId="{FC153061-C7E5-4069-902E-D399DDCAEB92}">
      <dgm:prSet/>
      <dgm:spPr/>
      <dgm:t>
        <a:bodyPr/>
        <a:lstStyle/>
        <a:p>
          <a:endParaRPr lang="en-US"/>
        </a:p>
      </dgm:t>
    </dgm:pt>
    <dgm:pt modelId="{A373429D-8420-4E54-9626-54AB982B11E1}">
      <dgm:prSet phldrT="[Text]"/>
      <dgm:spPr/>
      <dgm:t>
        <a:bodyPr/>
        <a:lstStyle/>
        <a:p>
          <a:r>
            <a:rPr lang="en-US" dirty="0"/>
            <a:t>Custom</a:t>
          </a:r>
        </a:p>
      </dgm:t>
    </dgm:pt>
    <dgm:pt modelId="{C903FB93-17DA-40C9-9B0A-A7713C6EC5BC}" type="parTrans" cxnId="{800B4BE4-F614-4C0E-B2DC-BBAA9AD82FF7}">
      <dgm:prSet/>
      <dgm:spPr/>
      <dgm:t>
        <a:bodyPr/>
        <a:lstStyle/>
        <a:p>
          <a:endParaRPr lang="en-US"/>
        </a:p>
      </dgm:t>
    </dgm:pt>
    <dgm:pt modelId="{54661CDB-F81E-4B01-AE94-F680BEB73270}" type="sibTrans" cxnId="{800B4BE4-F614-4C0E-B2DC-BBAA9AD82FF7}">
      <dgm:prSet/>
      <dgm:spPr/>
      <dgm:t>
        <a:bodyPr/>
        <a:lstStyle/>
        <a:p>
          <a:endParaRPr lang="en-US"/>
        </a:p>
      </dgm:t>
    </dgm:pt>
    <dgm:pt modelId="{9F7C09B0-7691-4005-B0DE-29359EC678AE}">
      <dgm:prSet phldrT="[Text]"/>
      <dgm:spPr/>
      <dgm:t>
        <a:bodyPr/>
        <a:lstStyle/>
        <a:p>
          <a:r>
            <a:rPr lang="en-US" dirty="0"/>
            <a:t>Email</a:t>
          </a:r>
        </a:p>
      </dgm:t>
    </dgm:pt>
    <dgm:pt modelId="{A6C3138E-28D3-489F-8EDE-C3EFF867F2DD}" type="parTrans" cxnId="{61480D92-B93C-4E6A-89BD-D06B759C9E46}">
      <dgm:prSet/>
      <dgm:spPr/>
      <dgm:t>
        <a:bodyPr/>
        <a:lstStyle/>
        <a:p>
          <a:endParaRPr lang="en-US"/>
        </a:p>
      </dgm:t>
    </dgm:pt>
    <dgm:pt modelId="{D38F3676-3CE8-4B07-8497-D21AE6C4B51A}" type="sibTrans" cxnId="{61480D92-B93C-4E6A-89BD-D06B759C9E46}">
      <dgm:prSet/>
      <dgm:spPr/>
      <dgm:t>
        <a:bodyPr/>
        <a:lstStyle/>
        <a:p>
          <a:endParaRPr lang="en-US"/>
        </a:p>
      </dgm:t>
    </dgm:pt>
    <dgm:pt modelId="{001C1AA6-3F04-4360-BE5A-941E4ECA1201}" type="pres">
      <dgm:prSet presAssocID="{1336F487-FE2D-4331-ACA9-B73477C0F63B}" presName="diagram" presStyleCnt="0">
        <dgm:presLayoutVars>
          <dgm:dir/>
          <dgm:resizeHandles val="exact"/>
        </dgm:presLayoutVars>
      </dgm:prSet>
      <dgm:spPr/>
    </dgm:pt>
    <dgm:pt modelId="{E32C3D6D-1490-4D4C-B324-E938D9C61FC2}" type="pres">
      <dgm:prSet presAssocID="{8FE0590B-B251-4F93-8F14-C5E3149549BF}" presName="node" presStyleLbl="node1" presStyleIdx="0" presStyleCnt="4">
        <dgm:presLayoutVars>
          <dgm:bulletEnabled val="1"/>
        </dgm:presLayoutVars>
      </dgm:prSet>
      <dgm:spPr/>
    </dgm:pt>
    <dgm:pt modelId="{CC6706E0-35C3-4878-B68D-D443AC7A3D31}" type="pres">
      <dgm:prSet presAssocID="{FC5CC36C-01B3-4A3E-9B72-3F7BEB1497DF}" presName="sibTrans" presStyleCnt="0"/>
      <dgm:spPr/>
    </dgm:pt>
    <dgm:pt modelId="{456DB214-B522-46F8-8822-F8F8CE8CDFC1}" type="pres">
      <dgm:prSet presAssocID="{F945E65F-83FB-4705-93DF-A68488981945}" presName="node" presStyleLbl="node1" presStyleIdx="1" presStyleCnt="4">
        <dgm:presLayoutVars>
          <dgm:bulletEnabled val="1"/>
        </dgm:presLayoutVars>
      </dgm:prSet>
      <dgm:spPr/>
    </dgm:pt>
    <dgm:pt modelId="{E3AC0D1B-3218-41E0-A2F5-8ED47A18C432}" type="pres">
      <dgm:prSet presAssocID="{C6C2340B-FA94-4688-A6BA-A419DA190D10}" presName="sibTrans" presStyleCnt="0"/>
      <dgm:spPr/>
    </dgm:pt>
    <dgm:pt modelId="{77B996EE-C8A0-42F6-ADAF-5626DD7FF638}" type="pres">
      <dgm:prSet presAssocID="{A373429D-8420-4E54-9626-54AB982B11E1}" presName="node" presStyleLbl="node1" presStyleIdx="2" presStyleCnt="4">
        <dgm:presLayoutVars>
          <dgm:bulletEnabled val="1"/>
        </dgm:presLayoutVars>
      </dgm:prSet>
      <dgm:spPr/>
    </dgm:pt>
    <dgm:pt modelId="{84465936-7CDE-443D-88AF-5F303D1CDBCA}" type="pres">
      <dgm:prSet presAssocID="{54661CDB-F81E-4B01-AE94-F680BEB73270}" presName="sibTrans" presStyleCnt="0"/>
      <dgm:spPr/>
    </dgm:pt>
    <dgm:pt modelId="{21F495B9-4D21-45FF-953D-2427BEFC6758}" type="pres">
      <dgm:prSet presAssocID="{9F7C09B0-7691-4005-B0DE-29359EC678AE}" presName="node" presStyleLbl="node1" presStyleIdx="3" presStyleCnt="4">
        <dgm:presLayoutVars>
          <dgm:bulletEnabled val="1"/>
        </dgm:presLayoutVars>
      </dgm:prSet>
      <dgm:spPr/>
    </dgm:pt>
  </dgm:ptLst>
  <dgm:cxnLst>
    <dgm:cxn modelId="{FC153061-C7E5-4069-902E-D399DDCAEB92}" srcId="{1336F487-FE2D-4331-ACA9-B73477C0F63B}" destId="{F945E65F-83FB-4705-93DF-A68488981945}" srcOrd="1" destOrd="0" parTransId="{E2871423-58C7-40E2-8FE0-5ADA4B386205}" sibTransId="{C6C2340B-FA94-4688-A6BA-A419DA190D10}"/>
    <dgm:cxn modelId="{4B9EC652-D40A-40FA-BF99-C4741CEC7F9D}" type="presOf" srcId="{1336F487-FE2D-4331-ACA9-B73477C0F63B}" destId="{001C1AA6-3F04-4360-BE5A-941E4ECA1201}" srcOrd="0" destOrd="0" presId="urn:microsoft.com/office/officeart/2005/8/layout/default"/>
    <dgm:cxn modelId="{3769D990-7104-4FD3-B25F-60C59BCE4CBA}" type="presOf" srcId="{9F7C09B0-7691-4005-B0DE-29359EC678AE}" destId="{21F495B9-4D21-45FF-953D-2427BEFC6758}" srcOrd="0" destOrd="0" presId="urn:microsoft.com/office/officeart/2005/8/layout/default"/>
    <dgm:cxn modelId="{61480D92-B93C-4E6A-89BD-D06B759C9E46}" srcId="{1336F487-FE2D-4331-ACA9-B73477C0F63B}" destId="{9F7C09B0-7691-4005-B0DE-29359EC678AE}" srcOrd="3" destOrd="0" parTransId="{A6C3138E-28D3-489F-8EDE-C3EFF867F2DD}" sibTransId="{D38F3676-3CE8-4B07-8497-D21AE6C4B51A}"/>
    <dgm:cxn modelId="{4AAF6293-F1A4-4218-8BB6-75B0D92BAC77}" srcId="{1336F487-FE2D-4331-ACA9-B73477C0F63B}" destId="{8FE0590B-B251-4F93-8F14-C5E3149549BF}" srcOrd="0" destOrd="0" parTransId="{0A12E6A7-1B60-4B45-8C33-1D5A20DBD3A1}" sibTransId="{FC5CC36C-01B3-4A3E-9B72-3F7BEB1497DF}"/>
    <dgm:cxn modelId="{95CB7396-DCDC-4B9E-A550-B064FCA3EB41}" type="presOf" srcId="{F945E65F-83FB-4705-93DF-A68488981945}" destId="{456DB214-B522-46F8-8822-F8F8CE8CDFC1}" srcOrd="0" destOrd="0" presId="urn:microsoft.com/office/officeart/2005/8/layout/default"/>
    <dgm:cxn modelId="{2A2EB0D7-D731-45F4-B7DA-091BD7B04E9E}" type="presOf" srcId="{A373429D-8420-4E54-9626-54AB982B11E1}" destId="{77B996EE-C8A0-42F6-ADAF-5626DD7FF638}" srcOrd="0" destOrd="0" presId="urn:microsoft.com/office/officeart/2005/8/layout/default"/>
    <dgm:cxn modelId="{800B4BE4-F614-4C0E-B2DC-BBAA9AD82FF7}" srcId="{1336F487-FE2D-4331-ACA9-B73477C0F63B}" destId="{A373429D-8420-4E54-9626-54AB982B11E1}" srcOrd="2" destOrd="0" parTransId="{C903FB93-17DA-40C9-9B0A-A7713C6EC5BC}" sibTransId="{54661CDB-F81E-4B01-AE94-F680BEB73270}"/>
    <dgm:cxn modelId="{564911E6-008E-4104-9D8E-D6590666C033}" type="presOf" srcId="{8FE0590B-B251-4F93-8F14-C5E3149549BF}" destId="{E32C3D6D-1490-4D4C-B324-E938D9C61FC2}" srcOrd="0" destOrd="0" presId="urn:microsoft.com/office/officeart/2005/8/layout/default"/>
    <dgm:cxn modelId="{DCFA0FB0-C23F-4E9C-BA3E-E49D0723946D}" type="presParOf" srcId="{001C1AA6-3F04-4360-BE5A-941E4ECA1201}" destId="{E32C3D6D-1490-4D4C-B324-E938D9C61FC2}" srcOrd="0" destOrd="0" presId="urn:microsoft.com/office/officeart/2005/8/layout/default"/>
    <dgm:cxn modelId="{6FC2C511-5654-4ED8-9301-704F6A9595D3}" type="presParOf" srcId="{001C1AA6-3F04-4360-BE5A-941E4ECA1201}" destId="{CC6706E0-35C3-4878-B68D-D443AC7A3D31}" srcOrd="1" destOrd="0" presId="urn:microsoft.com/office/officeart/2005/8/layout/default"/>
    <dgm:cxn modelId="{F6AABB1C-E964-492C-BB25-36BC48A1A1ED}" type="presParOf" srcId="{001C1AA6-3F04-4360-BE5A-941E4ECA1201}" destId="{456DB214-B522-46F8-8822-F8F8CE8CDFC1}" srcOrd="2" destOrd="0" presId="urn:microsoft.com/office/officeart/2005/8/layout/default"/>
    <dgm:cxn modelId="{70A4B961-8DE3-43A5-9FD7-96CCA18F6BA7}" type="presParOf" srcId="{001C1AA6-3F04-4360-BE5A-941E4ECA1201}" destId="{E3AC0D1B-3218-41E0-A2F5-8ED47A18C432}" srcOrd="3" destOrd="0" presId="urn:microsoft.com/office/officeart/2005/8/layout/default"/>
    <dgm:cxn modelId="{6E329AB8-C99B-44FB-82F8-3DE28335F03E}" type="presParOf" srcId="{001C1AA6-3F04-4360-BE5A-941E4ECA1201}" destId="{77B996EE-C8A0-42F6-ADAF-5626DD7FF638}" srcOrd="4" destOrd="0" presId="urn:microsoft.com/office/officeart/2005/8/layout/default"/>
    <dgm:cxn modelId="{AF6D664F-4FD5-442C-93B5-C0BD0374B68D}" type="presParOf" srcId="{001C1AA6-3F04-4360-BE5A-941E4ECA1201}" destId="{84465936-7CDE-443D-88AF-5F303D1CDBCA}" srcOrd="5" destOrd="0" presId="urn:microsoft.com/office/officeart/2005/8/layout/default"/>
    <dgm:cxn modelId="{4792A167-B6F4-4326-9952-5EC07371EBEC}" type="presParOf" srcId="{001C1AA6-3F04-4360-BE5A-941E4ECA1201}" destId="{21F495B9-4D21-45FF-953D-2427BEFC6758}"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36F487-FE2D-4331-ACA9-B73477C0F63B}" type="doc">
      <dgm:prSet loTypeId="urn:microsoft.com/office/officeart/2005/8/layout/default" loCatId="list" qsTypeId="urn:microsoft.com/office/officeart/2005/8/quickstyle/simple1" qsCatId="simple" csTypeId="urn:microsoft.com/office/officeart/2005/8/colors/accent5_2" csCatId="accent5" phldr="1"/>
      <dgm:spPr/>
      <dgm:t>
        <a:bodyPr/>
        <a:lstStyle/>
        <a:p>
          <a:endParaRPr lang="en-US"/>
        </a:p>
      </dgm:t>
    </dgm:pt>
    <dgm:pt modelId="{8FE0590B-B251-4F93-8F14-C5E3149549BF}">
      <dgm:prSet phldrT="[Text]"/>
      <dgm:spPr/>
      <dgm:t>
        <a:bodyPr/>
        <a:lstStyle/>
        <a:p>
          <a:r>
            <a:rPr lang="en-US" dirty="0"/>
            <a:t>Default</a:t>
          </a:r>
        </a:p>
      </dgm:t>
    </dgm:pt>
    <dgm:pt modelId="{0A12E6A7-1B60-4B45-8C33-1D5A20DBD3A1}" type="parTrans" cxnId="{4AAF6293-F1A4-4218-8BB6-75B0D92BAC77}">
      <dgm:prSet/>
      <dgm:spPr/>
      <dgm:t>
        <a:bodyPr/>
        <a:lstStyle/>
        <a:p>
          <a:endParaRPr lang="en-US"/>
        </a:p>
      </dgm:t>
    </dgm:pt>
    <dgm:pt modelId="{FC5CC36C-01B3-4A3E-9B72-3F7BEB1497DF}" type="sibTrans" cxnId="{4AAF6293-F1A4-4218-8BB6-75B0D92BAC77}">
      <dgm:prSet/>
      <dgm:spPr/>
      <dgm:t>
        <a:bodyPr/>
        <a:lstStyle/>
        <a:p>
          <a:endParaRPr lang="en-US"/>
        </a:p>
      </dgm:t>
    </dgm:pt>
    <dgm:pt modelId="{001C1AA6-3F04-4360-BE5A-941E4ECA1201}" type="pres">
      <dgm:prSet presAssocID="{1336F487-FE2D-4331-ACA9-B73477C0F63B}" presName="diagram" presStyleCnt="0">
        <dgm:presLayoutVars>
          <dgm:dir/>
          <dgm:resizeHandles val="exact"/>
        </dgm:presLayoutVars>
      </dgm:prSet>
      <dgm:spPr/>
    </dgm:pt>
    <dgm:pt modelId="{E32C3D6D-1490-4D4C-B324-E938D9C61FC2}" type="pres">
      <dgm:prSet presAssocID="{8FE0590B-B251-4F93-8F14-C5E3149549BF}" presName="node" presStyleLbl="node1" presStyleIdx="0" presStyleCnt="1" custLinFactNeighborX="-10486" custLinFactNeighborY="-7350">
        <dgm:presLayoutVars>
          <dgm:bulletEnabled val="1"/>
        </dgm:presLayoutVars>
      </dgm:prSet>
      <dgm:spPr/>
    </dgm:pt>
  </dgm:ptLst>
  <dgm:cxnLst>
    <dgm:cxn modelId="{4B9EC652-D40A-40FA-BF99-C4741CEC7F9D}" type="presOf" srcId="{1336F487-FE2D-4331-ACA9-B73477C0F63B}" destId="{001C1AA6-3F04-4360-BE5A-941E4ECA1201}" srcOrd="0" destOrd="0" presId="urn:microsoft.com/office/officeart/2005/8/layout/default"/>
    <dgm:cxn modelId="{4AAF6293-F1A4-4218-8BB6-75B0D92BAC77}" srcId="{1336F487-FE2D-4331-ACA9-B73477C0F63B}" destId="{8FE0590B-B251-4F93-8F14-C5E3149549BF}" srcOrd="0" destOrd="0" parTransId="{0A12E6A7-1B60-4B45-8C33-1D5A20DBD3A1}" sibTransId="{FC5CC36C-01B3-4A3E-9B72-3F7BEB1497DF}"/>
    <dgm:cxn modelId="{564911E6-008E-4104-9D8E-D6590666C033}" type="presOf" srcId="{8FE0590B-B251-4F93-8F14-C5E3149549BF}" destId="{E32C3D6D-1490-4D4C-B324-E938D9C61FC2}" srcOrd="0" destOrd="0" presId="urn:microsoft.com/office/officeart/2005/8/layout/default"/>
    <dgm:cxn modelId="{DCFA0FB0-C23F-4E9C-BA3E-E49D0723946D}" type="presParOf" srcId="{001C1AA6-3F04-4360-BE5A-941E4ECA1201}" destId="{E32C3D6D-1490-4D4C-B324-E938D9C61FC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336F487-FE2D-4331-ACA9-B73477C0F63B}" type="doc">
      <dgm:prSet loTypeId="urn:microsoft.com/office/officeart/2005/8/layout/default" loCatId="list" qsTypeId="urn:microsoft.com/office/officeart/2005/8/quickstyle/simple1" qsCatId="simple" csTypeId="urn:microsoft.com/office/officeart/2005/8/colors/accent5_2" csCatId="accent5" phldr="1"/>
      <dgm:spPr/>
      <dgm:t>
        <a:bodyPr/>
        <a:lstStyle/>
        <a:p>
          <a:endParaRPr lang="en-US"/>
        </a:p>
      </dgm:t>
    </dgm:pt>
    <dgm:pt modelId="{8FE0590B-B251-4F93-8F14-C5E3149549BF}">
      <dgm:prSet phldrT="[Text]"/>
      <dgm:spPr/>
      <dgm:t>
        <a:bodyPr/>
        <a:lstStyle/>
        <a:p>
          <a:r>
            <a:rPr lang="en-US" dirty="0"/>
            <a:t>Random</a:t>
          </a:r>
        </a:p>
      </dgm:t>
    </dgm:pt>
    <dgm:pt modelId="{0A12E6A7-1B60-4B45-8C33-1D5A20DBD3A1}" type="parTrans" cxnId="{4AAF6293-F1A4-4218-8BB6-75B0D92BAC77}">
      <dgm:prSet/>
      <dgm:spPr/>
      <dgm:t>
        <a:bodyPr/>
        <a:lstStyle/>
        <a:p>
          <a:endParaRPr lang="en-US"/>
        </a:p>
      </dgm:t>
    </dgm:pt>
    <dgm:pt modelId="{FC5CC36C-01B3-4A3E-9B72-3F7BEB1497DF}" type="sibTrans" cxnId="{4AAF6293-F1A4-4218-8BB6-75B0D92BAC77}">
      <dgm:prSet/>
      <dgm:spPr/>
      <dgm:t>
        <a:bodyPr/>
        <a:lstStyle/>
        <a:p>
          <a:endParaRPr lang="en-US"/>
        </a:p>
      </dgm:t>
    </dgm:pt>
    <dgm:pt modelId="{001C1AA6-3F04-4360-BE5A-941E4ECA1201}" type="pres">
      <dgm:prSet presAssocID="{1336F487-FE2D-4331-ACA9-B73477C0F63B}" presName="diagram" presStyleCnt="0">
        <dgm:presLayoutVars>
          <dgm:dir/>
          <dgm:resizeHandles val="exact"/>
        </dgm:presLayoutVars>
      </dgm:prSet>
      <dgm:spPr/>
    </dgm:pt>
    <dgm:pt modelId="{E32C3D6D-1490-4D4C-B324-E938D9C61FC2}" type="pres">
      <dgm:prSet presAssocID="{8FE0590B-B251-4F93-8F14-C5E3149549BF}" presName="node" presStyleLbl="node1" presStyleIdx="0" presStyleCnt="1" custLinFactNeighborX="-10486" custLinFactNeighborY="-7350">
        <dgm:presLayoutVars>
          <dgm:bulletEnabled val="1"/>
        </dgm:presLayoutVars>
      </dgm:prSet>
      <dgm:spPr/>
    </dgm:pt>
  </dgm:ptLst>
  <dgm:cxnLst>
    <dgm:cxn modelId="{4B9EC652-D40A-40FA-BF99-C4741CEC7F9D}" type="presOf" srcId="{1336F487-FE2D-4331-ACA9-B73477C0F63B}" destId="{001C1AA6-3F04-4360-BE5A-941E4ECA1201}" srcOrd="0" destOrd="0" presId="urn:microsoft.com/office/officeart/2005/8/layout/default"/>
    <dgm:cxn modelId="{4AAF6293-F1A4-4218-8BB6-75B0D92BAC77}" srcId="{1336F487-FE2D-4331-ACA9-B73477C0F63B}" destId="{8FE0590B-B251-4F93-8F14-C5E3149549BF}" srcOrd="0" destOrd="0" parTransId="{0A12E6A7-1B60-4B45-8C33-1D5A20DBD3A1}" sibTransId="{FC5CC36C-01B3-4A3E-9B72-3F7BEB1497DF}"/>
    <dgm:cxn modelId="{564911E6-008E-4104-9D8E-D6590666C033}" type="presOf" srcId="{8FE0590B-B251-4F93-8F14-C5E3149549BF}" destId="{E32C3D6D-1490-4D4C-B324-E938D9C61FC2}" srcOrd="0" destOrd="0" presId="urn:microsoft.com/office/officeart/2005/8/layout/default"/>
    <dgm:cxn modelId="{DCFA0FB0-C23F-4E9C-BA3E-E49D0723946D}" type="presParOf" srcId="{001C1AA6-3F04-4360-BE5A-941E4ECA1201}" destId="{E32C3D6D-1490-4D4C-B324-E938D9C61FC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336F487-FE2D-4331-ACA9-B73477C0F63B}" type="doc">
      <dgm:prSet loTypeId="urn:microsoft.com/office/officeart/2005/8/layout/default" loCatId="list" qsTypeId="urn:microsoft.com/office/officeart/2005/8/quickstyle/simple1" qsCatId="simple" csTypeId="urn:microsoft.com/office/officeart/2005/8/colors/accent5_2" csCatId="accent5" phldr="1"/>
      <dgm:spPr/>
      <dgm:t>
        <a:bodyPr/>
        <a:lstStyle/>
        <a:p>
          <a:endParaRPr lang="en-US"/>
        </a:p>
      </dgm:t>
    </dgm:pt>
    <dgm:pt modelId="{8FE0590B-B251-4F93-8F14-C5E3149549BF}">
      <dgm:prSet phldrT="[Text]"/>
      <dgm:spPr/>
      <dgm:t>
        <a:bodyPr/>
        <a:lstStyle/>
        <a:p>
          <a:r>
            <a:rPr lang="en-US" dirty="0"/>
            <a:t>Custom</a:t>
          </a:r>
        </a:p>
      </dgm:t>
    </dgm:pt>
    <dgm:pt modelId="{0A12E6A7-1B60-4B45-8C33-1D5A20DBD3A1}" type="parTrans" cxnId="{4AAF6293-F1A4-4218-8BB6-75B0D92BAC77}">
      <dgm:prSet/>
      <dgm:spPr/>
      <dgm:t>
        <a:bodyPr/>
        <a:lstStyle/>
        <a:p>
          <a:endParaRPr lang="en-US"/>
        </a:p>
      </dgm:t>
    </dgm:pt>
    <dgm:pt modelId="{FC5CC36C-01B3-4A3E-9B72-3F7BEB1497DF}" type="sibTrans" cxnId="{4AAF6293-F1A4-4218-8BB6-75B0D92BAC77}">
      <dgm:prSet/>
      <dgm:spPr/>
      <dgm:t>
        <a:bodyPr/>
        <a:lstStyle/>
        <a:p>
          <a:endParaRPr lang="en-US"/>
        </a:p>
      </dgm:t>
    </dgm:pt>
    <dgm:pt modelId="{001C1AA6-3F04-4360-BE5A-941E4ECA1201}" type="pres">
      <dgm:prSet presAssocID="{1336F487-FE2D-4331-ACA9-B73477C0F63B}" presName="diagram" presStyleCnt="0">
        <dgm:presLayoutVars>
          <dgm:dir/>
          <dgm:resizeHandles val="exact"/>
        </dgm:presLayoutVars>
      </dgm:prSet>
      <dgm:spPr/>
    </dgm:pt>
    <dgm:pt modelId="{E32C3D6D-1490-4D4C-B324-E938D9C61FC2}" type="pres">
      <dgm:prSet presAssocID="{8FE0590B-B251-4F93-8F14-C5E3149549BF}" presName="node" presStyleLbl="node1" presStyleIdx="0" presStyleCnt="1" custLinFactNeighborX="-10486" custLinFactNeighborY="-7350">
        <dgm:presLayoutVars>
          <dgm:bulletEnabled val="1"/>
        </dgm:presLayoutVars>
      </dgm:prSet>
      <dgm:spPr/>
    </dgm:pt>
  </dgm:ptLst>
  <dgm:cxnLst>
    <dgm:cxn modelId="{4B9EC652-D40A-40FA-BF99-C4741CEC7F9D}" type="presOf" srcId="{1336F487-FE2D-4331-ACA9-B73477C0F63B}" destId="{001C1AA6-3F04-4360-BE5A-941E4ECA1201}" srcOrd="0" destOrd="0" presId="urn:microsoft.com/office/officeart/2005/8/layout/default"/>
    <dgm:cxn modelId="{4AAF6293-F1A4-4218-8BB6-75B0D92BAC77}" srcId="{1336F487-FE2D-4331-ACA9-B73477C0F63B}" destId="{8FE0590B-B251-4F93-8F14-C5E3149549BF}" srcOrd="0" destOrd="0" parTransId="{0A12E6A7-1B60-4B45-8C33-1D5A20DBD3A1}" sibTransId="{FC5CC36C-01B3-4A3E-9B72-3F7BEB1497DF}"/>
    <dgm:cxn modelId="{564911E6-008E-4104-9D8E-D6590666C033}" type="presOf" srcId="{8FE0590B-B251-4F93-8F14-C5E3149549BF}" destId="{E32C3D6D-1490-4D4C-B324-E938D9C61FC2}" srcOrd="0" destOrd="0" presId="urn:microsoft.com/office/officeart/2005/8/layout/default"/>
    <dgm:cxn modelId="{DCFA0FB0-C23F-4E9C-BA3E-E49D0723946D}" type="presParOf" srcId="{001C1AA6-3F04-4360-BE5A-941E4ECA1201}" destId="{E32C3D6D-1490-4D4C-B324-E938D9C61FC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336F487-FE2D-4331-ACA9-B73477C0F63B}" type="doc">
      <dgm:prSet loTypeId="urn:microsoft.com/office/officeart/2005/8/layout/default" loCatId="list" qsTypeId="urn:microsoft.com/office/officeart/2005/8/quickstyle/simple1" qsCatId="simple" csTypeId="urn:microsoft.com/office/officeart/2005/8/colors/accent5_2" csCatId="accent5" phldr="1"/>
      <dgm:spPr/>
      <dgm:t>
        <a:bodyPr/>
        <a:lstStyle/>
        <a:p>
          <a:endParaRPr lang="en-US"/>
        </a:p>
      </dgm:t>
    </dgm:pt>
    <dgm:pt modelId="{8FE0590B-B251-4F93-8F14-C5E3149549BF}">
      <dgm:prSet phldrT="[Text]"/>
      <dgm:spPr/>
      <dgm:t>
        <a:bodyPr/>
        <a:lstStyle/>
        <a:p>
          <a:r>
            <a:rPr lang="en-US" dirty="0"/>
            <a:t>Email</a:t>
          </a:r>
        </a:p>
      </dgm:t>
    </dgm:pt>
    <dgm:pt modelId="{0A12E6A7-1B60-4B45-8C33-1D5A20DBD3A1}" type="parTrans" cxnId="{4AAF6293-F1A4-4218-8BB6-75B0D92BAC77}">
      <dgm:prSet/>
      <dgm:spPr/>
      <dgm:t>
        <a:bodyPr/>
        <a:lstStyle/>
        <a:p>
          <a:endParaRPr lang="en-US"/>
        </a:p>
      </dgm:t>
    </dgm:pt>
    <dgm:pt modelId="{FC5CC36C-01B3-4A3E-9B72-3F7BEB1497DF}" type="sibTrans" cxnId="{4AAF6293-F1A4-4218-8BB6-75B0D92BAC77}">
      <dgm:prSet/>
      <dgm:spPr/>
      <dgm:t>
        <a:bodyPr/>
        <a:lstStyle/>
        <a:p>
          <a:endParaRPr lang="en-US"/>
        </a:p>
      </dgm:t>
    </dgm:pt>
    <dgm:pt modelId="{001C1AA6-3F04-4360-BE5A-941E4ECA1201}" type="pres">
      <dgm:prSet presAssocID="{1336F487-FE2D-4331-ACA9-B73477C0F63B}" presName="diagram" presStyleCnt="0">
        <dgm:presLayoutVars>
          <dgm:dir/>
          <dgm:resizeHandles val="exact"/>
        </dgm:presLayoutVars>
      </dgm:prSet>
      <dgm:spPr/>
    </dgm:pt>
    <dgm:pt modelId="{E32C3D6D-1490-4D4C-B324-E938D9C61FC2}" type="pres">
      <dgm:prSet presAssocID="{8FE0590B-B251-4F93-8F14-C5E3149549BF}" presName="node" presStyleLbl="node1" presStyleIdx="0" presStyleCnt="1" custLinFactNeighborX="-10486" custLinFactNeighborY="-7350">
        <dgm:presLayoutVars>
          <dgm:bulletEnabled val="1"/>
        </dgm:presLayoutVars>
      </dgm:prSet>
      <dgm:spPr/>
    </dgm:pt>
  </dgm:ptLst>
  <dgm:cxnLst>
    <dgm:cxn modelId="{4B9EC652-D40A-40FA-BF99-C4741CEC7F9D}" type="presOf" srcId="{1336F487-FE2D-4331-ACA9-B73477C0F63B}" destId="{001C1AA6-3F04-4360-BE5A-941E4ECA1201}" srcOrd="0" destOrd="0" presId="urn:microsoft.com/office/officeart/2005/8/layout/default"/>
    <dgm:cxn modelId="{4AAF6293-F1A4-4218-8BB6-75B0D92BAC77}" srcId="{1336F487-FE2D-4331-ACA9-B73477C0F63B}" destId="{8FE0590B-B251-4F93-8F14-C5E3149549BF}" srcOrd="0" destOrd="0" parTransId="{0A12E6A7-1B60-4B45-8C33-1D5A20DBD3A1}" sibTransId="{FC5CC36C-01B3-4A3E-9B72-3F7BEB1497DF}"/>
    <dgm:cxn modelId="{564911E6-008E-4104-9D8E-D6590666C033}" type="presOf" srcId="{8FE0590B-B251-4F93-8F14-C5E3149549BF}" destId="{E32C3D6D-1490-4D4C-B324-E938D9C61FC2}" srcOrd="0" destOrd="0" presId="urn:microsoft.com/office/officeart/2005/8/layout/default"/>
    <dgm:cxn modelId="{DCFA0FB0-C23F-4E9C-BA3E-E49D0723946D}" type="presParOf" srcId="{001C1AA6-3F04-4360-BE5A-941E4ECA1201}" destId="{E32C3D6D-1490-4D4C-B324-E938D9C61FC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336F487-FE2D-4331-ACA9-B73477C0F63B}" type="doc">
      <dgm:prSet loTypeId="urn:microsoft.com/office/officeart/2005/8/layout/default" loCatId="list" qsTypeId="urn:microsoft.com/office/officeart/2005/8/quickstyle/simple1" qsCatId="simple" csTypeId="urn:microsoft.com/office/officeart/2005/8/colors/accent5_2" csCatId="accent5" phldr="1"/>
      <dgm:spPr/>
      <dgm:t>
        <a:bodyPr/>
        <a:lstStyle/>
        <a:p>
          <a:endParaRPr lang="en-US"/>
        </a:p>
      </dgm:t>
    </dgm:pt>
    <dgm:pt modelId="{8FE0590B-B251-4F93-8F14-C5E3149549BF}">
      <dgm:prSet phldrT="[Text]"/>
      <dgm:spPr/>
      <dgm:t>
        <a:bodyPr/>
        <a:lstStyle/>
        <a:p>
          <a:r>
            <a:rPr lang="en-US" dirty="0"/>
            <a:t>Default</a:t>
          </a:r>
        </a:p>
      </dgm:t>
    </dgm:pt>
    <dgm:pt modelId="{0A12E6A7-1B60-4B45-8C33-1D5A20DBD3A1}" type="parTrans" cxnId="{4AAF6293-F1A4-4218-8BB6-75B0D92BAC77}">
      <dgm:prSet/>
      <dgm:spPr/>
      <dgm:t>
        <a:bodyPr/>
        <a:lstStyle/>
        <a:p>
          <a:endParaRPr lang="en-US"/>
        </a:p>
      </dgm:t>
    </dgm:pt>
    <dgm:pt modelId="{FC5CC36C-01B3-4A3E-9B72-3F7BEB1497DF}" type="sibTrans" cxnId="{4AAF6293-F1A4-4218-8BB6-75B0D92BAC77}">
      <dgm:prSet/>
      <dgm:spPr/>
      <dgm:t>
        <a:bodyPr/>
        <a:lstStyle/>
        <a:p>
          <a:endParaRPr lang="en-US"/>
        </a:p>
      </dgm:t>
    </dgm:pt>
    <dgm:pt modelId="{F945E65F-83FB-4705-93DF-A68488981945}">
      <dgm:prSet phldrT="[Text]"/>
      <dgm:spPr/>
      <dgm:t>
        <a:bodyPr/>
        <a:lstStyle/>
        <a:p>
          <a:r>
            <a:rPr lang="en-US" dirty="0"/>
            <a:t>Random</a:t>
          </a:r>
        </a:p>
      </dgm:t>
    </dgm:pt>
    <dgm:pt modelId="{E2871423-58C7-40E2-8FE0-5ADA4B386205}" type="parTrans" cxnId="{FC153061-C7E5-4069-902E-D399DDCAEB92}">
      <dgm:prSet/>
      <dgm:spPr/>
      <dgm:t>
        <a:bodyPr/>
        <a:lstStyle/>
        <a:p>
          <a:endParaRPr lang="en-US"/>
        </a:p>
      </dgm:t>
    </dgm:pt>
    <dgm:pt modelId="{C6C2340B-FA94-4688-A6BA-A419DA190D10}" type="sibTrans" cxnId="{FC153061-C7E5-4069-902E-D399DDCAEB92}">
      <dgm:prSet/>
      <dgm:spPr/>
      <dgm:t>
        <a:bodyPr/>
        <a:lstStyle/>
        <a:p>
          <a:endParaRPr lang="en-US"/>
        </a:p>
      </dgm:t>
    </dgm:pt>
    <dgm:pt modelId="{A373429D-8420-4E54-9626-54AB982B11E1}">
      <dgm:prSet phldrT="[Text]"/>
      <dgm:spPr/>
      <dgm:t>
        <a:bodyPr/>
        <a:lstStyle/>
        <a:p>
          <a:r>
            <a:rPr lang="en-US" dirty="0"/>
            <a:t>Custom</a:t>
          </a:r>
        </a:p>
      </dgm:t>
    </dgm:pt>
    <dgm:pt modelId="{C903FB93-17DA-40C9-9B0A-A7713C6EC5BC}" type="parTrans" cxnId="{800B4BE4-F614-4C0E-B2DC-BBAA9AD82FF7}">
      <dgm:prSet/>
      <dgm:spPr/>
      <dgm:t>
        <a:bodyPr/>
        <a:lstStyle/>
        <a:p>
          <a:endParaRPr lang="en-US"/>
        </a:p>
      </dgm:t>
    </dgm:pt>
    <dgm:pt modelId="{54661CDB-F81E-4B01-AE94-F680BEB73270}" type="sibTrans" cxnId="{800B4BE4-F614-4C0E-B2DC-BBAA9AD82FF7}">
      <dgm:prSet/>
      <dgm:spPr/>
      <dgm:t>
        <a:bodyPr/>
        <a:lstStyle/>
        <a:p>
          <a:endParaRPr lang="en-US"/>
        </a:p>
      </dgm:t>
    </dgm:pt>
    <dgm:pt modelId="{9F7C09B0-7691-4005-B0DE-29359EC678AE}">
      <dgm:prSet phldrT="[Text]"/>
      <dgm:spPr/>
      <dgm:t>
        <a:bodyPr/>
        <a:lstStyle/>
        <a:p>
          <a:r>
            <a:rPr lang="en-US" dirty="0"/>
            <a:t>Email</a:t>
          </a:r>
        </a:p>
      </dgm:t>
    </dgm:pt>
    <dgm:pt modelId="{A6C3138E-28D3-489F-8EDE-C3EFF867F2DD}" type="parTrans" cxnId="{61480D92-B93C-4E6A-89BD-D06B759C9E46}">
      <dgm:prSet/>
      <dgm:spPr/>
      <dgm:t>
        <a:bodyPr/>
        <a:lstStyle/>
        <a:p>
          <a:endParaRPr lang="en-US"/>
        </a:p>
      </dgm:t>
    </dgm:pt>
    <dgm:pt modelId="{D38F3676-3CE8-4B07-8497-D21AE6C4B51A}" type="sibTrans" cxnId="{61480D92-B93C-4E6A-89BD-D06B759C9E46}">
      <dgm:prSet/>
      <dgm:spPr/>
      <dgm:t>
        <a:bodyPr/>
        <a:lstStyle/>
        <a:p>
          <a:endParaRPr lang="en-US"/>
        </a:p>
      </dgm:t>
    </dgm:pt>
    <dgm:pt modelId="{001C1AA6-3F04-4360-BE5A-941E4ECA1201}" type="pres">
      <dgm:prSet presAssocID="{1336F487-FE2D-4331-ACA9-B73477C0F63B}" presName="diagram" presStyleCnt="0">
        <dgm:presLayoutVars>
          <dgm:dir/>
          <dgm:resizeHandles val="exact"/>
        </dgm:presLayoutVars>
      </dgm:prSet>
      <dgm:spPr/>
    </dgm:pt>
    <dgm:pt modelId="{E32C3D6D-1490-4D4C-B324-E938D9C61FC2}" type="pres">
      <dgm:prSet presAssocID="{8FE0590B-B251-4F93-8F14-C5E3149549BF}" presName="node" presStyleLbl="node1" presStyleIdx="0" presStyleCnt="4">
        <dgm:presLayoutVars>
          <dgm:bulletEnabled val="1"/>
        </dgm:presLayoutVars>
      </dgm:prSet>
      <dgm:spPr/>
    </dgm:pt>
    <dgm:pt modelId="{CC6706E0-35C3-4878-B68D-D443AC7A3D31}" type="pres">
      <dgm:prSet presAssocID="{FC5CC36C-01B3-4A3E-9B72-3F7BEB1497DF}" presName="sibTrans" presStyleCnt="0"/>
      <dgm:spPr/>
    </dgm:pt>
    <dgm:pt modelId="{456DB214-B522-46F8-8822-F8F8CE8CDFC1}" type="pres">
      <dgm:prSet presAssocID="{F945E65F-83FB-4705-93DF-A68488981945}" presName="node" presStyleLbl="node1" presStyleIdx="1" presStyleCnt="4">
        <dgm:presLayoutVars>
          <dgm:bulletEnabled val="1"/>
        </dgm:presLayoutVars>
      </dgm:prSet>
      <dgm:spPr/>
    </dgm:pt>
    <dgm:pt modelId="{E3AC0D1B-3218-41E0-A2F5-8ED47A18C432}" type="pres">
      <dgm:prSet presAssocID="{C6C2340B-FA94-4688-A6BA-A419DA190D10}" presName="sibTrans" presStyleCnt="0"/>
      <dgm:spPr/>
    </dgm:pt>
    <dgm:pt modelId="{77B996EE-C8A0-42F6-ADAF-5626DD7FF638}" type="pres">
      <dgm:prSet presAssocID="{A373429D-8420-4E54-9626-54AB982B11E1}" presName="node" presStyleLbl="node1" presStyleIdx="2" presStyleCnt="4">
        <dgm:presLayoutVars>
          <dgm:bulletEnabled val="1"/>
        </dgm:presLayoutVars>
      </dgm:prSet>
      <dgm:spPr/>
    </dgm:pt>
    <dgm:pt modelId="{84465936-7CDE-443D-88AF-5F303D1CDBCA}" type="pres">
      <dgm:prSet presAssocID="{54661CDB-F81E-4B01-AE94-F680BEB73270}" presName="sibTrans" presStyleCnt="0"/>
      <dgm:spPr/>
    </dgm:pt>
    <dgm:pt modelId="{21F495B9-4D21-45FF-953D-2427BEFC6758}" type="pres">
      <dgm:prSet presAssocID="{9F7C09B0-7691-4005-B0DE-29359EC678AE}" presName="node" presStyleLbl="node1" presStyleIdx="3" presStyleCnt="4">
        <dgm:presLayoutVars>
          <dgm:bulletEnabled val="1"/>
        </dgm:presLayoutVars>
      </dgm:prSet>
      <dgm:spPr/>
    </dgm:pt>
  </dgm:ptLst>
  <dgm:cxnLst>
    <dgm:cxn modelId="{FC153061-C7E5-4069-902E-D399DDCAEB92}" srcId="{1336F487-FE2D-4331-ACA9-B73477C0F63B}" destId="{F945E65F-83FB-4705-93DF-A68488981945}" srcOrd="1" destOrd="0" parTransId="{E2871423-58C7-40E2-8FE0-5ADA4B386205}" sibTransId="{C6C2340B-FA94-4688-A6BA-A419DA190D10}"/>
    <dgm:cxn modelId="{4B9EC652-D40A-40FA-BF99-C4741CEC7F9D}" type="presOf" srcId="{1336F487-FE2D-4331-ACA9-B73477C0F63B}" destId="{001C1AA6-3F04-4360-BE5A-941E4ECA1201}" srcOrd="0" destOrd="0" presId="urn:microsoft.com/office/officeart/2005/8/layout/default"/>
    <dgm:cxn modelId="{3769D990-7104-4FD3-B25F-60C59BCE4CBA}" type="presOf" srcId="{9F7C09B0-7691-4005-B0DE-29359EC678AE}" destId="{21F495B9-4D21-45FF-953D-2427BEFC6758}" srcOrd="0" destOrd="0" presId="urn:microsoft.com/office/officeart/2005/8/layout/default"/>
    <dgm:cxn modelId="{61480D92-B93C-4E6A-89BD-D06B759C9E46}" srcId="{1336F487-FE2D-4331-ACA9-B73477C0F63B}" destId="{9F7C09B0-7691-4005-B0DE-29359EC678AE}" srcOrd="3" destOrd="0" parTransId="{A6C3138E-28D3-489F-8EDE-C3EFF867F2DD}" sibTransId="{D38F3676-3CE8-4B07-8497-D21AE6C4B51A}"/>
    <dgm:cxn modelId="{4AAF6293-F1A4-4218-8BB6-75B0D92BAC77}" srcId="{1336F487-FE2D-4331-ACA9-B73477C0F63B}" destId="{8FE0590B-B251-4F93-8F14-C5E3149549BF}" srcOrd="0" destOrd="0" parTransId="{0A12E6A7-1B60-4B45-8C33-1D5A20DBD3A1}" sibTransId="{FC5CC36C-01B3-4A3E-9B72-3F7BEB1497DF}"/>
    <dgm:cxn modelId="{95CB7396-DCDC-4B9E-A550-B064FCA3EB41}" type="presOf" srcId="{F945E65F-83FB-4705-93DF-A68488981945}" destId="{456DB214-B522-46F8-8822-F8F8CE8CDFC1}" srcOrd="0" destOrd="0" presId="urn:microsoft.com/office/officeart/2005/8/layout/default"/>
    <dgm:cxn modelId="{2A2EB0D7-D731-45F4-B7DA-091BD7B04E9E}" type="presOf" srcId="{A373429D-8420-4E54-9626-54AB982B11E1}" destId="{77B996EE-C8A0-42F6-ADAF-5626DD7FF638}" srcOrd="0" destOrd="0" presId="urn:microsoft.com/office/officeart/2005/8/layout/default"/>
    <dgm:cxn modelId="{800B4BE4-F614-4C0E-B2DC-BBAA9AD82FF7}" srcId="{1336F487-FE2D-4331-ACA9-B73477C0F63B}" destId="{A373429D-8420-4E54-9626-54AB982B11E1}" srcOrd="2" destOrd="0" parTransId="{C903FB93-17DA-40C9-9B0A-A7713C6EC5BC}" sibTransId="{54661CDB-F81E-4B01-AE94-F680BEB73270}"/>
    <dgm:cxn modelId="{564911E6-008E-4104-9D8E-D6590666C033}" type="presOf" srcId="{8FE0590B-B251-4F93-8F14-C5E3149549BF}" destId="{E32C3D6D-1490-4D4C-B324-E938D9C61FC2}" srcOrd="0" destOrd="0" presId="urn:microsoft.com/office/officeart/2005/8/layout/default"/>
    <dgm:cxn modelId="{DCFA0FB0-C23F-4E9C-BA3E-E49D0723946D}" type="presParOf" srcId="{001C1AA6-3F04-4360-BE5A-941E4ECA1201}" destId="{E32C3D6D-1490-4D4C-B324-E938D9C61FC2}" srcOrd="0" destOrd="0" presId="urn:microsoft.com/office/officeart/2005/8/layout/default"/>
    <dgm:cxn modelId="{6FC2C511-5654-4ED8-9301-704F6A9595D3}" type="presParOf" srcId="{001C1AA6-3F04-4360-BE5A-941E4ECA1201}" destId="{CC6706E0-35C3-4878-B68D-D443AC7A3D31}" srcOrd="1" destOrd="0" presId="urn:microsoft.com/office/officeart/2005/8/layout/default"/>
    <dgm:cxn modelId="{F6AABB1C-E964-492C-BB25-36BC48A1A1ED}" type="presParOf" srcId="{001C1AA6-3F04-4360-BE5A-941E4ECA1201}" destId="{456DB214-B522-46F8-8822-F8F8CE8CDFC1}" srcOrd="2" destOrd="0" presId="urn:microsoft.com/office/officeart/2005/8/layout/default"/>
    <dgm:cxn modelId="{70A4B961-8DE3-43A5-9FD7-96CCA18F6BA7}" type="presParOf" srcId="{001C1AA6-3F04-4360-BE5A-941E4ECA1201}" destId="{E3AC0D1B-3218-41E0-A2F5-8ED47A18C432}" srcOrd="3" destOrd="0" presId="urn:microsoft.com/office/officeart/2005/8/layout/default"/>
    <dgm:cxn modelId="{6E329AB8-C99B-44FB-82F8-3DE28335F03E}" type="presParOf" srcId="{001C1AA6-3F04-4360-BE5A-941E4ECA1201}" destId="{77B996EE-C8A0-42F6-ADAF-5626DD7FF638}" srcOrd="4" destOrd="0" presId="urn:microsoft.com/office/officeart/2005/8/layout/default"/>
    <dgm:cxn modelId="{AF6D664F-4FD5-442C-93B5-C0BD0374B68D}" type="presParOf" srcId="{001C1AA6-3F04-4360-BE5A-941E4ECA1201}" destId="{84465936-7CDE-443D-88AF-5F303D1CDBCA}" srcOrd="5" destOrd="0" presId="urn:microsoft.com/office/officeart/2005/8/layout/default"/>
    <dgm:cxn modelId="{4792A167-B6F4-4326-9952-5EC07371EBEC}" type="presParOf" srcId="{001C1AA6-3F04-4360-BE5A-941E4ECA1201}" destId="{21F495B9-4D21-45FF-953D-2427BEFC6758}"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CDC1D-1D26-4DF7-90DC-036F2479319D}">
      <dsp:nvSpPr>
        <dsp:cNvPr id="0" name=""/>
        <dsp:cNvSpPr/>
      </dsp:nvSpPr>
      <dsp:spPr>
        <a:xfrm>
          <a:off x="0" y="218295"/>
          <a:ext cx="10393424"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0" i="0" kern="1200" baseline="0" dirty="0"/>
            <a:t>What is Row-Level Security?</a:t>
          </a:r>
          <a:endParaRPr lang="en-US" sz="3600" kern="1200" dirty="0"/>
        </a:p>
      </dsp:txBody>
      <dsp:txXfrm>
        <a:off x="52089" y="270384"/>
        <a:ext cx="10289246" cy="962862"/>
      </dsp:txXfrm>
    </dsp:sp>
    <dsp:sp modelId="{54130A14-0DE4-44B1-B9EC-80A3DCC50B7F}">
      <dsp:nvSpPr>
        <dsp:cNvPr id="0" name=""/>
        <dsp:cNvSpPr/>
      </dsp:nvSpPr>
      <dsp:spPr>
        <a:xfrm>
          <a:off x="0" y="1349302"/>
          <a:ext cx="10393424"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Demo: Implementing</a:t>
          </a:r>
          <a:r>
            <a:rPr lang="en-US" sz="3600" kern="1200" baseline="0" dirty="0"/>
            <a:t> Row-Level Security</a:t>
          </a:r>
          <a:endParaRPr lang="en-US" sz="3600" kern="1200" dirty="0"/>
        </a:p>
      </dsp:txBody>
      <dsp:txXfrm>
        <a:off x="52089" y="1401391"/>
        <a:ext cx="10289246" cy="962862"/>
      </dsp:txXfrm>
    </dsp:sp>
    <dsp:sp modelId="{B71E38B3-5E14-40AF-B7A1-8EC8EFF8C325}">
      <dsp:nvSpPr>
        <dsp:cNvPr id="0" name=""/>
        <dsp:cNvSpPr/>
      </dsp:nvSpPr>
      <dsp:spPr>
        <a:xfrm>
          <a:off x="0" y="2481120"/>
          <a:ext cx="10393424"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What is Dynamic Data Masking?</a:t>
          </a:r>
        </a:p>
      </dsp:txBody>
      <dsp:txXfrm>
        <a:off x="52089" y="2533209"/>
        <a:ext cx="10289246" cy="962862"/>
      </dsp:txXfrm>
    </dsp:sp>
    <dsp:sp modelId="{E2743CF6-A306-4E6D-9045-E03190369147}">
      <dsp:nvSpPr>
        <dsp:cNvPr id="0" name=""/>
        <dsp:cNvSpPr/>
      </dsp:nvSpPr>
      <dsp:spPr>
        <a:xfrm>
          <a:off x="0" y="3612937"/>
          <a:ext cx="10393424"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Demo: Implementing</a:t>
          </a:r>
          <a:r>
            <a:rPr lang="en-US" sz="3600" kern="1200" baseline="0" dirty="0"/>
            <a:t> Dynamic Data Masking</a:t>
          </a:r>
          <a:endParaRPr lang="en-US" sz="3600" kern="1200" dirty="0"/>
        </a:p>
      </dsp:txBody>
      <dsp:txXfrm>
        <a:off x="52089" y="3665026"/>
        <a:ext cx="10289246" cy="96286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CDC1D-1D26-4DF7-90DC-036F2479319D}">
      <dsp:nvSpPr>
        <dsp:cNvPr id="0" name=""/>
        <dsp:cNvSpPr/>
      </dsp:nvSpPr>
      <dsp:spPr>
        <a:xfrm>
          <a:off x="0" y="218295"/>
          <a:ext cx="10393424"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0" i="0" kern="1200" baseline="0" dirty="0"/>
            <a:t>What is Row-Level Security?</a:t>
          </a:r>
          <a:endParaRPr lang="en-US" sz="3600" kern="1200" dirty="0"/>
        </a:p>
      </dsp:txBody>
      <dsp:txXfrm>
        <a:off x="52089" y="270384"/>
        <a:ext cx="10289246" cy="962862"/>
      </dsp:txXfrm>
    </dsp:sp>
    <dsp:sp modelId="{54130A14-0DE4-44B1-B9EC-80A3DCC50B7F}">
      <dsp:nvSpPr>
        <dsp:cNvPr id="0" name=""/>
        <dsp:cNvSpPr/>
      </dsp:nvSpPr>
      <dsp:spPr>
        <a:xfrm>
          <a:off x="0" y="1349302"/>
          <a:ext cx="10393424"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Demo: Implementing</a:t>
          </a:r>
          <a:r>
            <a:rPr lang="en-US" sz="3600" kern="1200" baseline="0" dirty="0"/>
            <a:t> Row-Level Security</a:t>
          </a:r>
          <a:endParaRPr lang="en-US" sz="3600" kern="1200" dirty="0"/>
        </a:p>
      </dsp:txBody>
      <dsp:txXfrm>
        <a:off x="52089" y="1401391"/>
        <a:ext cx="10289246" cy="962862"/>
      </dsp:txXfrm>
    </dsp:sp>
    <dsp:sp modelId="{B71E38B3-5E14-40AF-B7A1-8EC8EFF8C325}">
      <dsp:nvSpPr>
        <dsp:cNvPr id="0" name=""/>
        <dsp:cNvSpPr/>
      </dsp:nvSpPr>
      <dsp:spPr>
        <a:xfrm>
          <a:off x="0" y="2481120"/>
          <a:ext cx="10393424"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What is Dynamic Data Masking?</a:t>
          </a:r>
        </a:p>
      </dsp:txBody>
      <dsp:txXfrm>
        <a:off x="52089" y="2533209"/>
        <a:ext cx="10289246" cy="962862"/>
      </dsp:txXfrm>
    </dsp:sp>
    <dsp:sp modelId="{E2743CF6-A306-4E6D-9045-E03190369147}">
      <dsp:nvSpPr>
        <dsp:cNvPr id="0" name=""/>
        <dsp:cNvSpPr/>
      </dsp:nvSpPr>
      <dsp:spPr>
        <a:xfrm>
          <a:off x="0" y="3612937"/>
          <a:ext cx="10393424"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Demo: Implementing</a:t>
          </a:r>
          <a:r>
            <a:rPr lang="en-US" sz="3600" kern="1200" baseline="0" dirty="0"/>
            <a:t> Dynamic Data Masking</a:t>
          </a:r>
          <a:endParaRPr lang="en-US" sz="3600" kern="1200" dirty="0"/>
        </a:p>
      </dsp:txBody>
      <dsp:txXfrm>
        <a:off x="52089" y="3665026"/>
        <a:ext cx="10289246" cy="962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CDC1D-1D26-4DF7-90DC-036F2479319D}">
      <dsp:nvSpPr>
        <dsp:cNvPr id="0" name=""/>
        <dsp:cNvSpPr/>
      </dsp:nvSpPr>
      <dsp:spPr>
        <a:xfrm>
          <a:off x="0" y="200323"/>
          <a:ext cx="9856457" cy="1521000"/>
        </a:xfrm>
        <a:prstGeom prst="round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0" i="0" kern="1200" baseline="0" dirty="0">
              <a:solidFill>
                <a:schemeClr val="accent4">
                  <a:lumMod val="75000"/>
                </a:schemeClr>
              </a:solidFill>
            </a:rPr>
            <a:t>A hospital can restrict doctors and nurses to only view data about their specific patients.</a:t>
          </a:r>
          <a:endParaRPr lang="en-US" sz="3600" kern="1200" dirty="0">
            <a:solidFill>
              <a:schemeClr val="accent4">
                <a:lumMod val="75000"/>
              </a:schemeClr>
            </a:solidFill>
          </a:endParaRPr>
        </a:p>
      </dsp:txBody>
      <dsp:txXfrm>
        <a:off x="74249" y="274572"/>
        <a:ext cx="9707959" cy="1372502"/>
      </dsp:txXfrm>
    </dsp:sp>
    <dsp:sp modelId="{54130A14-0DE4-44B1-B9EC-80A3DCC50B7F}">
      <dsp:nvSpPr>
        <dsp:cNvPr id="0" name=""/>
        <dsp:cNvSpPr/>
      </dsp:nvSpPr>
      <dsp:spPr>
        <a:xfrm>
          <a:off x="0" y="1759647"/>
          <a:ext cx="9856457" cy="1521000"/>
        </a:xfrm>
        <a:prstGeom prst="round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accent4">
                  <a:lumMod val="75000"/>
                </a:schemeClr>
              </a:solidFill>
            </a:rPr>
            <a:t>A bank can restrict access to data based on the location of their branch offices.</a:t>
          </a:r>
        </a:p>
      </dsp:txBody>
      <dsp:txXfrm>
        <a:off x="74249" y="1833896"/>
        <a:ext cx="9707959" cy="1372502"/>
      </dsp:txXfrm>
    </dsp:sp>
    <dsp:sp modelId="{E2743CF6-A306-4E6D-9045-E03190369147}">
      <dsp:nvSpPr>
        <dsp:cNvPr id="0" name=""/>
        <dsp:cNvSpPr/>
      </dsp:nvSpPr>
      <dsp:spPr>
        <a:xfrm>
          <a:off x="0" y="3340570"/>
          <a:ext cx="9856457" cy="1521000"/>
        </a:xfrm>
        <a:prstGeom prst="round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accent4">
                  <a:lumMod val="75000"/>
                </a:schemeClr>
              </a:solidFill>
            </a:rPr>
            <a:t>A bicycle company can restrict sales leads to only specific salespeople.</a:t>
          </a:r>
        </a:p>
      </dsp:txBody>
      <dsp:txXfrm>
        <a:off x="74249" y="3414819"/>
        <a:ext cx="9707959" cy="13725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CDC1D-1D26-4DF7-90DC-036F2479319D}">
      <dsp:nvSpPr>
        <dsp:cNvPr id="0" name=""/>
        <dsp:cNvSpPr/>
      </dsp:nvSpPr>
      <dsp:spPr>
        <a:xfrm>
          <a:off x="0" y="10574"/>
          <a:ext cx="9856457" cy="1662793"/>
        </a:xfrm>
        <a:prstGeom prst="round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0" i="0" kern="1200" baseline="0" dirty="0">
              <a:solidFill>
                <a:schemeClr val="accent4">
                  <a:lumMod val="75000"/>
                </a:schemeClr>
              </a:solidFill>
            </a:rPr>
            <a:t>Developers can troubleshoot production data without viewing sensitive information.</a:t>
          </a:r>
          <a:endParaRPr lang="en-US" sz="3600" kern="1200" dirty="0">
            <a:solidFill>
              <a:schemeClr val="accent4">
                <a:lumMod val="75000"/>
              </a:schemeClr>
            </a:solidFill>
          </a:endParaRPr>
        </a:p>
      </dsp:txBody>
      <dsp:txXfrm>
        <a:off x="81171" y="91745"/>
        <a:ext cx="9694115" cy="1500451"/>
      </dsp:txXfrm>
    </dsp:sp>
    <dsp:sp modelId="{54130A14-0DE4-44B1-B9EC-80A3DCC50B7F}">
      <dsp:nvSpPr>
        <dsp:cNvPr id="0" name=""/>
        <dsp:cNvSpPr/>
      </dsp:nvSpPr>
      <dsp:spPr>
        <a:xfrm>
          <a:off x="0" y="1675625"/>
          <a:ext cx="9856457" cy="1662793"/>
        </a:xfrm>
        <a:prstGeom prst="round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accent4">
                  <a:lumMod val="75000"/>
                </a:schemeClr>
              </a:solidFill>
            </a:rPr>
            <a:t>Customer Service representatives can view parts of sensitive data like credit card information.</a:t>
          </a:r>
        </a:p>
      </dsp:txBody>
      <dsp:txXfrm>
        <a:off x="81171" y="1756796"/>
        <a:ext cx="9694115" cy="1500451"/>
      </dsp:txXfrm>
    </dsp:sp>
    <dsp:sp modelId="{E2743CF6-A306-4E6D-9045-E03190369147}">
      <dsp:nvSpPr>
        <dsp:cNvPr id="0" name=""/>
        <dsp:cNvSpPr/>
      </dsp:nvSpPr>
      <dsp:spPr>
        <a:xfrm>
          <a:off x="0" y="3341948"/>
          <a:ext cx="9856457" cy="1662793"/>
        </a:xfrm>
        <a:prstGeom prst="round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accent4">
                  <a:lumMod val="75000"/>
                </a:schemeClr>
              </a:solidFill>
            </a:rPr>
            <a:t>Reports can be distributed with sensitive data obfuscated at the data layer.</a:t>
          </a:r>
        </a:p>
      </dsp:txBody>
      <dsp:txXfrm>
        <a:off x="81171" y="3423119"/>
        <a:ext cx="9694115" cy="15004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2C3D6D-1490-4D4C-B324-E938D9C61FC2}">
      <dsp:nvSpPr>
        <dsp:cNvPr id="0" name=""/>
        <dsp:cNvSpPr/>
      </dsp:nvSpPr>
      <dsp:spPr>
        <a:xfrm>
          <a:off x="992" y="194138"/>
          <a:ext cx="3869531" cy="232171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Default</a:t>
          </a:r>
        </a:p>
      </dsp:txBody>
      <dsp:txXfrm>
        <a:off x="992" y="194138"/>
        <a:ext cx="3869531" cy="2321718"/>
      </dsp:txXfrm>
    </dsp:sp>
    <dsp:sp modelId="{456DB214-B522-46F8-8822-F8F8CE8CDFC1}">
      <dsp:nvSpPr>
        <dsp:cNvPr id="0" name=""/>
        <dsp:cNvSpPr/>
      </dsp:nvSpPr>
      <dsp:spPr>
        <a:xfrm>
          <a:off x="4257476" y="194138"/>
          <a:ext cx="3869531" cy="232171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Random</a:t>
          </a:r>
        </a:p>
      </dsp:txBody>
      <dsp:txXfrm>
        <a:off x="4257476" y="194138"/>
        <a:ext cx="3869531" cy="2321718"/>
      </dsp:txXfrm>
    </dsp:sp>
    <dsp:sp modelId="{77B996EE-C8A0-42F6-ADAF-5626DD7FF638}">
      <dsp:nvSpPr>
        <dsp:cNvPr id="0" name=""/>
        <dsp:cNvSpPr/>
      </dsp:nvSpPr>
      <dsp:spPr>
        <a:xfrm>
          <a:off x="992" y="2902810"/>
          <a:ext cx="3869531" cy="232171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Custom</a:t>
          </a:r>
        </a:p>
      </dsp:txBody>
      <dsp:txXfrm>
        <a:off x="992" y="2902810"/>
        <a:ext cx="3869531" cy="2321718"/>
      </dsp:txXfrm>
    </dsp:sp>
    <dsp:sp modelId="{21F495B9-4D21-45FF-953D-2427BEFC6758}">
      <dsp:nvSpPr>
        <dsp:cNvPr id="0" name=""/>
        <dsp:cNvSpPr/>
      </dsp:nvSpPr>
      <dsp:spPr>
        <a:xfrm>
          <a:off x="4257476" y="2902810"/>
          <a:ext cx="3869531" cy="232171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Email</a:t>
          </a:r>
        </a:p>
      </dsp:txBody>
      <dsp:txXfrm>
        <a:off x="4257476" y="2902810"/>
        <a:ext cx="3869531" cy="23217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2C3D6D-1490-4D4C-B324-E938D9C61FC2}">
      <dsp:nvSpPr>
        <dsp:cNvPr id="0" name=""/>
        <dsp:cNvSpPr/>
      </dsp:nvSpPr>
      <dsp:spPr>
        <a:xfrm>
          <a:off x="0" y="0"/>
          <a:ext cx="3038764" cy="182325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240030" rIns="240030" bIns="240030" numCol="1" spcCol="1270" anchor="ctr" anchorCtr="0">
          <a:noAutofit/>
        </a:bodyPr>
        <a:lstStyle/>
        <a:p>
          <a:pPr marL="0" lvl="0" indent="0" algn="ctr" defTabSz="2800350">
            <a:lnSpc>
              <a:spcPct val="90000"/>
            </a:lnSpc>
            <a:spcBef>
              <a:spcPct val="0"/>
            </a:spcBef>
            <a:spcAft>
              <a:spcPct val="35000"/>
            </a:spcAft>
            <a:buNone/>
          </a:pPr>
          <a:r>
            <a:rPr lang="en-US" sz="6300" kern="1200" dirty="0"/>
            <a:t>Default</a:t>
          </a:r>
        </a:p>
      </dsp:txBody>
      <dsp:txXfrm>
        <a:off x="0" y="0"/>
        <a:ext cx="3038764" cy="18232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2C3D6D-1490-4D4C-B324-E938D9C61FC2}">
      <dsp:nvSpPr>
        <dsp:cNvPr id="0" name=""/>
        <dsp:cNvSpPr/>
      </dsp:nvSpPr>
      <dsp:spPr>
        <a:xfrm>
          <a:off x="0" y="0"/>
          <a:ext cx="3038764" cy="182325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Random</a:t>
          </a:r>
        </a:p>
      </dsp:txBody>
      <dsp:txXfrm>
        <a:off x="0" y="0"/>
        <a:ext cx="3038764" cy="182325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2C3D6D-1490-4D4C-B324-E938D9C61FC2}">
      <dsp:nvSpPr>
        <dsp:cNvPr id="0" name=""/>
        <dsp:cNvSpPr/>
      </dsp:nvSpPr>
      <dsp:spPr>
        <a:xfrm>
          <a:off x="0" y="0"/>
          <a:ext cx="3038764" cy="182325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en-US" sz="6000" kern="1200" dirty="0"/>
            <a:t>Custom</a:t>
          </a:r>
        </a:p>
      </dsp:txBody>
      <dsp:txXfrm>
        <a:off x="0" y="0"/>
        <a:ext cx="3038764" cy="182325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2C3D6D-1490-4D4C-B324-E938D9C61FC2}">
      <dsp:nvSpPr>
        <dsp:cNvPr id="0" name=""/>
        <dsp:cNvSpPr/>
      </dsp:nvSpPr>
      <dsp:spPr>
        <a:xfrm>
          <a:off x="0" y="0"/>
          <a:ext cx="3038764" cy="182325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Email</a:t>
          </a:r>
        </a:p>
      </dsp:txBody>
      <dsp:txXfrm>
        <a:off x="0" y="0"/>
        <a:ext cx="3038764" cy="182325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2C3D6D-1490-4D4C-B324-E938D9C61FC2}">
      <dsp:nvSpPr>
        <dsp:cNvPr id="0" name=""/>
        <dsp:cNvSpPr/>
      </dsp:nvSpPr>
      <dsp:spPr>
        <a:xfrm>
          <a:off x="992" y="194138"/>
          <a:ext cx="3869531" cy="232171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Default</a:t>
          </a:r>
        </a:p>
      </dsp:txBody>
      <dsp:txXfrm>
        <a:off x="992" y="194138"/>
        <a:ext cx="3869531" cy="2321718"/>
      </dsp:txXfrm>
    </dsp:sp>
    <dsp:sp modelId="{456DB214-B522-46F8-8822-F8F8CE8CDFC1}">
      <dsp:nvSpPr>
        <dsp:cNvPr id="0" name=""/>
        <dsp:cNvSpPr/>
      </dsp:nvSpPr>
      <dsp:spPr>
        <a:xfrm>
          <a:off x="4257476" y="194138"/>
          <a:ext cx="3869531" cy="232171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Random</a:t>
          </a:r>
        </a:p>
      </dsp:txBody>
      <dsp:txXfrm>
        <a:off x="4257476" y="194138"/>
        <a:ext cx="3869531" cy="2321718"/>
      </dsp:txXfrm>
    </dsp:sp>
    <dsp:sp modelId="{77B996EE-C8A0-42F6-ADAF-5626DD7FF638}">
      <dsp:nvSpPr>
        <dsp:cNvPr id="0" name=""/>
        <dsp:cNvSpPr/>
      </dsp:nvSpPr>
      <dsp:spPr>
        <a:xfrm>
          <a:off x="992" y="2902810"/>
          <a:ext cx="3869531" cy="232171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Custom</a:t>
          </a:r>
        </a:p>
      </dsp:txBody>
      <dsp:txXfrm>
        <a:off x="992" y="2902810"/>
        <a:ext cx="3869531" cy="2321718"/>
      </dsp:txXfrm>
    </dsp:sp>
    <dsp:sp modelId="{21F495B9-4D21-45FF-953D-2427BEFC6758}">
      <dsp:nvSpPr>
        <dsp:cNvPr id="0" name=""/>
        <dsp:cNvSpPr/>
      </dsp:nvSpPr>
      <dsp:spPr>
        <a:xfrm>
          <a:off x="4257476" y="2902810"/>
          <a:ext cx="3869531" cy="232171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Email</a:t>
          </a:r>
        </a:p>
      </dsp:txBody>
      <dsp:txXfrm>
        <a:off x="4257476" y="2902810"/>
        <a:ext cx="3869531" cy="232171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A6064-FDE0-48E8-9405-22609F48ED19}" type="datetimeFigureOut">
              <a:rPr lang="en-US" smtClean="0"/>
              <a:t>7/28/2021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97690-D681-4B47-8FD4-7300C9E579A2}" type="slidenum">
              <a:rPr lang="en-US" smtClean="0"/>
              <a:t>‹#›</a:t>
            </a:fld>
            <a:endParaRPr lang="en-US"/>
          </a:p>
        </p:txBody>
      </p:sp>
    </p:spTree>
    <p:extLst>
      <p:ext uri="{BB962C8B-B14F-4D97-AF65-F5344CB8AC3E}">
        <p14:creationId xmlns:p14="http://schemas.microsoft.com/office/powerpoint/2010/main" val="2462315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D41FDD-8042-47BF-BC78-27CF63030A3D}"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08728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E97690-D681-4B47-8FD4-7300C9E579A2}" type="slidenum">
              <a:rPr lang="en-US" smtClean="0"/>
              <a:t>12</a:t>
            </a:fld>
            <a:endParaRPr lang="en-US"/>
          </a:p>
        </p:txBody>
      </p:sp>
    </p:spTree>
    <p:extLst>
      <p:ext uri="{BB962C8B-B14F-4D97-AF65-F5344CB8AC3E}">
        <p14:creationId xmlns:p14="http://schemas.microsoft.com/office/powerpoint/2010/main" val="2246896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065007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sson Objectives">
    <p:bg>
      <p:bgPr>
        <a:solidFill>
          <a:schemeClr val="accent1">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7"/>
            <a:ext cx="11653523" cy="3512592"/>
          </a:xfrm>
        </p:spPr>
        <p:txBody>
          <a:bodyPr>
            <a:spAutoFit/>
          </a:bodyPr>
          <a:lstStyle>
            <a:lvl1pPr>
              <a:defRPr sz="3921" baseline="0">
                <a:solidFill>
                  <a:schemeClr val="bg1"/>
                </a:solidFill>
                <a:latin typeface="+mj-lt"/>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745" baseline="0">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dirty="0"/>
              <a:t>In this Lesson you will learn the following:</a:t>
            </a:r>
          </a:p>
          <a:p>
            <a:pPr lvl="1"/>
            <a:r>
              <a:rPr lang="en-US" dirty="0"/>
              <a:t>Key Objective 1</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2</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3</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4</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5</a:t>
            </a:r>
          </a:p>
          <a:p>
            <a:pPr lvl="1"/>
            <a:endParaRPr lang="en-US" dirty="0"/>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Lesson Objectives</a:t>
            </a:r>
          </a:p>
        </p:txBody>
      </p:sp>
    </p:spTree>
    <p:extLst>
      <p:ext uri="{BB962C8B-B14F-4D97-AF65-F5344CB8AC3E}">
        <p14:creationId xmlns:p14="http://schemas.microsoft.com/office/powerpoint/2010/main" val="35253843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116668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332784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Slide Number Placeholder 3"/>
          <p:cNvSpPr txBox="1">
            <a:spLocks/>
          </p:cNvSpPr>
          <p:nvPr userDrawn="1"/>
        </p:nvSpPr>
        <p:spPr>
          <a:xfrm>
            <a:off x="4588565" y="6492876"/>
            <a:ext cx="2844800" cy="365125"/>
          </a:xfrm>
          <a:prstGeom prst="rect">
            <a:avLst/>
          </a:prstGeom>
        </p:spPr>
        <p:txBody>
          <a:bodyPr lIns="182871" tIns="45717" rIns="182871" bIns="45717"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78" dirty="0">
                <a:latin typeface="Segoe" panose="020B0502040504020203" pitchFamily="34" charset="0"/>
              </a:rPr>
              <a:t>Microsoft Confidential</a:t>
            </a:r>
          </a:p>
        </p:txBody>
      </p:sp>
    </p:spTree>
    <p:extLst>
      <p:ext uri="{BB962C8B-B14F-4D97-AF65-F5344CB8AC3E}">
        <p14:creationId xmlns:p14="http://schemas.microsoft.com/office/powerpoint/2010/main" val="37988006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543725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4599984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6314693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92124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059415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5103653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5168772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spTree>
    <p:extLst>
      <p:ext uri="{BB962C8B-B14F-4D97-AF65-F5344CB8AC3E}">
        <p14:creationId xmlns:p14="http://schemas.microsoft.com/office/powerpoint/2010/main" val="39375434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grpSp>
        <p:nvGrpSpPr>
          <p:cNvPr id="3" name="Group 4"/>
          <p:cNvGrpSpPr>
            <a:grpSpLocks noChangeAspect="1"/>
          </p:cNvGrpSpPr>
          <p:nvPr userDrawn="1"/>
        </p:nvGrpSpPr>
        <p:grpSpPr bwMode="auto">
          <a:xfrm>
            <a:off x="7291232" y="1367010"/>
            <a:ext cx="5229145" cy="6768888"/>
            <a:chOff x="6077" y="479"/>
            <a:chExt cx="1152" cy="1491"/>
          </a:xfrm>
        </p:grpSpPr>
        <p:sp>
          <p:nvSpPr>
            <p:cNvPr id="4" name="AutoShape 3"/>
            <p:cNvSpPr>
              <a:spLocks noChangeAspect="1" noChangeArrowheads="1" noTextEdit="1"/>
            </p:cNvSpPr>
            <p:nvPr userDrawn="1"/>
          </p:nvSpPr>
          <p:spPr bwMode="auto">
            <a:xfrm>
              <a:off x="6077" y="479"/>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8" name="Freeform 6"/>
            <p:cNvSpPr>
              <a:spLocks noEditPoints="1"/>
            </p:cNvSpPr>
            <p:nvPr userDrawn="1"/>
          </p:nvSpPr>
          <p:spPr bwMode="auto">
            <a:xfrm>
              <a:off x="6178" y="930"/>
              <a:ext cx="950" cy="557"/>
            </a:xfrm>
            <a:custGeom>
              <a:avLst/>
              <a:gdLst>
                <a:gd name="T0" fmla="*/ 1775 w 2019"/>
                <a:gd name="T1" fmla="*/ 1073 h 1182"/>
                <a:gd name="T2" fmla="*/ 1628 w 2019"/>
                <a:gd name="T3" fmla="*/ 1146 h 1182"/>
                <a:gd name="T4" fmla="*/ 1497 w 2019"/>
                <a:gd name="T5" fmla="*/ 1016 h 1182"/>
                <a:gd name="T6" fmla="*/ 1542 w 2019"/>
                <a:gd name="T7" fmla="*/ 900 h 1182"/>
                <a:gd name="T8" fmla="*/ 1585 w 2019"/>
                <a:gd name="T9" fmla="*/ 784 h 1182"/>
                <a:gd name="T10" fmla="*/ 1313 w 2019"/>
                <a:gd name="T11" fmla="*/ 755 h 1182"/>
                <a:gd name="T12" fmla="*/ 1060 w 2019"/>
                <a:gd name="T13" fmla="*/ 640 h 1182"/>
                <a:gd name="T14" fmla="*/ 1031 w 2019"/>
                <a:gd name="T15" fmla="*/ 524 h 1182"/>
                <a:gd name="T16" fmla="*/ 847 w 2019"/>
                <a:gd name="T17" fmla="*/ 409 h 1182"/>
                <a:gd name="T18" fmla="*/ 1553 w 2019"/>
                <a:gd name="T19" fmla="*/ 300 h 1182"/>
                <a:gd name="T20" fmla="*/ 1685 w 2019"/>
                <a:gd name="T21" fmla="*/ 185 h 1182"/>
                <a:gd name="T22" fmla="*/ 1236 w 2019"/>
                <a:gd name="T23" fmla="*/ 69 h 1182"/>
                <a:gd name="T24" fmla="*/ 748 w 2019"/>
                <a:gd name="T25" fmla="*/ 185 h 1182"/>
                <a:gd name="T26" fmla="*/ 720 w 2019"/>
                <a:gd name="T27" fmla="*/ 300 h 1182"/>
                <a:gd name="T28" fmla="*/ 366 w 2019"/>
                <a:gd name="T29" fmla="*/ 343 h 1182"/>
                <a:gd name="T30" fmla="*/ 236 w 2019"/>
                <a:gd name="T31" fmla="*/ 228 h 1182"/>
                <a:gd name="T32" fmla="*/ 317 w 2019"/>
                <a:gd name="T33" fmla="*/ 37 h 1182"/>
                <a:gd name="T34" fmla="*/ 352 w 2019"/>
                <a:gd name="T35" fmla="*/ 264 h 1182"/>
                <a:gd name="T36" fmla="*/ 496 w 2019"/>
                <a:gd name="T37" fmla="*/ 372 h 1182"/>
                <a:gd name="T38" fmla="*/ 179 w 2019"/>
                <a:gd name="T39" fmla="*/ 488 h 1182"/>
                <a:gd name="T40" fmla="*/ 189 w 2019"/>
                <a:gd name="T41" fmla="*/ 603 h 1182"/>
                <a:gd name="T42" fmla="*/ 272 w 2019"/>
                <a:gd name="T43" fmla="*/ 719 h 1182"/>
                <a:gd name="T44" fmla="*/ 376 w 2019"/>
                <a:gd name="T45" fmla="*/ 835 h 1182"/>
                <a:gd name="T46" fmla="*/ 446 w 2019"/>
                <a:gd name="T47" fmla="*/ 950 h 1182"/>
                <a:gd name="T48" fmla="*/ 443 w 2019"/>
                <a:gd name="T49" fmla="*/ 1066 h 1182"/>
                <a:gd name="T50" fmla="*/ 954 w 2019"/>
                <a:gd name="T51" fmla="*/ 1030 h 1182"/>
                <a:gd name="T52" fmla="*/ 911 w 2019"/>
                <a:gd name="T53" fmla="*/ 900 h 1182"/>
                <a:gd name="T54" fmla="*/ 897 w 2019"/>
                <a:gd name="T55" fmla="*/ 784 h 1182"/>
                <a:gd name="T56" fmla="*/ 755 w 2019"/>
                <a:gd name="T57" fmla="*/ 668 h 1182"/>
                <a:gd name="T58" fmla="*/ 797 w 2019"/>
                <a:gd name="T59" fmla="*/ 553 h 1182"/>
                <a:gd name="T60" fmla="*/ 760 w 2019"/>
                <a:gd name="T61" fmla="*/ 437 h 1182"/>
                <a:gd name="T62" fmla="*/ 1591 w 2019"/>
                <a:gd name="T63" fmla="*/ 387 h 1182"/>
                <a:gd name="T64" fmla="*/ 1552 w 2019"/>
                <a:gd name="T65" fmla="*/ 503 h 1182"/>
                <a:gd name="T66" fmla="*/ 1525 w 2019"/>
                <a:gd name="T67" fmla="*/ 618 h 1182"/>
                <a:gd name="T68" fmla="*/ 1453 w 2019"/>
                <a:gd name="T69" fmla="*/ 734 h 1182"/>
                <a:gd name="T70" fmla="*/ 1623 w 2019"/>
                <a:gd name="T71" fmla="*/ 792 h 1182"/>
                <a:gd name="T72" fmla="*/ 1681 w 2019"/>
                <a:gd name="T73" fmla="*/ 878 h 1182"/>
                <a:gd name="T74" fmla="*/ 1711 w 2019"/>
                <a:gd name="T75" fmla="*/ 994 h 1182"/>
                <a:gd name="T76" fmla="*/ 1657 w 2019"/>
                <a:gd name="T77" fmla="*/ 1110 h 1182"/>
                <a:gd name="T78" fmla="*/ 1824 w 2019"/>
                <a:gd name="T79" fmla="*/ 1081 h 1182"/>
                <a:gd name="T80" fmla="*/ 2019 w 2019"/>
                <a:gd name="T81" fmla="*/ 869 h 1182"/>
                <a:gd name="T82" fmla="*/ 969 w 2019"/>
                <a:gd name="T83" fmla="*/ 459 h 1182"/>
                <a:gd name="T84" fmla="*/ 859 w 2019"/>
                <a:gd name="T85" fmla="*/ 574 h 1182"/>
                <a:gd name="T86" fmla="*/ 1045 w 2019"/>
                <a:gd name="T87" fmla="*/ 690 h 1182"/>
                <a:gd name="T88" fmla="*/ 1048 w 2019"/>
                <a:gd name="T89" fmla="*/ 806 h 1182"/>
                <a:gd name="T90" fmla="*/ 1016 w 2019"/>
                <a:gd name="T91" fmla="*/ 921 h 1182"/>
                <a:gd name="T92" fmla="*/ 1016 w 2019"/>
                <a:gd name="T93" fmla="*/ 1066 h 1182"/>
                <a:gd name="T94" fmla="*/ 494 w 2019"/>
                <a:gd name="T95" fmla="*/ 1037 h 1182"/>
                <a:gd name="T96" fmla="*/ 592 w 2019"/>
                <a:gd name="T97" fmla="*/ 921 h 1182"/>
                <a:gd name="T98" fmla="*/ 529 w 2019"/>
                <a:gd name="T99" fmla="*/ 806 h 1182"/>
                <a:gd name="T100" fmla="*/ 275 w 2019"/>
                <a:gd name="T101" fmla="*/ 690 h 1182"/>
                <a:gd name="T102" fmla="*/ 380 w 2019"/>
                <a:gd name="T103" fmla="*/ 574 h 1182"/>
                <a:gd name="T104" fmla="*/ 517 w 2019"/>
                <a:gd name="T105" fmla="*/ 459 h 1182"/>
                <a:gd name="T106" fmla="*/ 601 w 2019"/>
                <a:gd name="T107" fmla="*/ 329 h 1182"/>
                <a:gd name="T108" fmla="*/ 580 w 2019"/>
                <a:gd name="T109" fmla="*/ 214 h 1182"/>
                <a:gd name="T110" fmla="*/ 621 w 2019"/>
                <a:gd name="T111" fmla="*/ 98 h 1182"/>
                <a:gd name="T112" fmla="*/ 1074 w 2019"/>
                <a:gd name="T113" fmla="*/ 156 h 1182"/>
                <a:gd name="T114" fmla="*/ 940 w 2019"/>
                <a:gd name="T115" fmla="*/ 271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9" h="1182">
                  <a:moveTo>
                    <a:pt x="2000" y="851"/>
                  </a:moveTo>
                  <a:cubicBezTo>
                    <a:pt x="1990" y="851"/>
                    <a:pt x="1981" y="859"/>
                    <a:pt x="1981" y="869"/>
                  </a:cubicBezTo>
                  <a:cubicBezTo>
                    <a:pt x="1981" y="877"/>
                    <a:pt x="1986" y="884"/>
                    <a:pt x="1993" y="887"/>
                  </a:cubicBezTo>
                  <a:cubicBezTo>
                    <a:pt x="1987" y="947"/>
                    <a:pt x="1937" y="994"/>
                    <a:pt x="1875" y="994"/>
                  </a:cubicBezTo>
                  <a:cubicBezTo>
                    <a:pt x="1790" y="994"/>
                    <a:pt x="1790" y="994"/>
                    <a:pt x="1790" y="994"/>
                  </a:cubicBezTo>
                  <a:cubicBezTo>
                    <a:pt x="1779" y="994"/>
                    <a:pt x="1769" y="1004"/>
                    <a:pt x="1769" y="1016"/>
                  </a:cubicBezTo>
                  <a:cubicBezTo>
                    <a:pt x="1769" y="1027"/>
                    <a:pt x="1779" y="1037"/>
                    <a:pt x="1790" y="1037"/>
                  </a:cubicBezTo>
                  <a:cubicBezTo>
                    <a:pt x="1842" y="1037"/>
                    <a:pt x="1842" y="1037"/>
                    <a:pt x="1842" y="1037"/>
                  </a:cubicBezTo>
                  <a:cubicBezTo>
                    <a:pt x="1846" y="1037"/>
                    <a:pt x="1849" y="1040"/>
                    <a:pt x="1849" y="1045"/>
                  </a:cubicBezTo>
                  <a:cubicBezTo>
                    <a:pt x="1849" y="1049"/>
                    <a:pt x="1846" y="1052"/>
                    <a:pt x="1842" y="1052"/>
                  </a:cubicBezTo>
                  <a:cubicBezTo>
                    <a:pt x="1796" y="1052"/>
                    <a:pt x="1796" y="1052"/>
                    <a:pt x="1796" y="1052"/>
                  </a:cubicBezTo>
                  <a:cubicBezTo>
                    <a:pt x="1785" y="1052"/>
                    <a:pt x="1775" y="1061"/>
                    <a:pt x="1775" y="1073"/>
                  </a:cubicBezTo>
                  <a:cubicBezTo>
                    <a:pt x="1775" y="1085"/>
                    <a:pt x="1785" y="1095"/>
                    <a:pt x="1796" y="1095"/>
                  </a:cubicBezTo>
                  <a:cubicBezTo>
                    <a:pt x="1824" y="1095"/>
                    <a:pt x="1824" y="1095"/>
                    <a:pt x="1824" y="1095"/>
                  </a:cubicBezTo>
                  <a:cubicBezTo>
                    <a:pt x="1828" y="1095"/>
                    <a:pt x="1831" y="1098"/>
                    <a:pt x="1831" y="1102"/>
                  </a:cubicBezTo>
                  <a:cubicBezTo>
                    <a:pt x="1831" y="1106"/>
                    <a:pt x="1828" y="1110"/>
                    <a:pt x="1824" y="1110"/>
                  </a:cubicBezTo>
                  <a:cubicBezTo>
                    <a:pt x="1765" y="1110"/>
                    <a:pt x="1765" y="1110"/>
                    <a:pt x="1765" y="1110"/>
                  </a:cubicBezTo>
                  <a:cubicBezTo>
                    <a:pt x="1753" y="1110"/>
                    <a:pt x="1744" y="1119"/>
                    <a:pt x="1744" y="1131"/>
                  </a:cubicBezTo>
                  <a:cubicBezTo>
                    <a:pt x="1744" y="1143"/>
                    <a:pt x="1753" y="1153"/>
                    <a:pt x="1765" y="1153"/>
                  </a:cubicBezTo>
                  <a:cubicBezTo>
                    <a:pt x="1788" y="1153"/>
                    <a:pt x="1788" y="1153"/>
                    <a:pt x="1788" y="1153"/>
                  </a:cubicBezTo>
                  <a:cubicBezTo>
                    <a:pt x="1792" y="1153"/>
                    <a:pt x="1796" y="1156"/>
                    <a:pt x="1796" y="1160"/>
                  </a:cubicBezTo>
                  <a:cubicBezTo>
                    <a:pt x="1796" y="1164"/>
                    <a:pt x="1792" y="1167"/>
                    <a:pt x="1788" y="1167"/>
                  </a:cubicBezTo>
                  <a:cubicBezTo>
                    <a:pt x="1649" y="1167"/>
                    <a:pt x="1649" y="1167"/>
                    <a:pt x="1649" y="1167"/>
                  </a:cubicBezTo>
                  <a:cubicBezTo>
                    <a:pt x="1637" y="1167"/>
                    <a:pt x="1628" y="1158"/>
                    <a:pt x="1628" y="1146"/>
                  </a:cubicBezTo>
                  <a:cubicBezTo>
                    <a:pt x="1628" y="1134"/>
                    <a:pt x="1637" y="1124"/>
                    <a:pt x="1649" y="1124"/>
                  </a:cubicBezTo>
                  <a:cubicBezTo>
                    <a:pt x="1657" y="1124"/>
                    <a:pt x="1657" y="1124"/>
                    <a:pt x="1657" y="1124"/>
                  </a:cubicBezTo>
                  <a:cubicBezTo>
                    <a:pt x="1669" y="1124"/>
                    <a:pt x="1679" y="1114"/>
                    <a:pt x="1679" y="1102"/>
                  </a:cubicBezTo>
                  <a:cubicBezTo>
                    <a:pt x="1679" y="1090"/>
                    <a:pt x="1669" y="1081"/>
                    <a:pt x="1657" y="1081"/>
                  </a:cubicBezTo>
                  <a:cubicBezTo>
                    <a:pt x="1634" y="1081"/>
                    <a:pt x="1634" y="1081"/>
                    <a:pt x="1634" y="1081"/>
                  </a:cubicBezTo>
                  <a:cubicBezTo>
                    <a:pt x="1630" y="1081"/>
                    <a:pt x="1627" y="1077"/>
                    <a:pt x="1627" y="1073"/>
                  </a:cubicBezTo>
                  <a:cubicBezTo>
                    <a:pt x="1627" y="1069"/>
                    <a:pt x="1630" y="1066"/>
                    <a:pt x="1634" y="1066"/>
                  </a:cubicBezTo>
                  <a:cubicBezTo>
                    <a:pt x="1692" y="1066"/>
                    <a:pt x="1692" y="1066"/>
                    <a:pt x="1692" y="1066"/>
                  </a:cubicBezTo>
                  <a:cubicBezTo>
                    <a:pt x="1704" y="1066"/>
                    <a:pt x="1714" y="1056"/>
                    <a:pt x="1714" y="1045"/>
                  </a:cubicBezTo>
                  <a:cubicBezTo>
                    <a:pt x="1714" y="1033"/>
                    <a:pt x="1704" y="1023"/>
                    <a:pt x="1692" y="1023"/>
                  </a:cubicBezTo>
                  <a:cubicBezTo>
                    <a:pt x="1505" y="1023"/>
                    <a:pt x="1505" y="1023"/>
                    <a:pt x="1505" y="1023"/>
                  </a:cubicBezTo>
                  <a:cubicBezTo>
                    <a:pt x="1501" y="1023"/>
                    <a:pt x="1497" y="1020"/>
                    <a:pt x="1497" y="1016"/>
                  </a:cubicBezTo>
                  <a:cubicBezTo>
                    <a:pt x="1497" y="1012"/>
                    <a:pt x="1501" y="1008"/>
                    <a:pt x="1505" y="1008"/>
                  </a:cubicBezTo>
                  <a:cubicBezTo>
                    <a:pt x="1711" y="1008"/>
                    <a:pt x="1711" y="1008"/>
                    <a:pt x="1711" y="1008"/>
                  </a:cubicBezTo>
                  <a:cubicBezTo>
                    <a:pt x="1723" y="1008"/>
                    <a:pt x="1732" y="999"/>
                    <a:pt x="1732" y="987"/>
                  </a:cubicBezTo>
                  <a:cubicBezTo>
                    <a:pt x="1732" y="975"/>
                    <a:pt x="1723" y="965"/>
                    <a:pt x="1711" y="965"/>
                  </a:cubicBezTo>
                  <a:cubicBezTo>
                    <a:pt x="1503" y="965"/>
                    <a:pt x="1503" y="965"/>
                    <a:pt x="1503" y="965"/>
                  </a:cubicBezTo>
                  <a:cubicBezTo>
                    <a:pt x="1499" y="965"/>
                    <a:pt x="1496" y="962"/>
                    <a:pt x="1496" y="958"/>
                  </a:cubicBezTo>
                  <a:cubicBezTo>
                    <a:pt x="1496" y="954"/>
                    <a:pt x="1499" y="950"/>
                    <a:pt x="1503" y="950"/>
                  </a:cubicBezTo>
                  <a:cubicBezTo>
                    <a:pt x="1696" y="950"/>
                    <a:pt x="1696" y="950"/>
                    <a:pt x="1696" y="950"/>
                  </a:cubicBezTo>
                  <a:cubicBezTo>
                    <a:pt x="1708" y="950"/>
                    <a:pt x="1718" y="941"/>
                    <a:pt x="1718" y="929"/>
                  </a:cubicBezTo>
                  <a:cubicBezTo>
                    <a:pt x="1718" y="917"/>
                    <a:pt x="1708" y="907"/>
                    <a:pt x="1696" y="907"/>
                  </a:cubicBezTo>
                  <a:cubicBezTo>
                    <a:pt x="1549" y="907"/>
                    <a:pt x="1549" y="907"/>
                    <a:pt x="1549" y="907"/>
                  </a:cubicBezTo>
                  <a:cubicBezTo>
                    <a:pt x="1545" y="907"/>
                    <a:pt x="1542" y="904"/>
                    <a:pt x="1542" y="900"/>
                  </a:cubicBezTo>
                  <a:cubicBezTo>
                    <a:pt x="1542" y="896"/>
                    <a:pt x="1545" y="893"/>
                    <a:pt x="1549" y="893"/>
                  </a:cubicBezTo>
                  <a:cubicBezTo>
                    <a:pt x="1681" y="893"/>
                    <a:pt x="1681" y="893"/>
                    <a:pt x="1681" y="893"/>
                  </a:cubicBezTo>
                  <a:cubicBezTo>
                    <a:pt x="1701" y="893"/>
                    <a:pt x="1717" y="877"/>
                    <a:pt x="1717" y="857"/>
                  </a:cubicBezTo>
                  <a:cubicBezTo>
                    <a:pt x="1717" y="837"/>
                    <a:pt x="1701" y="821"/>
                    <a:pt x="1681" y="821"/>
                  </a:cubicBezTo>
                  <a:cubicBezTo>
                    <a:pt x="1673" y="821"/>
                    <a:pt x="1673" y="821"/>
                    <a:pt x="1673" y="821"/>
                  </a:cubicBezTo>
                  <a:cubicBezTo>
                    <a:pt x="1669" y="821"/>
                    <a:pt x="1665" y="817"/>
                    <a:pt x="1665" y="813"/>
                  </a:cubicBezTo>
                  <a:cubicBezTo>
                    <a:pt x="1665" y="809"/>
                    <a:pt x="1669" y="806"/>
                    <a:pt x="1673" y="806"/>
                  </a:cubicBezTo>
                  <a:cubicBezTo>
                    <a:pt x="1682" y="806"/>
                    <a:pt x="1682" y="806"/>
                    <a:pt x="1682" y="806"/>
                  </a:cubicBezTo>
                  <a:cubicBezTo>
                    <a:pt x="1694" y="806"/>
                    <a:pt x="1703" y="796"/>
                    <a:pt x="1703" y="784"/>
                  </a:cubicBezTo>
                  <a:cubicBezTo>
                    <a:pt x="1703" y="772"/>
                    <a:pt x="1694" y="763"/>
                    <a:pt x="1682" y="763"/>
                  </a:cubicBezTo>
                  <a:cubicBezTo>
                    <a:pt x="1606" y="763"/>
                    <a:pt x="1606" y="763"/>
                    <a:pt x="1606" y="763"/>
                  </a:cubicBezTo>
                  <a:cubicBezTo>
                    <a:pt x="1594" y="763"/>
                    <a:pt x="1585" y="772"/>
                    <a:pt x="1585" y="784"/>
                  </a:cubicBezTo>
                  <a:cubicBezTo>
                    <a:pt x="1585" y="796"/>
                    <a:pt x="1594" y="806"/>
                    <a:pt x="1606" y="806"/>
                  </a:cubicBezTo>
                  <a:cubicBezTo>
                    <a:pt x="1623" y="806"/>
                    <a:pt x="1623" y="806"/>
                    <a:pt x="1623" y="806"/>
                  </a:cubicBezTo>
                  <a:cubicBezTo>
                    <a:pt x="1627" y="806"/>
                    <a:pt x="1630" y="809"/>
                    <a:pt x="1630" y="813"/>
                  </a:cubicBezTo>
                  <a:cubicBezTo>
                    <a:pt x="1630" y="817"/>
                    <a:pt x="1627" y="821"/>
                    <a:pt x="1623" y="821"/>
                  </a:cubicBezTo>
                  <a:cubicBezTo>
                    <a:pt x="1454" y="821"/>
                    <a:pt x="1454" y="821"/>
                    <a:pt x="1454" y="821"/>
                  </a:cubicBezTo>
                  <a:cubicBezTo>
                    <a:pt x="1450" y="821"/>
                    <a:pt x="1447" y="817"/>
                    <a:pt x="1447" y="813"/>
                  </a:cubicBezTo>
                  <a:cubicBezTo>
                    <a:pt x="1447" y="809"/>
                    <a:pt x="1450" y="806"/>
                    <a:pt x="1454" y="806"/>
                  </a:cubicBezTo>
                  <a:cubicBezTo>
                    <a:pt x="1548" y="806"/>
                    <a:pt x="1548" y="806"/>
                    <a:pt x="1548" y="806"/>
                  </a:cubicBezTo>
                  <a:cubicBezTo>
                    <a:pt x="1560" y="806"/>
                    <a:pt x="1570" y="796"/>
                    <a:pt x="1570" y="784"/>
                  </a:cubicBezTo>
                  <a:cubicBezTo>
                    <a:pt x="1570" y="772"/>
                    <a:pt x="1560" y="763"/>
                    <a:pt x="1548" y="763"/>
                  </a:cubicBezTo>
                  <a:cubicBezTo>
                    <a:pt x="1320" y="763"/>
                    <a:pt x="1320" y="763"/>
                    <a:pt x="1320" y="763"/>
                  </a:cubicBezTo>
                  <a:cubicBezTo>
                    <a:pt x="1316" y="763"/>
                    <a:pt x="1313" y="759"/>
                    <a:pt x="1313" y="755"/>
                  </a:cubicBezTo>
                  <a:cubicBezTo>
                    <a:pt x="1313" y="751"/>
                    <a:pt x="1316" y="748"/>
                    <a:pt x="1320" y="748"/>
                  </a:cubicBezTo>
                  <a:cubicBezTo>
                    <a:pt x="1453" y="748"/>
                    <a:pt x="1453" y="748"/>
                    <a:pt x="1453" y="748"/>
                  </a:cubicBezTo>
                  <a:cubicBezTo>
                    <a:pt x="1465" y="748"/>
                    <a:pt x="1475" y="738"/>
                    <a:pt x="1475" y="727"/>
                  </a:cubicBezTo>
                  <a:cubicBezTo>
                    <a:pt x="1475" y="715"/>
                    <a:pt x="1465" y="705"/>
                    <a:pt x="1453" y="705"/>
                  </a:cubicBezTo>
                  <a:cubicBezTo>
                    <a:pt x="1287" y="705"/>
                    <a:pt x="1287" y="705"/>
                    <a:pt x="1287" y="705"/>
                  </a:cubicBezTo>
                  <a:cubicBezTo>
                    <a:pt x="1283" y="705"/>
                    <a:pt x="1279" y="702"/>
                    <a:pt x="1279" y="698"/>
                  </a:cubicBezTo>
                  <a:cubicBezTo>
                    <a:pt x="1279" y="694"/>
                    <a:pt x="1283" y="690"/>
                    <a:pt x="1287" y="690"/>
                  </a:cubicBezTo>
                  <a:cubicBezTo>
                    <a:pt x="1435" y="690"/>
                    <a:pt x="1435" y="690"/>
                    <a:pt x="1435" y="690"/>
                  </a:cubicBezTo>
                  <a:cubicBezTo>
                    <a:pt x="1447" y="690"/>
                    <a:pt x="1457" y="681"/>
                    <a:pt x="1457" y="669"/>
                  </a:cubicBezTo>
                  <a:cubicBezTo>
                    <a:pt x="1457" y="657"/>
                    <a:pt x="1447" y="647"/>
                    <a:pt x="1435" y="647"/>
                  </a:cubicBezTo>
                  <a:cubicBezTo>
                    <a:pt x="1067" y="647"/>
                    <a:pt x="1067" y="647"/>
                    <a:pt x="1067" y="647"/>
                  </a:cubicBezTo>
                  <a:cubicBezTo>
                    <a:pt x="1063" y="647"/>
                    <a:pt x="1060" y="644"/>
                    <a:pt x="1060" y="640"/>
                  </a:cubicBezTo>
                  <a:cubicBezTo>
                    <a:pt x="1060" y="636"/>
                    <a:pt x="1063" y="633"/>
                    <a:pt x="1067" y="633"/>
                  </a:cubicBezTo>
                  <a:cubicBezTo>
                    <a:pt x="1525" y="633"/>
                    <a:pt x="1525" y="633"/>
                    <a:pt x="1525" y="633"/>
                  </a:cubicBezTo>
                  <a:cubicBezTo>
                    <a:pt x="1537" y="633"/>
                    <a:pt x="1547" y="623"/>
                    <a:pt x="1547" y="611"/>
                  </a:cubicBezTo>
                  <a:cubicBezTo>
                    <a:pt x="1547" y="599"/>
                    <a:pt x="1537" y="589"/>
                    <a:pt x="1525" y="589"/>
                  </a:cubicBezTo>
                  <a:cubicBezTo>
                    <a:pt x="1018" y="589"/>
                    <a:pt x="1018" y="589"/>
                    <a:pt x="1018" y="589"/>
                  </a:cubicBezTo>
                  <a:cubicBezTo>
                    <a:pt x="1014" y="589"/>
                    <a:pt x="1011" y="586"/>
                    <a:pt x="1011" y="582"/>
                  </a:cubicBezTo>
                  <a:cubicBezTo>
                    <a:pt x="1011" y="578"/>
                    <a:pt x="1014" y="575"/>
                    <a:pt x="1018" y="575"/>
                  </a:cubicBezTo>
                  <a:cubicBezTo>
                    <a:pt x="1527" y="575"/>
                    <a:pt x="1527" y="575"/>
                    <a:pt x="1527" y="575"/>
                  </a:cubicBezTo>
                  <a:cubicBezTo>
                    <a:pt x="1539" y="575"/>
                    <a:pt x="1549" y="565"/>
                    <a:pt x="1549" y="553"/>
                  </a:cubicBezTo>
                  <a:cubicBezTo>
                    <a:pt x="1549" y="541"/>
                    <a:pt x="1539" y="532"/>
                    <a:pt x="1527" y="532"/>
                  </a:cubicBezTo>
                  <a:cubicBezTo>
                    <a:pt x="1038" y="532"/>
                    <a:pt x="1038" y="532"/>
                    <a:pt x="1038" y="532"/>
                  </a:cubicBezTo>
                  <a:cubicBezTo>
                    <a:pt x="1034" y="532"/>
                    <a:pt x="1031" y="528"/>
                    <a:pt x="1031" y="524"/>
                  </a:cubicBezTo>
                  <a:cubicBezTo>
                    <a:pt x="1031" y="520"/>
                    <a:pt x="1034" y="517"/>
                    <a:pt x="1038" y="517"/>
                  </a:cubicBezTo>
                  <a:cubicBezTo>
                    <a:pt x="1552" y="517"/>
                    <a:pt x="1552" y="517"/>
                    <a:pt x="1552" y="517"/>
                  </a:cubicBezTo>
                  <a:cubicBezTo>
                    <a:pt x="1564" y="517"/>
                    <a:pt x="1573" y="507"/>
                    <a:pt x="1573" y="495"/>
                  </a:cubicBezTo>
                  <a:cubicBezTo>
                    <a:pt x="1573" y="483"/>
                    <a:pt x="1564" y="474"/>
                    <a:pt x="1552" y="474"/>
                  </a:cubicBezTo>
                  <a:cubicBezTo>
                    <a:pt x="1038" y="474"/>
                    <a:pt x="1038" y="474"/>
                    <a:pt x="1038" y="474"/>
                  </a:cubicBezTo>
                  <a:cubicBezTo>
                    <a:pt x="1034" y="474"/>
                    <a:pt x="1031" y="470"/>
                    <a:pt x="1031" y="466"/>
                  </a:cubicBezTo>
                  <a:cubicBezTo>
                    <a:pt x="1031" y="462"/>
                    <a:pt x="1034" y="459"/>
                    <a:pt x="1038" y="459"/>
                  </a:cubicBezTo>
                  <a:cubicBezTo>
                    <a:pt x="1591" y="459"/>
                    <a:pt x="1591" y="459"/>
                    <a:pt x="1591" y="459"/>
                  </a:cubicBezTo>
                  <a:cubicBezTo>
                    <a:pt x="1603" y="459"/>
                    <a:pt x="1612" y="449"/>
                    <a:pt x="1612" y="437"/>
                  </a:cubicBezTo>
                  <a:cubicBezTo>
                    <a:pt x="1612" y="426"/>
                    <a:pt x="1603" y="416"/>
                    <a:pt x="1591" y="416"/>
                  </a:cubicBezTo>
                  <a:cubicBezTo>
                    <a:pt x="854" y="416"/>
                    <a:pt x="854" y="416"/>
                    <a:pt x="854" y="416"/>
                  </a:cubicBezTo>
                  <a:cubicBezTo>
                    <a:pt x="850" y="416"/>
                    <a:pt x="847" y="413"/>
                    <a:pt x="847" y="409"/>
                  </a:cubicBezTo>
                  <a:cubicBezTo>
                    <a:pt x="847" y="405"/>
                    <a:pt x="850" y="401"/>
                    <a:pt x="854" y="401"/>
                  </a:cubicBezTo>
                  <a:cubicBezTo>
                    <a:pt x="1591" y="401"/>
                    <a:pt x="1591" y="401"/>
                    <a:pt x="1591" y="401"/>
                  </a:cubicBezTo>
                  <a:cubicBezTo>
                    <a:pt x="1603" y="401"/>
                    <a:pt x="1612" y="392"/>
                    <a:pt x="1612" y="380"/>
                  </a:cubicBezTo>
                  <a:cubicBezTo>
                    <a:pt x="1612" y="368"/>
                    <a:pt x="1603" y="358"/>
                    <a:pt x="1591" y="358"/>
                  </a:cubicBezTo>
                  <a:cubicBezTo>
                    <a:pt x="902" y="358"/>
                    <a:pt x="902" y="358"/>
                    <a:pt x="902" y="358"/>
                  </a:cubicBezTo>
                  <a:cubicBezTo>
                    <a:pt x="902" y="358"/>
                    <a:pt x="902" y="358"/>
                    <a:pt x="902" y="358"/>
                  </a:cubicBezTo>
                  <a:cubicBezTo>
                    <a:pt x="885" y="358"/>
                    <a:pt x="885" y="358"/>
                    <a:pt x="885" y="358"/>
                  </a:cubicBezTo>
                  <a:cubicBezTo>
                    <a:pt x="882" y="357"/>
                    <a:pt x="880" y="354"/>
                    <a:pt x="880" y="351"/>
                  </a:cubicBezTo>
                  <a:cubicBezTo>
                    <a:pt x="880" y="347"/>
                    <a:pt x="883" y="343"/>
                    <a:pt x="888" y="343"/>
                  </a:cubicBezTo>
                  <a:cubicBezTo>
                    <a:pt x="1553" y="343"/>
                    <a:pt x="1553" y="343"/>
                    <a:pt x="1553" y="343"/>
                  </a:cubicBezTo>
                  <a:cubicBezTo>
                    <a:pt x="1565" y="343"/>
                    <a:pt x="1574" y="334"/>
                    <a:pt x="1574" y="322"/>
                  </a:cubicBezTo>
                  <a:cubicBezTo>
                    <a:pt x="1574" y="310"/>
                    <a:pt x="1565" y="300"/>
                    <a:pt x="1553" y="300"/>
                  </a:cubicBezTo>
                  <a:cubicBezTo>
                    <a:pt x="940" y="300"/>
                    <a:pt x="940" y="300"/>
                    <a:pt x="940" y="300"/>
                  </a:cubicBezTo>
                  <a:cubicBezTo>
                    <a:pt x="936" y="300"/>
                    <a:pt x="932" y="297"/>
                    <a:pt x="932" y="293"/>
                  </a:cubicBezTo>
                  <a:cubicBezTo>
                    <a:pt x="932" y="289"/>
                    <a:pt x="936" y="286"/>
                    <a:pt x="940" y="286"/>
                  </a:cubicBezTo>
                  <a:cubicBezTo>
                    <a:pt x="1682" y="286"/>
                    <a:pt x="1682" y="286"/>
                    <a:pt x="1682" y="286"/>
                  </a:cubicBezTo>
                  <a:cubicBezTo>
                    <a:pt x="1694" y="286"/>
                    <a:pt x="1704" y="276"/>
                    <a:pt x="1704" y="264"/>
                  </a:cubicBezTo>
                  <a:cubicBezTo>
                    <a:pt x="1704" y="252"/>
                    <a:pt x="1694" y="242"/>
                    <a:pt x="1682" y="242"/>
                  </a:cubicBezTo>
                  <a:cubicBezTo>
                    <a:pt x="1144" y="242"/>
                    <a:pt x="1144" y="242"/>
                    <a:pt x="1144" y="242"/>
                  </a:cubicBezTo>
                  <a:cubicBezTo>
                    <a:pt x="1140" y="242"/>
                    <a:pt x="1136" y="239"/>
                    <a:pt x="1136" y="235"/>
                  </a:cubicBezTo>
                  <a:cubicBezTo>
                    <a:pt x="1136" y="231"/>
                    <a:pt x="1140" y="228"/>
                    <a:pt x="1144" y="228"/>
                  </a:cubicBezTo>
                  <a:cubicBezTo>
                    <a:pt x="1685" y="228"/>
                    <a:pt x="1685" y="228"/>
                    <a:pt x="1685" y="228"/>
                  </a:cubicBezTo>
                  <a:cubicBezTo>
                    <a:pt x="1697" y="228"/>
                    <a:pt x="1707" y="218"/>
                    <a:pt x="1707" y="206"/>
                  </a:cubicBezTo>
                  <a:cubicBezTo>
                    <a:pt x="1707" y="194"/>
                    <a:pt x="1697" y="185"/>
                    <a:pt x="1685" y="185"/>
                  </a:cubicBezTo>
                  <a:cubicBezTo>
                    <a:pt x="1074" y="185"/>
                    <a:pt x="1074" y="185"/>
                    <a:pt x="1074" y="185"/>
                  </a:cubicBezTo>
                  <a:cubicBezTo>
                    <a:pt x="1070" y="185"/>
                    <a:pt x="1067" y="181"/>
                    <a:pt x="1067" y="177"/>
                  </a:cubicBezTo>
                  <a:cubicBezTo>
                    <a:pt x="1067" y="173"/>
                    <a:pt x="1070" y="170"/>
                    <a:pt x="1074" y="170"/>
                  </a:cubicBezTo>
                  <a:cubicBezTo>
                    <a:pt x="1692" y="170"/>
                    <a:pt x="1692" y="170"/>
                    <a:pt x="1692" y="170"/>
                  </a:cubicBezTo>
                  <a:cubicBezTo>
                    <a:pt x="1704" y="170"/>
                    <a:pt x="1714" y="160"/>
                    <a:pt x="1714" y="148"/>
                  </a:cubicBezTo>
                  <a:cubicBezTo>
                    <a:pt x="1714" y="137"/>
                    <a:pt x="1704" y="127"/>
                    <a:pt x="1692" y="127"/>
                  </a:cubicBezTo>
                  <a:cubicBezTo>
                    <a:pt x="1224" y="127"/>
                    <a:pt x="1224" y="127"/>
                    <a:pt x="1224" y="127"/>
                  </a:cubicBezTo>
                  <a:cubicBezTo>
                    <a:pt x="1220" y="127"/>
                    <a:pt x="1217" y="124"/>
                    <a:pt x="1217" y="120"/>
                  </a:cubicBezTo>
                  <a:cubicBezTo>
                    <a:pt x="1217" y="115"/>
                    <a:pt x="1220" y="112"/>
                    <a:pt x="1224" y="112"/>
                  </a:cubicBezTo>
                  <a:cubicBezTo>
                    <a:pt x="1236" y="112"/>
                    <a:pt x="1236" y="112"/>
                    <a:pt x="1236" y="112"/>
                  </a:cubicBezTo>
                  <a:cubicBezTo>
                    <a:pt x="1248" y="112"/>
                    <a:pt x="1257" y="103"/>
                    <a:pt x="1257" y="91"/>
                  </a:cubicBezTo>
                  <a:cubicBezTo>
                    <a:pt x="1257" y="79"/>
                    <a:pt x="1248" y="69"/>
                    <a:pt x="1236" y="69"/>
                  </a:cubicBezTo>
                  <a:cubicBezTo>
                    <a:pt x="621" y="69"/>
                    <a:pt x="621" y="69"/>
                    <a:pt x="621" y="69"/>
                  </a:cubicBezTo>
                  <a:cubicBezTo>
                    <a:pt x="609" y="69"/>
                    <a:pt x="599" y="79"/>
                    <a:pt x="599" y="91"/>
                  </a:cubicBezTo>
                  <a:cubicBezTo>
                    <a:pt x="599" y="103"/>
                    <a:pt x="609" y="112"/>
                    <a:pt x="621" y="112"/>
                  </a:cubicBezTo>
                  <a:cubicBezTo>
                    <a:pt x="754" y="112"/>
                    <a:pt x="754" y="112"/>
                    <a:pt x="754" y="112"/>
                  </a:cubicBezTo>
                  <a:cubicBezTo>
                    <a:pt x="758" y="112"/>
                    <a:pt x="761" y="115"/>
                    <a:pt x="761" y="120"/>
                  </a:cubicBezTo>
                  <a:cubicBezTo>
                    <a:pt x="761" y="124"/>
                    <a:pt x="758" y="127"/>
                    <a:pt x="754" y="127"/>
                  </a:cubicBezTo>
                  <a:cubicBezTo>
                    <a:pt x="560" y="127"/>
                    <a:pt x="560" y="127"/>
                    <a:pt x="560" y="127"/>
                  </a:cubicBezTo>
                  <a:cubicBezTo>
                    <a:pt x="548" y="127"/>
                    <a:pt x="539" y="137"/>
                    <a:pt x="539" y="148"/>
                  </a:cubicBezTo>
                  <a:cubicBezTo>
                    <a:pt x="539" y="160"/>
                    <a:pt x="548" y="170"/>
                    <a:pt x="560" y="170"/>
                  </a:cubicBezTo>
                  <a:cubicBezTo>
                    <a:pt x="748" y="170"/>
                    <a:pt x="748" y="170"/>
                    <a:pt x="748" y="170"/>
                  </a:cubicBezTo>
                  <a:cubicBezTo>
                    <a:pt x="752" y="170"/>
                    <a:pt x="755" y="173"/>
                    <a:pt x="755" y="177"/>
                  </a:cubicBezTo>
                  <a:cubicBezTo>
                    <a:pt x="755" y="181"/>
                    <a:pt x="752" y="185"/>
                    <a:pt x="748" y="185"/>
                  </a:cubicBezTo>
                  <a:cubicBezTo>
                    <a:pt x="580" y="185"/>
                    <a:pt x="580" y="185"/>
                    <a:pt x="580" y="185"/>
                  </a:cubicBezTo>
                  <a:cubicBezTo>
                    <a:pt x="568" y="185"/>
                    <a:pt x="558" y="194"/>
                    <a:pt x="558" y="206"/>
                  </a:cubicBezTo>
                  <a:cubicBezTo>
                    <a:pt x="558" y="218"/>
                    <a:pt x="568" y="228"/>
                    <a:pt x="580" y="228"/>
                  </a:cubicBezTo>
                  <a:cubicBezTo>
                    <a:pt x="733" y="228"/>
                    <a:pt x="733" y="228"/>
                    <a:pt x="733" y="228"/>
                  </a:cubicBezTo>
                  <a:cubicBezTo>
                    <a:pt x="737" y="228"/>
                    <a:pt x="741" y="231"/>
                    <a:pt x="741" y="235"/>
                  </a:cubicBezTo>
                  <a:cubicBezTo>
                    <a:pt x="741" y="239"/>
                    <a:pt x="737" y="242"/>
                    <a:pt x="733" y="242"/>
                  </a:cubicBezTo>
                  <a:cubicBezTo>
                    <a:pt x="599" y="242"/>
                    <a:pt x="599" y="242"/>
                    <a:pt x="599" y="242"/>
                  </a:cubicBezTo>
                  <a:cubicBezTo>
                    <a:pt x="587" y="242"/>
                    <a:pt x="578" y="252"/>
                    <a:pt x="578" y="264"/>
                  </a:cubicBezTo>
                  <a:cubicBezTo>
                    <a:pt x="578" y="276"/>
                    <a:pt x="587" y="286"/>
                    <a:pt x="599" y="286"/>
                  </a:cubicBezTo>
                  <a:cubicBezTo>
                    <a:pt x="720" y="286"/>
                    <a:pt x="720" y="286"/>
                    <a:pt x="720" y="286"/>
                  </a:cubicBezTo>
                  <a:cubicBezTo>
                    <a:pt x="724" y="286"/>
                    <a:pt x="728" y="289"/>
                    <a:pt x="728" y="293"/>
                  </a:cubicBezTo>
                  <a:cubicBezTo>
                    <a:pt x="728" y="297"/>
                    <a:pt x="724" y="300"/>
                    <a:pt x="720" y="300"/>
                  </a:cubicBezTo>
                  <a:cubicBezTo>
                    <a:pt x="601" y="300"/>
                    <a:pt x="601" y="300"/>
                    <a:pt x="601" y="300"/>
                  </a:cubicBezTo>
                  <a:cubicBezTo>
                    <a:pt x="589" y="300"/>
                    <a:pt x="579" y="310"/>
                    <a:pt x="579" y="322"/>
                  </a:cubicBezTo>
                  <a:cubicBezTo>
                    <a:pt x="579" y="334"/>
                    <a:pt x="589" y="343"/>
                    <a:pt x="601" y="343"/>
                  </a:cubicBezTo>
                  <a:cubicBezTo>
                    <a:pt x="624" y="343"/>
                    <a:pt x="624" y="343"/>
                    <a:pt x="624" y="343"/>
                  </a:cubicBezTo>
                  <a:cubicBezTo>
                    <a:pt x="628" y="343"/>
                    <a:pt x="631" y="347"/>
                    <a:pt x="631" y="351"/>
                  </a:cubicBezTo>
                  <a:cubicBezTo>
                    <a:pt x="631" y="355"/>
                    <a:pt x="628" y="358"/>
                    <a:pt x="624" y="358"/>
                  </a:cubicBezTo>
                  <a:cubicBezTo>
                    <a:pt x="525" y="358"/>
                    <a:pt x="525" y="358"/>
                    <a:pt x="525" y="358"/>
                  </a:cubicBezTo>
                  <a:cubicBezTo>
                    <a:pt x="524" y="358"/>
                    <a:pt x="523" y="358"/>
                    <a:pt x="521" y="358"/>
                  </a:cubicBezTo>
                  <a:cubicBezTo>
                    <a:pt x="156" y="358"/>
                    <a:pt x="156" y="358"/>
                    <a:pt x="156" y="358"/>
                  </a:cubicBezTo>
                  <a:cubicBezTo>
                    <a:pt x="152" y="358"/>
                    <a:pt x="149" y="354"/>
                    <a:pt x="149" y="350"/>
                  </a:cubicBezTo>
                  <a:cubicBezTo>
                    <a:pt x="149" y="346"/>
                    <a:pt x="152" y="343"/>
                    <a:pt x="156" y="343"/>
                  </a:cubicBezTo>
                  <a:cubicBezTo>
                    <a:pt x="366" y="343"/>
                    <a:pt x="366" y="343"/>
                    <a:pt x="366" y="343"/>
                  </a:cubicBezTo>
                  <a:cubicBezTo>
                    <a:pt x="377" y="343"/>
                    <a:pt x="387" y="333"/>
                    <a:pt x="387" y="322"/>
                  </a:cubicBezTo>
                  <a:cubicBezTo>
                    <a:pt x="387" y="310"/>
                    <a:pt x="377" y="300"/>
                    <a:pt x="366" y="300"/>
                  </a:cubicBezTo>
                  <a:cubicBezTo>
                    <a:pt x="21" y="300"/>
                    <a:pt x="21" y="300"/>
                    <a:pt x="21" y="300"/>
                  </a:cubicBezTo>
                  <a:cubicBezTo>
                    <a:pt x="17" y="300"/>
                    <a:pt x="14" y="297"/>
                    <a:pt x="14" y="293"/>
                  </a:cubicBezTo>
                  <a:cubicBezTo>
                    <a:pt x="14" y="289"/>
                    <a:pt x="17" y="285"/>
                    <a:pt x="21" y="285"/>
                  </a:cubicBezTo>
                  <a:cubicBezTo>
                    <a:pt x="345" y="285"/>
                    <a:pt x="345" y="285"/>
                    <a:pt x="345" y="285"/>
                  </a:cubicBezTo>
                  <a:cubicBezTo>
                    <a:pt x="357" y="285"/>
                    <a:pt x="367" y="276"/>
                    <a:pt x="367" y="264"/>
                  </a:cubicBezTo>
                  <a:cubicBezTo>
                    <a:pt x="367" y="252"/>
                    <a:pt x="357" y="242"/>
                    <a:pt x="345" y="242"/>
                  </a:cubicBezTo>
                  <a:cubicBezTo>
                    <a:pt x="58" y="242"/>
                    <a:pt x="58" y="242"/>
                    <a:pt x="58" y="242"/>
                  </a:cubicBezTo>
                  <a:cubicBezTo>
                    <a:pt x="54" y="242"/>
                    <a:pt x="51" y="239"/>
                    <a:pt x="51" y="235"/>
                  </a:cubicBezTo>
                  <a:cubicBezTo>
                    <a:pt x="51" y="231"/>
                    <a:pt x="54" y="228"/>
                    <a:pt x="58" y="228"/>
                  </a:cubicBezTo>
                  <a:cubicBezTo>
                    <a:pt x="236" y="228"/>
                    <a:pt x="236" y="228"/>
                    <a:pt x="236" y="228"/>
                  </a:cubicBezTo>
                  <a:cubicBezTo>
                    <a:pt x="248" y="228"/>
                    <a:pt x="258" y="218"/>
                    <a:pt x="258" y="206"/>
                  </a:cubicBezTo>
                  <a:cubicBezTo>
                    <a:pt x="258" y="194"/>
                    <a:pt x="248" y="184"/>
                    <a:pt x="236" y="184"/>
                  </a:cubicBezTo>
                  <a:cubicBezTo>
                    <a:pt x="71" y="184"/>
                    <a:pt x="71" y="184"/>
                    <a:pt x="71" y="184"/>
                  </a:cubicBezTo>
                  <a:cubicBezTo>
                    <a:pt x="67" y="184"/>
                    <a:pt x="63" y="181"/>
                    <a:pt x="63" y="177"/>
                  </a:cubicBezTo>
                  <a:cubicBezTo>
                    <a:pt x="63" y="173"/>
                    <a:pt x="67" y="170"/>
                    <a:pt x="71" y="170"/>
                  </a:cubicBezTo>
                  <a:cubicBezTo>
                    <a:pt x="199" y="170"/>
                    <a:pt x="199" y="170"/>
                    <a:pt x="199" y="170"/>
                  </a:cubicBezTo>
                  <a:cubicBezTo>
                    <a:pt x="272" y="170"/>
                    <a:pt x="332" y="110"/>
                    <a:pt x="332" y="37"/>
                  </a:cubicBezTo>
                  <a:cubicBezTo>
                    <a:pt x="343" y="37"/>
                    <a:pt x="343" y="37"/>
                    <a:pt x="343" y="37"/>
                  </a:cubicBezTo>
                  <a:cubicBezTo>
                    <a:pt x="343" y="0"/>
                    <a:pt x="343" y="0"/>
                    <a:pt x="343" y="0"/>
                  </a:cubicBezTo>
                  <a:cubicBezTo>
                    <a:pt x="305" y="0"/>
                    <a:pt x="305" y="0"/>
                    <a:pt x="305" y="0"/>
                  </a:cubicBezTo>
                  <a:cubicBezTo>
                    <a:pt x="305" y="37"/>
                    <a:pt x="305" y="37"/>
                    <a:pt x="305" y="37"/>
                  </a:cubicBezTo>
                  <a:cubicBezTo>
                    <a:pt x="317" y="37"/>
                    <a:pt x="317" y="37"/>
                    <a:pt x="317" y="37"/>
                  </a:cubicBezTo>
                  <a:cubicBezTo>
                    <a:pt x="317" y="103"/>
                    <a:pt x="264" y="155"/>
                    <a:pt x="199" y="155"/>
                  </a:cubicBezTo>
                  <a:cubicBezTo>
                    <a:pt x="71" y="155"/>
                    <a:pt x="71" y="155"/>
                    <a:pt x="71" y="155"/>
                  </a:cubicBezTo>
                  <a:cubicBezTo>
                    <a:pt x="59" y="155"/>
                    <a:pt x="49" y="165"/>
                    <a:pt x="49" y="177"/>
                  </a:cubicBezTo>
                  <a:cubicBezTo>
                    <a:pt x="49" y="189"/>
                    <a:pt x="59" y="199"/>
                    <a:pt x="71" y="199"/>
                  </a:cubicBezTo>
                  <a:cubicBezTo>
                    <a:pt x="236" y="199"/>
                    <a:pt x="236" y="199"/>
                    <a:pt x="236" y="199"/>
                  </a:cubicBezTo>
                  <a:cubicBezTo>
                    <a:pt x="240" y="199"/>
                    <a:pt x="243" y="202"/>
                    <a:pt x="243" y="206"/>
                  </a:cubicBezTo>
                  <a:cubicBezTo>
                    <a:pt x="243" y="210"/>
                    <a:pt x="240" y="213"/>
                    <a:pt x="236" y="213"/>
                  </a:cubicBezTo>
                  <a:cubicBezTo>
                    <a:pt x="58" y="213"/>
                    <a:pt x="58" y="213"/>
                    <a:pt x="58" y="213"/>
                  </a:cubicBezTo>
                  <a:cubicBezTo>
                    <a:pt x="46" y="213"/>
                    <a:pt x="36" y="223"/>
                    <a:pt x="36" y="235"/>
                  </a:cubicBezTo>
                  <a:cubicBezTo>
                    <a:pt x="36" y="247"/>
                    <a:pt x="46" y="256"/>
                    <a:pt x="58" y="256"/>
                  </a:cubicBezTo>
                  <a:cubicBezTo>
                    <a:pt x="345" y="256"/>
                    <a:pt x="345" y="256"/>
                    <a:pt x="345" y="256"/>
                  </a:cubicBezTo>
                  <a:cubicBezTo>
                    <a:pt x="349" y="256"/>
                    <a:pt x="352" y="260"/>
                    <a:pt x="352" y="264"/>
                  </a:cubicBezTo>
                  <a:cubicBezTo>
                    <a:pt x="352" y="268"/>
                    <a:pt x="349" y="271"/>
                    <a:pt x="345" y="271"/>
                  </a:cubicBezTo>
                  <a:cubicBezTo>
                    <a:pt x="21" y="271"/>
                    <a:pt x="21" y="271"/>
                    <a:pt x="21" y="271"/>
                  </a:cubicBezTo>
                  <a:cubicBezTo>
                    <a:pt x="9" y="271"/>
                    <a:pt x="0" y="281"/>
                    <a:pt x="0" y="293"/>
                  </a:cubicBezTo>
                  <a:cubicBezTo>
                    <a:pt x="0" y="305"/>
                    <a:pt x="9" y="314"/>
                    <a:pt x="21" y="314"/>
                  </a:cubicBezTo>
                  <a:cubicBezTo>
                    <a:pt x="366" y="314"/>
                    <a:pt x="366" y="314"/>
                    <a:pt x="366" y="314"/>
                  </a:cubicBezTo>
                  <a:cubicBezTo>
                    <a:pt x="370" y="314"/>
                    <a:pt x="373" y="318"/>
                    <a:pt x="373" y="322"/>
                  </a:cubicBezTo>
                  <a:cubicBezTo>
                    <a:pt x="373" y="326"/>
                    <a:pt x="370" y="329"/>
                    <a:pt x="366" y="329"/>
                  </a:cubicBezTo>
                  <a:cubicBezTo>
                    <a:pt x="156" y="329"/>
                    <a:pt x="156" y="329"/>
                    <a:pt x="156" y="329"/>
                  </a:cubicBezTo>
                  <a:cubicBezTo>
                    <a:pt x="144" y="329"/>
                    <a:pt x="134" y="339"/>
                    <a:pt x="134" y="350"/>
                  </a:cubicBezTo>
                  <a:cubicBezTo>
                    <a:pt x="134" y="362"/>
                    <a:pt x="144" y="372"/>
                    <a:pt x="156" y="372"/>
                  </a:cubicBezTo>
                  <a:cubicBezTo>
                    <a:pt x="496" y="372"/>
                    <a:pt x="496" y="372"/>
                    <a:pt x="496" y="372"/>
                  </a:cubicBezTo>
                  <a:cubicBezTo>
                    <a:pt x="496" y="372"/>
                    <a:pt x="496" y="372"/>
                    <a:pt x="496" y="372"/>
                  </a:cubicBezTo>
                  <a:cubicBezTo>
                    <a:pt x="524" y="372"/>
                    <a:pt x="524" y="372"/>
                    <a:pt x="524" y="372"/>
                  </a:cubicBezTo>
                  <a:cubicBezTo>
                    <a:pt x="527" y="373"/>
                    <a:pt x="529" y="376"/>
                    <a:pt x="529" y="379"/>
                  </a:cubicBezTo>
                  <a:cubicBezTo>
                    <a:pt x="529" y="383"/>
                    <a:pt x="525" y="387"/>
                    <a:pt x="521" y="387"/>
                  </a:cubicBezTo>
                  <a:cubicBezTo>
                    <a:pt x="163" y="387"/>
                    <a:pt x="163" y="387"/>
                    <a:pt x="163" y="387"/>
                  </a:cubicBezTo>
                  <a:cubicBezTo>
                    <a:pt x="151" y="387"/>
                    <a:pt x="141" y="396"/>
                    <a:pt x="141" y="408"/>
                  </a:cubicBezTo>
                  <a:cubicBezTo>
                    <a:pt x="141" y="420"/>
                    <a:pt x="151" y="430"/>
                    <a:pt x="163" y="430"/>
                  </a:cubicBezTo>
                  <a:cubicBezTo>
                    <a:pt x="517" y="430"/>
                    <a:pt x="517" y="430"/>
                    <a:pt x="517" y="430"/>
                  </a:cubicBezTo>
                  <a:cubicBezTo>
                    <a:pt x="521" y="430"/>
                    <a:pt x="524" y="433"/>
                    <a:pt x="524" y="437"/>
                  </a:cubicBezTo>
                  <a:cubicBezTo>
                    <a:pt x="524" y="441"/>
                    <a:pt x="521" y="444"/>
                    <a:pt x="517" y="444"/>
                  </a:cubicBezTo>
                  <a:cubicBezTo>
                    <a:pt x="179" y="444"/>
                    <a:pt x="179" y="444"/>
                    <a:pt x="179" y="444"/>
                  </a:cubicBezTo>
                  <a:cubicBezTo>
                    <a:pt x="167" y="444"/>
                    <a:pt x="157" y="454"/>
                    <a:pt x="157" y="466"/>
                  </a:cubicBezTo>
                  <a:cubicBezTo>
                    <a:pt x="157" y="478"/>
                    <a:pt x="167" y="488"/>
                    <a:pt x="179" y="488"/>
                  </a:cubicBezTo>
                  <a:cubicBezTo>
                    <a:pt x="432" y="488"/>
                    <a:pt x="432" y="488"/>
                    <a:pt x="432" y="488"/>
                  </a:cubicBezTo>
                  <a:cubicBezTo>
                    <a:pt x="436" y="488"/>
                    <a:pt x="439" y="491"/>
                    <a:pt x="439" y="495"/>
                  </a:cubicBezTo>
                  <a:cubicBezTo>
                    <a:pt x="439" y="499"/>
                    <a:pt x="436" y="502"/>
                    <a:pt x="432" y="502"/>
                  </a:cubicBezTo>
                  <a:cubicBezTo>
                    <a:pt x="161" y="502"/>
                    <a:pt x="161" y="502"/>
                    <a:pt x="161" y="502"/>
                  </a:cubicBezTo>
                  <a:cubicBezTo>
                    <a:pt x="149" y="502"/>
                    <a:pt x="139" y="512"/>
                    <a:pt x="139" y="524"/>
                  </a:cubicBezTo>
                  <a:cubicBezTo>
                    <a:pt x="139" y="536"/>
                    <a:pt x="149" y="545"/>
                    <a:pt x="161" y="545"/>
                  </a:cubicBezTo>
                  <a:cubicBezTo>
                    <a:pt x="380" y="545"/>
                    <a:pt x="380" y="545"/>
                    <a:pt x="380" y="545"/>
                  </a:cubicBezTo>
                  <a:cubicBezTo>
                    <a:pt x="384" y="545"/>
                    <a:pt x="387" y="549"/>
                    <a:pt x="387" y="553"/>
                  </a:cubicBezTo>
                  <a:cubicBezTo>
                    <a:pt x="387" y="557"/>
                    <a:pt x="384" y="560"/>
                    <a:pt x="380" y="560"/>
                  </a:cubicBezTo>
                  <a:cubicBezTo>
                    <a:pt x="189" y="560"/>
                    <a:pt x="189" y="560"/>
                    <a:pt x="189" y="560"/>
                  </a:cubicBezTo>
                  <a:cubicBezTo>
                    <a:pt x="177" y="560"/>
                    <a:pt x="167" y="570"/>
                    <a:pt x="167" y="582"/>
                  </a:cubicBezTo>
                  <a:cubicBezTo>
                    <a:pt x="167" y="594"/>
                    <a:pt x="177" y="603"/>
                    <a:pt x="189" y="603"/>
                  </a:cubicBezTo>
                  <a:cubicBezTo>
                    <a:pt x="265" y="603"/>
                    <a:pt x="265" y="603"/>
                    <a:pt x="265" y="603"/>
                  </a:cubicBezTo>
                  <a:cubicBezTo>
                    <a:pt x="269" y="603"/>
                    <a:pt x="273" y="607"/>
                    <a:pt x="273" y="611"/>
                  </a:cubicBezTo>
                  <a:cubicBezTo>
                    <a:pt x="273" y="615"/>
                    <a:pt x="269" y="618"/>
                    <a:pt x="265" y="618"/>
                  </a:cubicBezTo>
                  <a:cubicBezTo>
                    <a:pt x="236" y="618"/>
                    <a:pt x="236" y="618"/>
                    <a:pt x="236" y="618"/>
                  </a:cubicBezTo>
                  <a:cubicBezTo>
                    <a:pt x="224" y="618"/>
                    <a:pt x="214" y="628"/>
                    <a:pt x="214" y="640"/>
                  </a:cubicBezTo>
                  <a:cubicBezTo>
                    <a:pt x="214" y="651"/>
                    <a:pt x="224" y="661"/>
                    <a:pt x="236" y="661"/>
                  </a:cubicBezTo>
                  <a:cubicBezTo>
                    <a:pt x="275" y="661"/>
                    <a:pt x="275" y="661"/>
                    <a:pt x="275" y="661"/>
                  </a:cubicBezTo>
                  <a:cubicBezTo>
                    <a:pt x="279" y="661"/>
                    <a:pt x="282" y="664"/>
                    <a:pt x="282" y="668"/>
                  </a:cubicBezTo>
                  <a:cubicBezTo>
                    <a:pt x="282" y="672"/>
                    <a:pt x="279" y="676"/>
                    <a:pt x="275" y="676"/>
                  </a:cubicBezTo>
                  <a:cubicBezTo>
                    <a:pt x="272" y="676"/>
                    <a:pt x="272" y="676"/>
                    <a:pt x="272" y="676"/>
                  </a:cubicBezTo>
                  <a:cubicBezTo>
                    <a:pt x="260" y="676"/>
                    <a:pt x="251" y="685"/>
                    <a:pt x="251" y="697"/>
                  </a:cubicBezTo>
                  <a:cubicBezTo>
                    <a:pt x="251" y="709"/>
                    <a:pt x="260" y="719"/>
                    <a:pt x="272" y="719"/>
                  </a:cubicBezTo>
                  <a:cubicBezTo>
                    <a:pt x="352" y="719"/>
                    <a:pt x="352" y="719"/>
                    <a:pt x="352" y="719"/>
                  </a:cubicBezTo>
                  <a:cubicBezTo>
                    <a:pt x="356" y="719"/>
                    <a:pt x="359" y="722"/>
                    <a:pt x="359" y="726"/>
                  </a:cubicBezTo>
                  <a:cubicBezTo>
                    <a:pt x="359" y="730"/>
                    <a:pt x="356" y="734"/>
                    <a:pt x="352" y="734"/>
                  </a:cubicBezTo>
                  <a:cubicBezTo>
                    <a:pt x="336" y="734"/>
                    <a:pt x="336" y="734"/>
                    <a:pt x="336" y="734"/>
                  </a:cubicBezTo>
                  <a:cubicBezTo>
                    <a:pt x="324" y="734"/>
                    <a:pt x="315" y="743"/>
                    <a:pt x="315" y="755"/>
                  </a:cubicBezTo>
                  <a:cubicBezTo>
                    <a:pt x="315" y="767"/>
                    <a:pt x="324" y="777"/>
                    <a:pt x="336" y="777"/>
                  </a:cubicBezTo>
                  <a:cubicBezTo>
                    <a:pt x="529" y="777"/>
                    <a:pt x="529" y="777"/>
                    <a:pt x="529" y="777"/>
                  </a:cubicBezTo>
                  <a:cubicBezTo>
                    <a:pt x="533" y="777"/>
                    <a:pt x="536" y="780"/>
                    <a:pt x="536" y="784"/>
                  </a:cubicBezTo>
                  <a:cubicBezTo>
                    <a:pt x="536" y="788"/>
                    <a:pt x="533" y="791"/>
                    <a:pt x="529" y="791"/>
                  </a:cubicBezTo>
                  <a:cubicBezTo>
                    <a:pt x="376" y="791"/>
                    <a:pt x="376" y="791"/>
                    <a:pt x="376" y="791"/>
                  </a:cubicBezTo>
                  <a:cubicBezTo>
                    <a:pt x="364" y="791"/>
                    <a:pt x="355" y="801"/>
                    <a:pt x="355" y="813"/>
                  </a:cubicBezTo>
                  <a:cubicBezTo>
                    <a:pt x="355" y="825"/>
                    <a:pt x="364" y="835"/>
                    <a:pt x="376" y="835"/>
                  </a:cubicBezTo>
                  <a:cubicBezTo>
                    <a:pt x="606" y="835"/>
                    <a:pt x="606" y="835"/>
                    <a:pt x="606" y="835"/>
                  </a:cubicBezTo>
                  <a:cubicBezTo>
                    <a:pt x="610" y="835"/>
                    <a:pt x="614" y="838"/>
                    <a:pt x="614" y="842"/>
                  </a:cubicBezTo>
                  <a:cubicBezTo>
                    <a:pt x="614" y="846"/>
                    <a:pt x="610" y="849"/>
                    <a:pt x="606" y="849"/>
                  </a:cubicBezTo>
                  <a:cubicBezTo>
                    <a:pt x="416" y="849"/>
                    <a:pt x="416" y="849"/>
                    <a:pt x="416" y="849"/>
                  </a:cubicBezTo>
                  <a:cubicBezTo>
                    <a:pt x="404" y="849"/>
                    <a:pt x="395" y="859"/>
                    <a:pt x="395" y="871"/>
                  </a:cubicBezTo>
                  <a:cubicBezTo>
                    <a:pt x="395" y="883"/>
                    <a:pt x="404" y="892"/>
                    <a:pt x="416" y="892"/>
                  </a:cubicBezTo>
                  <a:cubicBezTo>
                    <a:pt x="592" y="892"/>
                    <a:pt x="592" y="892"/>
                    <a:pt x="592" y="892"/>
                  </a:cubicBezTo>
                  <a:cubicBezTo>
                    <a:pt x="596" y="892"/>
                    <a:pt x="599" y="896"/>
                    <a:pt x="599" y="900"/>
                  </a:cubicBezTo>
                  <a:cubicBezTo>
                    <a:pt x="599" y="904"/>
                    <a:pt x="596" y="907"/>
                    <a:pt x="592" y="907"/>
                  </a:cubicBezTo>
                  <a:cubicBezTo>
                    <a:pt x="446" y="907"/>
                    <a:pt x="446" y="907"/>
                    <a:pt x="446" y="907"/>
                  </a:cubicBezTo>
                  <a:cubicBezTo>
                    <a:pt x="434" y="907"/>
                    <a:pt x="424" y="917"/>
                    <a:pt x="424" y="929"/>
                  </a:cubicBezTo>
                  <a:cubicBezTo>
                    <a:pt x="424" y="940"/>
                    <a:pt x="434" y="950"/>
                    <a:pt x="446" y="950"/>
                  </a:cubicBezTo>
                  <a:cubicBezTo>
                    <a:pt x="550" y="950"/>
                    <a:pt x="550" y="950"/>
                    <a:pt x="550" y="950"/>
                  </a:cubicBezTo>
                  <a:cubicBezTo>
                    <a:pt x="554" y="950"/>
                    <a:pt x="557" y="953"/>
                    <a:pt x="557" y="957"/>
                  </a:cubicBezTo>
                  <a:cubicBezTo>
                    <a:pt x="557" y="961"/>
                    <a:pt x="554" y="965"/>
                    <a:pt x="550" y="965"/>
                  </a:cubicBezTo>
                  <a:cubicBezTo>
                    <a:pt x="437" y="965"/>
                    <a:pt x="437" y="965"/>
                    <a:pt x="437" y="965"/>
                  </a:cubicBezTo>
                  <a:cubicBezTo>
                    <a:pt x="425" y="965"/>
                    <a:pt x="416" y="974"/>
                    <a:pt x="416" y="986"/>
                  </a:cubicBezTo>
                  <a:cubicBezTo>
                    <a:pt x="416" y="998"/>
                    <a:pt x="425" y="1008"/>
                    <a:pt x="437" y="1008"/>
                  </a:cubicBezTo>
                  <a:cubicBezTo>
                    <a:pt x="494" y="1008"/>
                    <a:pt x="494" y="1008"/>
                    <a:pt x="494" y="1008"/>
                  </a:cubicBezTo>
                  <a:cubicBezTo>
                    <a:pt x="498" y="1008"/>
                    <a:pt x="502" y="1011"/>
                    <a:pt x="502" y="1015"/>
                  </a:cubicBezTo>
                  <a:cubicBezTo>
                    <a:pt x="502" y="1019"/>
                    <a:pt x="498" y="1023"/>
                    <a:pt x="494" y="1023"/>
                  </a:cubicBezTo>
                  <a:cubicBezTo>
                    <a:pt x="443" y="1023"/>
                    <a:pt x="443" y="1023"/>
                    <a:pt x="443" y="1023"/>
                  </a:cubicBezTo>
                  <a:cubicBezTo>
                    <a:pt x="431" y="1023"/>
                    <a:pt x="421" y="1032"/>
                    <a:pt x="421" y="1044"/>
                  </a:cubicBezTo>
                  <a:cubicBezTo>
                    <a:pt x="421" y="1056"/>
                    <a:pt x="431" y="1066"/>
                    <a:pt x="443" y="1066"/>
                  </a:cubicBezTo>
                  <a:cubicBezTo>
                    <a:pt x="471" y="1066"/>
                    <a:pt x="471" y="1066"/>
                    <a:pt x="471" y="1066"/>
                  </a:cubicBezTo>
                  <a:cubicBezTo>
                    <a:pt x="475" y="1066"/>
                    <a:pt x="478" y="1069"/>
                    <a:pt x="478" y="1073"/>
                  </a:cubicBezTo>
                  <a:cubicBezTo>
                    <a:pt x="478" y="1077"/>
                    <a:pt x="475" y="1080"/>
                    <a:pt x="471" y="1080"/>
                  </a:cubicBezTo>
                  <a:cubicBezTo>
                    <a:pt x="443" y="1080"/>
                    <a:pt x="443" y="1080"/>
                    <a:pt x="443" y="1080"/>
                  </a:cubicBezTo>
                  <a:cubicBezTo>
                    <a:pt x="431" y="1080"/>
                    <a:pt x="421" y="1090"/>
                    <a:pt x="421" y="1102"/>
                  </a:cubicBezTo>
                  <a:cubicBezTo>
                    <a:pt x="421" y="1114"/>
                    <a:pt x="431" y="1124"/>
                    <a:pt x="443" y="1124"/>
                  </a:cubicBezTo>
                  <a:cubicBezTo>
                    <a:pt x="461" y="1124"/>
                    <a:pt x="461" y="1124"/>
                    <a:pt x="461" y="1124"/>
                  </a:cubicBezTo>
                  <a:cubicBezTo>
                    <a:pt x="1016" y="1124"/>
                    <a:pt x="1016" y="1124"/>
                    <a:pt x="1016" y="1124"/>
                  </a:cubicBezTo>
                  <a:cubicBezTo>
                    <a:pt x="1036" y="1124"/>
                    <a:pt x="1052" y="1107"/>
                    <a:pt x="1052" y="1088"/>
                  </a:cubicBezTo>
                  <a:cubicBezTo>
                    <a:pt x="1052" y="1068"/>
                    <a:pt x="1036" y="1051"/>
                    <a:pt x="1016" y="1051"/>
                  </a:cubicBezTo>
                  <a:cubicBezTo>
                    <a:pt x="975" y="1051"/>
                    <a:pt x="975" y="1051"/>
                    <a:pt x="975" y="1051"/>
                  </a:cubicBezTo>
                  <a:cubicBezTo>
                    <a:pt x="963" y="1051"/>
                    <a:pt x="954" y="1042"/>
                    <a:pt x="954" y="1030"/>
                  </a:cubicBezTo>
                  <a:cubicBezTo>
                    <a:pt x="954" y="1018"/>
                    <a:pt x="963" y="1008"/>
                    <a:pt x="975" y="1008"/>
                  </a:cubicBezTo>
                  <a:cubicBezTo>
                    <a:pt x="978" y="1008"/>
                    <a:pt x="978" y="1008"/>
                    <a:pt x="978" y="1008"/>
                  </a:cubicBezTo>
                  <a:cubicBezTo>
                    <a:pt x="990" y="1008"/>
                    <a:pt x="999" y="998"/>
                    <a:pt x="999" y="986"/>
                  </a:cubicBezTo>
                  <a:cubicBezTo>
                    <a:pt x="999" y="974"/>
                    <a:pt x="990" y="965"/>
                    <a:pt x="978" y="965"/>
                  </a:cubicBezTo>
                  <a:cubicBezTo>
                    <a:pt x="940" y="965"/>
                    <a:pt x="940" y="965"/>
                    <a:pt x="940" y="965"/>
                  </a:cubicBezTo>
                  <a:cubicBezTo>
                    <a:pt x="936" y="965"/>
                    <a:pt x="933" y="961"/>
                    <a:pt x="933" y="957"/>
                  </a:cubicBezTo>
                  <a:cubicBezTo>
                    <a:pt x="933" y="953"/>
                    <a:pt x="936" y="950"/>
                    <a:pt x="940" y="950"/>
                  </a:cubicBezTo>
                  <a:cubicBezTo>
                    <a:pt x="1016" y="950"/>
                    <a:pt x="1016" y="950"/>
                    <a:pt x="1016" y="950"/>
                  </a:cubicBezTo>
                  <a:cubicBezTo>
                    <a:pt x="1028" y="950"/>
                    <a:pt x="1038" y="940"/>
                    <a:pt x="1038" y="929"/>
                  </a:cubicBezTo>
                  <a:cubicBezTo>
                    <a:pt x="1038" y="917"/>
                    <a:pt x="1028" y="907"/>
                    <a:pt x="1016" y="907"/>
                  </a:cubicBezTo>
                  <a:cubicBezTo>
                    <a:pt x="919" y="907"/>
                    <a:pt x="919" y="907"/>
                    <a:pt x="919" y="907"/>
                  </a:cubicBezTo>
                  <a:cubicBezTo>
                    <a:pt x="915" y="907"/>
                    <a:pt x="911" y="904"/>
                    <a:pt x="911" y="900"/>
                  </a:cubicBezTo>
                  <a:cubicBezTo>
                    <a:pt x="911" y="896"/>
                    <a:pt x="915" y="892"/>
                    <a:pt x="919" y="892"/>
                  </a:cubicBezTo>
                  <a:cubicBezTo>
                    <a:pt x="1053" y="892"/>
                    <a:pt x="1053" y="892"/>
                    <a:pt x="1053" y="892"/>
                  </a:cubicBezTo>
                  <a:cubicBezTo>
                    <a:pt x="1065" y="892"/>
                    <a:pt x="1074" y="883"/>
                    <a:pt x="1074" y="871"/>
                  </a:cubicBezTo>
                  <a:cubicBezTo>
                    <a:pt x="1074" y="859"/>
                    <a:pt x="1065" y="849"/>
                    <a:pt x="1053" y="849"/>
                  </a:cubicBezTo>
                  <a:cubicBezTo>
                    <a:pt x="913" y="849"/>
                    <a:pt x="913" y="849"/>
                    <a:pt x="913" y="849"/>
                  </a:cubicBezTo>
                  <a:cubicBezTo>
                    <a:pt x="909" y="849"/>
                    <a:pt x="906" y="846"/>
                    <a:pt x="906" y="842"/>
                  </a:cubicBezTo>
                  <a:cubicBezTo>
                    <a:pt x="906" y="838"/>
                    <a:pt x="909" y="835"/>
                    <a:pt x="913" y="835"/>
                  </a:cubicBezTo>
                  <a:cubicBezTo>
                    <a:pt x="1048" y="835"/>
                    <a:pt x="1048" y="835"/>
                    <a:pt x="1048" y="835"/>
                  </a:cubicBezTo>
                  <a:cubicBezTo>
                    <a:pt x="1060" y="835"/>
                    <a:pt x="1070" y="825"/>
                    <a:pt x="1070" y="813"/>
                  </a:cubicBezTo>
                  <a:cubicBezTo>
                    <a:pt x="1070" y="801"/>
                    <a:pt x="1060" y="791"/>
                    <a:pt x="1048" y="791"/>
                  </a:cubicBezTo>
                  <a:cubicBezTo>
                    <a:pt x="904" y="791"/>
                    <a:pt x="904" y="791"/>
                    <a:pt x="904" y="791"/>
                  </a:cubicBezTo>
                  <a:cubicBezTo>
                    <a:pt x="900" y="791"/>
                    <a:pt x="897" y="788"/>
                    <a:pt x="897" y="784"/>
                  </a:cubicBezTo>
                  <a:cubicBezTo>
                    <a:pt x="897" y="780"/>
                    <a:pt x="900" y="777"/>
                    <a:pt x="904" y="777"/>
                  </a:cubicBezTo>
                  <a:cubicBezTo>
                    <a:pt x="1103" y="777"/>
                    <a:pt x="1103" y="777"/>
                    <a:pt x="1103" y="777"/>
                  </a:cubicBezTo>
                  <a:cubicBezTo>
                    <a:pt x="1115" y="777"/>
                    <a:pt x="1124" y="767"/>
                    <a:pt x="1124" y="755"/>
                  </a:cubicBezTo>
                  <a:cubicBezTo>
                    <a:pt x="1124" y="743"/>
                    <a:pt x="1115" y="734"/>
                    <a:pt x="1103" y="734"/>
                  </a:cubicBezTo>
                  <a:cubicBezTo>
                    <a:pt x="790" y="734"/>
                    <a:pt x="790" y="734"/>
                    <a:pt x="790" y="734"/>
                  </a:cubicBezTo>
                  <a:cubicBezTo>
                    <a:pt x="786" y="734"/>
                    <a:pt x="783" y="730"/>
                    <a:pt x="783" y="726"/>
                  </a:cubicBezTo>
                  <a:cubicBezTo>
                    <a:pt x="783" y="722"/>
                    <a:pt x="786" y="719"/>
                    <a:pt x="790" y="719"/>
                  </a:cubicBezTo>
                  <a:cubicBezTo>
                    <a:pt x="1045" y="719"/>
                    <a:pt x="1045" y="719"/>
                    <a:pt x="1045" y="719"/>
                  </a:cubicBezTo>
                  <a:cubicBezTo>
                    <a:pt x="1057" y="719"/>
                    <a:pt x="1067" y="709"/>
                    <a:pt x="1067" y="697"/>
                  </a:cubicBezTo>
                  <a:cubicBezTo>
                    <a:pt x="1067" y="685"/>
                    <a:pt x="1057" y="676"/>
                    <a:pt x="1045" y="676"/>
                  </a:cubicBezTo>
                  <a:cubicBezTo>
                    <a:pt x="762" y="676"/>
                    <a:pt x="762" y="676"/>
                    <a:pt x="762" y="676"/>
                  </a:cubicBezTo>
                  <a:cubicBezTo>
                    <a:pt x="758" y="676"/>
                    <a:pt x="755" y="672"/>
                    <a:pt x="755" y="668"/>
                  </a:cubicBezTo>
                  <a:cubicBezTo>
                    <a:pt x="755" y="664"/>
                    <a:pt x="758" y="661"/>
                    <a:pt x="762" y="661"/>
                  </a:cubicBezTo>
                  <a:cubicBezTo>
                    <a:pt x="1010" y="661"/>
                    <a:pt x="1010" y="661"/>
                    <a:pt x="1010" y="661"/>
                  </a:cubicBezTo>
                  <a:cubicBezTo>
                    <a:pt x="1022" y="661"/>
                    <a:pt x="1031" y="651"/>
                    <a:pt x="1031" y="640"/>
                  </a:cubicBezTo>
                  <a:cubicBezTo>
                    <a:pt x="1031" y="628"/>
                    <a:pt x="1022" y="618"/>
                    <a:pt x="1010" y="618"/>
                  </a:cubicBezTo>
                  <a:cubicBezTo>
                    <a:pt x="804" y="618"/>
                    <a:pt x="804" y="618"/>
                    <a:pt x="804" y="618"/>
                  </a:cubicBezTo>
                  <a:cubicBezTo>
                    <a:pt x="800" y="618"/>
                    <a:pt x="797" y="615"/>
                    <a:pt x="797" y="611"/>
                  </a:cubicBezTo>
                  <a:cubicBezTo>
                    <a:pt x="797" y="607"/>
                    <a:pt x="800" y="603"/>
                    <a:pt x="804" y="603"/>
                  </a:cubicBezTo>
                  <a:cubicBezTo>
                    <a:pt x="859" y="603"/>
                    <a:pt x="859" y="603"/>
                    <a:pt x="859" y="603"/>
                  </a:cubicBezTo>
                  <a:cubicBezTo>
                    <a:pt x="871" y="603"/>
                    <a:pt x="880" y="594"/>
                    <a:pt x="880" y="582"/>
                  </a:cubicBezTo>
                  <a:cubicBezTo>
                    <a:pt x="880" y="570"/>
                    <a:pt x="871" y="560"/>
                    <a:pt x="859" y="560"/>
                  </a:cubicBezTo>
                  <a:cubicBezTo>
                    <a:pt x="804" y="560"/>
                    <a:pt x="804" y="560"/>
                    <a:pt x="804" y="560"/>
                  </a:cubicBezTo>
                  <a:cubicBezTo>
                    <a:pt x="800" y="560"/>
                    <a:pt x="797" y="557"/>
                    <a:pt x="797" y="553"/>
                  </a:cubicBezTo>
                  <a:cubicBezTo>
                    <a:pt x="797" y="549"/>
                    <a:pt x="800" y="545"/>
                    <a:pt x="804" y="545"/>
                  </a:cubicBezTo>
                  <a:cubicBezTo>
                    <a:pt x="971" y="545"/>
                    <a:pt x="971" y="545"/>
                    <a:pt x="971" y="545"/>
                  </a:cubicBezTo>
                  <a:cubicBezTo>
                    <a:pt x="983" y="545"/>
                    <a:pt x="993" y="536"/>
                    <a:pt x="993" y="524"/>
                  </a:cubicBezTo>
                  <a:cubicBezTo>
                    <a:pt x="993" y="512"/>
                    <a:pt x="983" y="502"/>
                    <a:pt x="971" y="502"/>
                  </a:cubicBezTo>
                  <a:cubicBezTo>
                    <a:pt x="845" y="502"/>
                    <a:pt x="845" y="502"/>
                    <a:pt x="845" y="502"/>
                  </a:cubicBezTo>
                  <a:cubicBezTo>
                    <a:pt x="841" y="502"/>
                    <a:pt x="838" y="499"/>
                    <a:pt x="838" y="495"/>
                  </a:cubicBezTo>
                  <a:cubicBezTo>
                    <a:pt x="838" y="491"/>
                    <a:pt x="841" y="488"/>
                    <a:pt x="845" y="488"/>
                  </a:cubicBezTo>
                  <a:cubicBezTo>
                    <a:pt x="969" y="488"/>
                    <a:pt x="969" y="488"/>
                    <a:pt x="969" y="488"/>
                  </a:cubicBezTo>
                  <a:cubicBezTo>
                    <a:pt x="981" y="488"/>
                    <a:pt x="990" y="478"/>
                    <a:pt x="990" y="466"/>
                  </a:cubicBezTo>
                  <a:cubicBezTo>
                    <a:pt x="990" y="454"/>
                    <a:pt x="981" y="444"/>
                    <a:pt x="969" y="444"/>
                  </a:cubicBezTo>
                  <a:cubicBezTo>
                    <a:pt x="767" y="444"/>
                    <a:pt x="767" y="444"/>
                    <a:pt x="767" y="444"/>
                  </a:cubicBezTo>
                  <a:cubicBezTo>
                    <a:pt x="763" y="444"/>
                    <a:pt x="760" y="441"/>
                    <a:pt x="760" y="437"/>
                  </a:cubicBezTo>
                  <a:cubicBezTo>
                    <a:pt x="760" y="433"/>
                    <a:pt x="763" y="430"/>
                    <a:pt x="767" y="430"/>
                  </a:cubicBezTo>
                  <a:cubicBezTo>
                    <a:pt x="804" y="430"/>
                    <a:pt x="804" y="430"/>
                    <a:pt x="804" y="430"/>
                  </a:cubicBezTo>
                  <a:cubicBezTo>
                    <a:pt x="816" y="430"/>
                    <a:pt x="825" y="420"/>
                    <a:pt x="825" y="408"/>
                  </a:cubicBezTo>
                  <a:cubicBezTo>
                    <a:pt x="825" y="396"/>
                    <a:pt x="816" y="387"/>
                    <a:pt x="804" y="387"/>
                  </a:cubicBezTo>
                  <a:cubicBezTo>
                    <a:pt x="765" y="387"/>
                    <a:pt x="765" y="387"/>
                    <a:pt x="765" y="387"/>
                  </a:cubicBezTo>
                  <a:cubicBezTo>
                    <a:pt x="761" y="387"/>
                    <a:pt x="758" y="383"/>
                    <a:pt x="758" y="379"/>
                  </a:cubicBezTo>
                  <a:cubicBezTo>
                    <a:pt x="758" y="375"/>
                    <a:pt x="761" y="372"/>
                    <a:pt x="765" y="372"/>
                  </a:cubicBezTo>
                  <a:cubicBezTo>
                    <a:pt x="884" y="372"/>
                    <a:pt x="884" y="372"/>
                    <a:pt x="884" y="372"/>
                  </a:cubicBezTo>
                  <a:cubicBezTo>
                    <a:pt x="885" y="372"/>
                    <a:pt x="886" y="372"/>
                    <a:pt x="888" y="372"/>
                  </a:cubicBezTo>
                  <a:cubicBezTo>
                    <a:pt x="1591" y="372"/>
                    <a:pt x="1591" y="372"/>
                    <a:pt x="1591" y="372"/>
                  </a:cubicBezTo>
                  <a:cubicBezTo>
                    <a:pt x="1595" y="372"/>
                    <a:pt x="1598" y="376"/>
                    <a:pt x="1598" y="380"/>
                  </a:cubicBezTo>
                  <a:cubicBezTo>
                    <a:pt x="1598" y="384"/>
                    <a:pt x="1595" y="387"/>
                    <a:pt x="1591" y="387"/>
                  </a:cubicBezTo>
                  <a:cubicBezTo>
                    <a:pt x="854" y="387"/>
                    <a:pt x="854" y="387"/>
                    <a:pt x="854" y="387"/>
                  </a:cubicBezTo>
                  <a:cubicBezTo>
                    <a:pt x="842" y="387"/>
                    <a:pt x="833" y="397"/>
                    <a:pt x="833" y="409"/>
                  </a:cubicBezTo>
                  <a:cubicBezTo>
                    <a:pt x="833" y="420"/>
                    <a:pt x="842" y="430"/>
                    <a:pt x="854" y="430"/>
                  </a:cubicBezTo>
                  <a:cubicBezTo>
                    <a:pt x="1591" y="430"/>
                    <a:pt x="1591" y="430"/>
                    <a:pt x="1591" y="430"/>
                  </a:cubicBezTo>
                  <a:cubicBezTo>
                    <a:pt x="1595" y="430"/>
                    <a:pt x="1598" y="433"/>
                    <a:pt x="1598" y="437"/>
                  </a:cubicBezTo>
                  <a:cubicBezTo>
                    <a:pt x="1598" y="442"/>
                    <a:pt x="1595" y="445"/>
                    <a:pt x="1591" y="445"/>
                  </a:cubicBezTo>
                  <a:cubicBezTo>
                    <a:pt x="1038" y="445"/>
                    <a:pt x="1038" y="445"/>
                    <a:pt x="1038" y="445"/>
                  </a:cubicBezTo>
                  <a:cubicBezTo>
                    <a:pt x="1026" y="445"/>
                    <a:pt x="1017" y="454"/>
                    <a:pt x="1017" y="466"/>
                  </a:cubicBezTo>
                  <a:cubicBezTo>
                    <a:pt x="1017" y="478"/>
                    <a:pt x="1026" y="488"/>
                    <a:pt x="1038" y="488"/>
                  </a:cubicBezTo>
                  <a:cubicBezTo>
                    <a:pt x="1552" y="488"/>
                    <a:pt x="1552" y="488"/>
                    <a:pt x="1552" y="488"/>
                  </a:cubicBezTo>
                  <a:cubicBezTo>
                    <a:pt x="1556" y="488"/>
                    <a:pt x="1559" y="491"/>
                    <a:pt x="1559" y="495"/>
                  </a:cubicBezTo>
                  <a:cubicBezTo>
                    <a:pt x="1559" y="499"/>
                    <a:pt x="1556" y="503"/>
                    <a:pt x="1552" y="503"/>
                  </a:cubicBezTo>
                  <a:cubicBezTo>
                    <a:pt x="1038" y="503"/>
                    <a:pt x="1038" y="503"/>
                    <a:pt x="1038" y="503"/>
                  </a:cubicBezTo>
                  <a:cubicBezTo>
                    <a:pt x="1026" y="503"/>
                    <a:pt x="1017" y="512"/>
                    <a:pt x="1017" y="524"/>
                  </a:cubicBezTo>
                  <a:cubicBezTo>
                    <a:pt x="1017" y="536"/>
                    <a:pt x="1026" y="546"/>
                    <a:pt x="1038" y="546"/>
                  </a:cubicBezTo>
                  <a:cubicBezTo>
                    <a:pt x="1527" y="546"/>
                    <a:pt x="1527" y="546"/>
                    <a:pt x="1527" y="546"/>
                  </a:cubicBezTo>
                  <a:cubicBezTo>
                    <a:pt x="1531" y="546"/>
                    <a:pt x="1535" y="549"/>
                    <a:pt x="1535" y="553"/>
                  </a:cubicBezTo>
                  <a:cubicBezTo>
                    <a:pt x="1535" y="557"/>
                    <a:pt x="1531" y="560"/>
                    <a:pt x="1527" y="560"/>
                  </a:cubicBezTo>
                  <a:cubicBezTo>
                    <a:pt x="1018" y="560"/>
                    <a:pt x="1018" y="560"/>
                    <a:pt x="1018" y="560"/>
                  </a:cubicBezTo>
                  <a:cubicBezTo>
                    <a:pt x="1006" y="560"/>
                    <a:pt x="997" y="570"/>
                    <a:pt x="997" y="582"/>
                  </a:cubicBezTo>
                  <a:cubicBezTo>
                    <a:pt x="997" y="594"/>
                    <a:pt x="1006" y="604"/>
                    <a:pt x="1018" y="604"/>
                  </a:cubicBezTo>
                  <a:cubicBezTo>
                    <a:pt x="1525" y="604"/>
                    <a:pt x="1525" y="604"/>
                    <a:pt x="1525" y="604"/>
                  </a:cubicBezTo>
                  <a:cubicBezTo>
                    <a:pt x="1529" y="604"/>
                    <a:pt x="1533" y="607"/>
                    <a:pt x="1533" y="611"/>
                  </a:cubicBezTo>
                  <a:cubicBezTo>
                    <a:pt x="1533" y="615"/>
                    <a:pt x="1529" y="618"/>
                    <a:pt x="1525" y="618"/>
                  </a:cubicBezTo>
                  <a:cubicBezTo>
                    <a:pt x="1067" y="618"/>
                    <a:pt x="1067" y="618"/>
                    <a:pt x="1067" y="618"/>
                  </a:cubicBezTo>
                  <a:cubicBezTo>
                    <a:pt x="1055" y="618"/>
                    <a:pt x="1045" y="628"/>
                    <a:pt x="1045" y="640"/>
                  </a:cubicBezTo>
                  <a:cubicBezTo>
                    <a:pt x="1045" y="652"/>
                    <a:pt x="1055" y="661"/>
                    <a:pt x="1067" y="661"/>
                  </a:cubicBezTo>
                  <a:cubicBezTo>
                    <a:pt x="1435" y="661"/>
                    <a:pt x="1435" y="661"/>
                    <a:pt x="1435" y="661"/>
                  </a:cubicBezTo>
                  <a:cubicBezTo>
                    <a:pt x="1439" y="661"/>
                    <a:pt x="1443" y="665"/>
                    <a:pt x="1443" y="669"/>
                  </a:cubicBezTo>
                  <a:cubicBezTo>
                    <a:pt x="1443" y="673"/>
                    <a:pt x="1439" y="676"/>
                    <a:pt x="1435" y="676"/>
                  </a:cubicBezTo>
                  <a:cubicBezTo>
                    <a:pt x="1287" y="676"/>
                    <a:pt x="1287" y="676"/>
                    <a:pt x="1287" y="676"/>
                  </a:cubicBezTo>
                  <a:cubicBezTo>
                    <a:pt x="1275" y="676"/>
                    <a:pt x="1265" y="686"/>
                    <a:pt x="1265" y="698"/>
                  </a:cubicBezTo>
                  <a:cubicBezTo>
                    <a:pt x="1265" y="710"/>
                    <a:pt x="1275" y="719"/>
                    <a:pt x="1287" y="719"/>
                  </a:cubicBezTo>
                  <a:cubicBezTo>
                    <a:pt x="1453" y="719"/>
                    <a:pt x="1453" y="719"/>
                    <a:pt x="1453" y="719"/>
                  </a:cubicBezTo>
                  <a:cubicBezTo>
                    <a:pt x="1457" y="719"/>
                    <a:pt x="1460" y="723"/>
                    <a:pt x="1460" y="727"/>
                  </a:cubicBezTo>
                  <a:cubicBezTo>
                    <a:pt x="1460" y="731"/>
                    <a:pt x="1457" y="734"/>
                    <a:pt x="1453" y="734"/>
                  </a:cubicBezTo>
                  <a:cubicBezTo>
                    <a:pt x="1320" y="734"/>
                    <a:pt x="1320" y="734"/>
                    <a:pt x="1320" y="734"/>
                  </a:cubicBezTo>
                  <a:cubicBezTo>
                    <a:pt x="1308" y="734"/>
                    <a:pt x="1299" y="744"/>
                    <a:pt x="1299" y="755"/>
                  </a:cubicBezTo>
                  <a:cubicBezTo>
                    <a:pt x="1299" y="767"/>
                    <a:pt x="1308" y="777"/>
                    <a:pt x="1320" y="777"/>
                  </a:cubicBezTo>
                  <a:cubicBezTo>
                    <a:pt x="1548" y="777"/>
                    <a:pt x="1548" y="777"/>
                    <a:pt x="1548" y="777"/>
                  </a:cubicBezTo>
                  <a:cubicBezTo>
                    <a:pt x="1552" y="777"/>
                    <a:pt x="1555" y="780"/>
                    <a:pt x="1555" y="784"/>
                  </a:cubicBezTo>
                  <a:cubicBezTo>
                    <a:pt x="1555" y="788"/>
                    <a:pt x="1552" y="792"/>
                    <a:pt x="1548" y="792"/>
                  </a:cubicBezTo>
                  <a:cubicBezTo>
                    <a:pt x="1454" y="792"/>
                    <a:pt x="1454" y="792"/>
                    <a:pt x="1454" y="792"/>
                  </a:cubicBezTo>
                  <a:cubicBezTo>
                    <a:pt x="1442" y="792"/>
                    <a:pt x="1433" y="801"/>
                    <a:pt x="1433" y="813"/>
                  </a:cubicBezTo>
                  <a:cubicBezTo>
                    <a:pt x="1433" y="825"/>
                    <a:pt x="1442" y="835"/>
                    <a:pt x="1454" y="835"/>
                  </a:cubicBezTo>
                  <a:cubicBezTo>
                    <a:pt x="1623" y="835"/>
                    <a:pt x="1623" y="835"/>
                    <a:pt x="1623" y="835"/>
                  </a:cubicBezTo>
                  <a:cubicBezTo>
                    <a:pt x="1635" y="835"/>
                    <a:pt x="1644" y="825"/>
                    <a:pt x="1644" y="813"/>
                  </a:cubicBezTo>
                  <a:cubicBezTo>
                    <a:pt x="1644" y="801"/>
                    <a:pt x="1635" y="792"/>
                    <a:pt x="1623" y="792"/>
                  </a:cubicBezTo>
                  <a:cubicBezTo>
                    <a:pt x="1606" y="792"/>
                    <a:pt x="1606" y="792"/>
                    <a:pt x="1606" y="792"/>
                  </a:cubicBezTo>
                  <a:cubicBezTo>
                    <a:pt x="1602" y="792"/>
                    <a:pt x="1599" y="788"/>
                    <a:pt x="1599" y="784"/>
                  </a:cubicBezTo>
                  <a:cubicBezTo>
                    <a:pt x="1599" y="780"/>
                    <a:pt x="1602" y="777"/>
                    <a:pt x="1606" y="777"/>
                  </a:cubicBezTo>
                  <a:cubicBezTo>
                    <a:pt x="1682" y="777"/>
                    <a:pt x="1682" y="777"/>
                    <a:pt x="1682" y="777"/>
                  </a:cubicBezTo>
                  <a:cubicBezTo>
                    <a:pt x="1686" y="777"/>
                    <a:pt x="1689" y="780"/>
                    <a:pt x="1689" y="784"/>
                  </a:cubicBezTo>
                  <a:cubicBezTo>
                    <a:pt x="1689" y="788"/>
                    <a:pt x="1686" y="792"/>
                    <a:pt x="1682" y="792"/>
                  </a:cubicBezTo>
                  <a:cubicBezTo>
                    <a:pt x="1673" y="792"/>
                    <a:pt x="1673" y="792"/>
                    <a:pt x="1673" y="792"/>
                  </a:cubicBezTo>
                  <a:cubicBezTo>
                    <a:pt x="1661" y="792"/>
                    <a:pt x="1651" y="801"/>
                    <a:pt x="1651" y="813"/>
                  </a:cubicBezTo>
                  <a:cubicBezTo>
                    <a:pt x="1651" y="825"/>
                    <a:pt x="1661" y="835"/>
                    <a:pt x="1673" y="835"/>
                  </a:cubicBezTo>
                  <a:cubicBezTo>
                    <a:pt x="1681" y="835"/>
                    <a:pt x="1681" y="835"/>
                    <a:pt x="1681" y="835"/>
                  </a:cubicBezTo>
                  <a:cubicBezTo>
                    <a:pt x="1693" y="835"/>
                    <a:pt x="1702" y="845"/>
                    <a:pt x="1702" y="857"/>
                  </a:cubicBezTo>
                  <a:cubicBezTo>
                    <a:pt x="1702" y="869"/>
                    <a:pt x="1693" y="878"/>
                    <a:pt x="1681" y="878"/>
                  </a:cubicBezTo>
                  <a:cubicBezTo>
                    <a:pt x="1549" y="878"/>
                    <a:pt x="1549" y="878"/>
                    <a:pt x="1549" y="878"/>
                  </a:cubicBezTo>
                  <a:cubicBezTo>
                    <a:pt x="1538" y="878"/>
                    <a:pt x="1528" y="888"/>
                    <a:pt x="1528" y="900"/>
                  </a:cubicBezTo>
                  <a:cubicBezTo>
                    <a:pt x="1528" y="912"/>
                    <a:pt x="1538" y="922"/>
                    <a:pt x="1549" y="922"/>
                  </a:cubicBezTo>
                  <a:cubicBezTo>
                    <a:pt x="1696" y="922"/>
                    <a:pt x="1696" y="922"/>
                    <a:pt x="1696" y="922"/>
                  </a:cubicBezTo>
                  <a:cubicBezTo>
                    <a:pt x="1700" y="922"/>
                    <a:pt x="1703" y="925"/>
                    <a:pt x="1703" y="929"/>
                  </a:cubicBezTo>
                  <a:cubicBezTo>
                    <a:pt x="1703" y="933"/>
                    <a:pt x="1700" y="936"/>
                    <a:pt x="1696" y="936"/>
                  </a:cubicBezTo>
                  <a:cubicBezTo>
                    <a:pt x="1503" y="936"/>
                    <a:pt x="1503" y="936"/>
                    <a:pt x="1503" y="936"/>
                  </a:cubicBezTo>
                  <a:cubicBezTo>
                    <a:pt x="1491" y="936"/>
                    <a:pt x="1481" y="946"/>
                    <a:pt x="1481" y="958"/>
                  </a:cubicBezTo>
                  <a:cubicBezTo>
                    <a:pt x="1481" y="970"/>
                    <a:pt x="1491" y="979"/>
                    <a:pt x="1503" y="979"/>
                  </a:cubicBezTo>
                  <a:cubicBezTo>
                    <a:pt x="1711" y="979"/>
                    <a:pt x="1711" y="979"/>
                    <a:pt x="1711" y="979"/>
                  </a:cubicBezTo>
                  <a:cubicBezTo>
                    <a:pt x="1715" y="979"/>
                    <a:pt x="1718" y="983"/>
                    <a:pt x="1718" y="987"/>
                  </a:cubicBezTo>
                  <a:cubicBezTo>
                    <a:pt x="1718" y="991"/>
                    <a:pt x="1715" y="994"/>
                    <a:pt x="1711" y="994"/>
                  </a:cubicBezTo>
                  <a:cubicBezTo>
                    <a:pt x="1505" y="994"/>
                    <a:pt x="1505" y="994"/>
                    <a:pt x="1505" y="994"/>
                  </a:cubicBezTo>
                  <a:cubicBezTo>
                    <a:pt x="1493" y="994"/>
                    <a:pt x="1483" y="1004"/>
                    <a:pt x="1483" y="1016"/>
                  </a:cubicBezTo>
                  <a:cubicBezTo>
                    <a:pt x="1483" y="1028"/>
                    <a:pt x="1493" y="1037"/>
                    <a:pt x="1505" y="1037"/>
                  </a:cubicBezTo>
                  <a:cubicBezTo>
                    <a:pt x="1692" y="1037"/>
                    <a:pt x="1692" y="1037"/>
                    <a:pt x="1692" y="1037"/>
                  </a:cubicBezTo>
                  <a:cubicBezTo>
                    <a:pt x="1696" y="1037"/>
                    <a:pt x="1700" y="1040"/>
                    <a:pt x="1700" y="1045"/>
                  </a:cubicBezTo>
                  <a:cubicBezTo>
                    <a:pt x="1700" y="1049"/>
                    <a:pt x="1696" y="1052"/>
                    <a:pt x="1692" y="1052"/>
                  </a:cubicBezTo>
                  <a:cubicBezTo>
                    <a:pt x="1634" y="1052"/>
                    <a:pt x="1634" y="1052"/>
                    <a:pt x="1634" y="1052"/>
                  </a:cubicBezTo>
                  <a:cubicBezTo>
                    <a:pt x="1622" y="1052"/>
                    <a:pt x="1613" y="1062"/>
                    <a:pt x="1613" y="1073"/>
                  </a:cubicBezTo>
                  <a:cubicBezTo>
                    <a:pt x="1613" y="1085"/>
                    <a:pt x="1622" y="1095"/>
                    <a:pt x="1634" y="1095"/>
                  </a:cubicBezTo>
                  <a:cubicBezTo>
                    <a:pt x="1657" y="1095"/>
                    <a:pt x="1657" y="1095"/>
                    <a:pt x="1657" y="1095"/>
                  </a:cubicBezTo>
                  <a:cubicBezTo>
                    <a:pt x="1661" y="1095"/>
                    <a:pt x="1665" y="1098"/>
                    <a:pt x="1665" y="1102"/>
                  </a:cubicBezTo>
                  <a:cubicBezTo>
                    <a:pt x="1665" y="1106"/>
                    <a:pt x="1661" y="1110"/>
                    <a:pt x="1657" y="1110"/>
                  </a:cubicBezTo>
                  <a:cubicBezTo>
                    <a:pt x="1649" y="1110"/>
                    <a:pt x="1649" y="1110"/>
                    <a:pt x="1649" y="1110"/>
                  </a:cubicBezTo>
                  <a:cubicBezTo>
                    <a:pt x="1630" y="1110"/>
                    <a:pt x="1613" y="1126"/>
                    <a:pt x="1613" y="1146"/>
                  </a:cubicBezTo>
                  <a:cubicBezTo>
                    <a:pt x="1613" y="1166"/>
                    <a:pt x="1630" y="1182"/>
                    <a:pt x="1649" y="1182"/>
                  </a:cubicBezTo>
                  <a:cubicBezTo>
                    <a:pt x="1788" y="1182"/>
                    <a:pt x="1788" y="1182"/>
                    <a:pt x="1788" y="1182"/>
                  </a:cubicBezTo>
                  <a:cubicBezTo>
                    <a:pt x="1800" y="1182"/>
                    <a:pt x="1810" y="1172"/>
                    <a:pt x="1810" y="1160"/>
                  </a:cubicBezTo>
                  <a:cubicBezTo>
                    <a:pt x="1810" y="1148"/>
                    <a:pt x="1800" y="1139"/>
                    <a:pt x="1788" y="1139"/>
                  </a:cubicBezTo>
                  <a:cubicBezTo>
                    <a:pt x="1765" y="1139"/>
                    <a:pt x="1765" y="1139"/>
                    <a:pt x="1765" y="1139"/>
                  </a:cubicBezTo>
                  <a:cubicBezTo>
                    <a:pt x="1761" y="1139"/>
                    <a:pt x="1758" y="1135"/>
                    <a:pt x="1758" y="1131"/>
                  </a:cubicBezTo>
                  <a:cubicBezTo>
                    <a:pt x="1758" y="1127"/>
                    <a:pt x="1761" y="1124"/>
                    <a:pt x="1765" y="1124"/>
                  </a:cubicBezTo>
                  <a:cubicBezTo>
                    <a:pt x="1824" y="1124"/>
                    <a:pt x="1824" y="1124"/>
                    <a:pt x="1824" y="1124"/>
                  </a:cubicBezTo>
                  <a:cubicBezTo>
                    <a:pt x="1835" y="1124"/>
                    <a:pt x="1845" y="1114"/>
                    <a:pt x="1845" y="1102"/>
                  </a:cubicBezTo>
                  <a:cubicBezTo>
                    <a:pt x="1845" y="1090"/>
                    <a:pt x="1835" y="1081"/>
                    <a:pt x="1824" y="1081"/>
                  </a:cubicBezTo>
                  <a:cubicBezTo>
                    <a:pt x="1796" y="1081"/>
                    <a:pt x="1796" y="1081"/>
                    <a:pt x="1796" y="1081"/>
                  </a:cubicBezTo>
                  <a:cubicBezTo>
                    <a:pt x="1792" y="1081"/>
                    <a:pt x="1789" y="1077"/>
                    <a:pt x="1789" y="1073"/>
                  </a:cubicBezTo>
                  <a:cubicBezTo>
                    <a:pt x="1789" y="1069"/>
                    <a:pt x="1792" y="1066"/>
                    <a:pt x="1796" y="1066"/>
                  </a:cubicBezTo>
                  <a:cubicBezTo>
                    <a:pt x="1842" y="1066"/>
                    <a:pt x="1842" y="1066"/>
                    <a:pt x="1842" y="1066"/>
                  </a:cubicBezTo>
                  <a:cubicBezTo>
                    <a:pt x="1854" y="1066"/>
                    <a:pt x="1864" y="1056"/>
                    <a:pt x="1864" y="1045"/>
                  </a:cubicBezTo>
                  <a:cubicBezTo>
                    <a:pt x="1864" y="1033"/>
                    <a:pt x="1854" y="1023"/>
                    <a:pt x="1842" y="1023"/>
                  </a:cubicBezTo>
                  <a:cubicBezTo>
                    <a:pt x="1790" y="1023"/>
                    <a:pt x="1790" y="1023"/>
                    <a:pt x="1790" y="1023"/>
                  </a:cubicBezTo>
                  <a:cubicBezTo>
                    <a:pt x="1786" y="1023"/>
                    <a:pt x="1783" y="1020"/>
                    <a:pt x="1783" y="1016"/>
                  </a:cubicBezTo>
                  <a:cubicBezTo>
                    <a:pt x="1783" y="1012"/>
                    <a:pt x="1786" y="1008"/>
                    <a:pt x="1790" y="1008"/>
                  </a:cubicBezTo>
                  <a:cubicBezTo>
                    <a:pt x="1875" y="1008"/>
                    <a:pt x="1875" y="1008"/>
                    <a:pt x="1875" y="1008"/>
                  </a:cubicBezTo>
                  <a:cubicBezTo>
                    <a:pt x="1945" y="1008"/>
                    <a:pt x="2002" y="955"/>
                    <a:pt x="2007" y="887"/>
                  </a:cubicBezTo>
                  <a:cubicBezTo>
                    <a:pt x="2014" y="884"/>
                    <a:pt x="2019" y="877"/>
                    <a:pt x="2019" y="869"/>
                  </a:cubicBezTo>
                  <a:cubicBezTo>
                    <a:pt x="2019" y="859"/>
                    <a:pt x="2010" y="851"/>
                    <a:pt x="2000" y="851"/>
                  </a:cubicBezTo>
                  <a:close/>
                  <a:moveTo>
                    <a:pt x="867" y="358"/>
                  </a:moveTo>
                  <a:cubicBezTo>
                    <a:pt x="765" y="358"/>
                    <a:pt x="765" y="358"/>
                    <a:pt x="765" y="358"/>
                  </a:cubicBezTo>
                  <a:cubicBezTo>
                    <a:pt x="753" y="358"/>
                    <a:pt x="744" y="367"/>
                    <a:pt x="744" y="379"/>
                  </a:cubicBezTo>
                  <a:cubicBezTo>
                    <a:pt x="744" y="391"/>
                    <a:pt x="753" y="401"/>
                    <a:pt x="765" y="401"/>
                  </a:cubicBezTo>
                  <a:cubicBezTo>
                    <a:pt x="804" y="401"/>
                    <a:pt x="804" y="401"/>
                    <a:pt x="804" y="401"/>
                  </a:cubicBezTo>
                  <a:cubicBezTo>
                    <a:pt x="808" y="401"/>
                    <a:pt x="811" y="404"/>
                    <a:pt x="811" y="408"/>
                  </a:cubicBezTo>
                  <a:cubicBezTo>
                    <a:pt x="811" y="412"/>
                    <a:pt x="808" y="416"/>
                    <a:pt x="804" y="416"/>
                  </a:cubicBezTo>
                  <a:cubicBezTo>
                    <a:pt x="767" y="416"/>
                    <a:pt x="767" y="416"/>
                    <a:pt x="767" y="416"/>
                  </a:cubicBezTo>
                  <a:cubicBezTo>
                    <a:pt x="755" y="416"/>
                    <a:pt x="746" y="425"/>
                    <a:pt x="746" y="437"/>
                  </a:cubicBezTo>
                  <a:cubicBezTo>
                    <a:pt x="746" y="449"/>
                    <a:pt x="755" y="459"/>
                    <a:pt x="767" y="459"/>
                  </a:cubicBezTo>
                  <a:cubicBezTo>
                    <a:pt x="969" y="459"/>
                    <a:pt x="969" y="459"/>
                    <a:pt x="969" y="459"/>
                  </a:cubicBezTo>
                  <a:cubicBezTo>
                    <a:pt x="973" y="459"/>
                    <a:pt x="976" y="462"/>
                    <a:pt x="976" y="466"/>
                  </a:cubicBezTo>
                  <a:cubicBezTo>
                    <a:pt x="976" y="470"/>
                    <a:pt x="973" y="473"/>
                    <a:pt x="969" y="473"/>
                  </a:cubicBezTo>
                  <a:cubicBezTo>
                    <a:pt x="845" y="473"/>
                    <a:pt x="845" y="473"/>
                    <a:pt x="845" y="473"/>
                  </a:cubicBezTo>
                  <a:cubicBezTo>
                    <a:pt x="833" y="473"/>
                    <a:pt x="824" y="483"/>
                    <a:pt x="824" y="495"/>
                  </a:cubicBezTo>
                  <a:cubicBezTo>
                    <a:pt x="824" y="507"/>
                    <a:pt x="833" y="517"/>
                    <a:pt x="845" y="517"/>
                  </a:cubicBezTo>
                  <a:cubicBezTo>
                    <a:pt x="971" y="517"/>
                    <a:pt x="971" y="517"/>
                    <a:pt x="971" y="517"/>
                  </a:cubicBezTo>
                  <a:cubicBezTo>
                    <a:pt x="975" y="517"/>
                    <a:pt x="978" y="520"/>
                    <a:pt x="978" y="524"/>
                  </a:cubicBezTo>
                  <a:cubicBezTo>
                    <a:pt x="978" y="528"/>
                    <a:pt x="975" y="531"/>
                    <a:pt x="971" y="531"/>
                  </a:cubicBezTo>
                  <a:cubicBezTo>
                    <a:pt x="804" y="531"/>
                    <a:pt x="804" y="531"/>
                    <a:pt x="804" y="531"/>
                  </a:cubicBezTo>
                  <a:cubicBezTo>
                    <a:pt x="792" y="531"/>
                    <a:pt x="783" y="541"/>
                    <a:pt x="783" y="553"/>
                  </a:cubicBezTo>
                  <a:cubicBezTo>
                    <a:pt x="783" y="565"/>
                    <a:pt x="792" y="574"/>
                    <a:pt x="804" y="574"/>
                  </a:cubicBezTo>
                  <a:cubicBezTo>
                    <a:pt x="859" y="574"/>
                    <a:pt x="859" y="574"/>
                    <a:pt x="859" y="574"/>
                  </a:cubicBezTo>
                  <a:cubicBezTo>
                    <a:pt x="863" y="574"/>
                    <a:pt x="866" y="578"/>
                    <a:pt x="866" y="582"/>
                  </a:cubicBezTo>
                  <a:cubicBezTo>
                    <a:pt x="866" y="586"/>
                    <a:pt x="863" y="589"/>
                    <a:pt x="859" y="589"/>
                  </a:cubicBezTo>
                  <a:cubicBezTo>
                    <a:pt x="804" y="589"/>
                    <a:pt x="804" y="589"/>
                    <a:pt x="804" y="589"/>
                  </a:cubicBezTo>
                  <a:cubicBezTo>
                    <a:pt x="792" y="589"/>
                    <a:pt x="783" y="599"/>
                    <a:pt x="783" y="611"/>
                  </a:cubicBezTo>
                  <a:cubicBezTo>
                    <a:pt x="783" y="623"/>
                    <a:pt x="792" y="632"/>
                    <a:pt x="804" y="632"/>
                  </a:cubicBezTo>
                  <a:cubicBezTo>
                    <a:pt x="1010" y="632"/>
                    <a:pt x="1010" y="632"/>
                    <a:pt x="1010" y="632"/>
                  </a:cubicBezTo>
                  <a:cubicBezTo>
                    <a:pt x="1014" y="632"/>
                    <a:pt x="1017" y="635"/>
                    <a:pt x="1017" y="640"/>
                  </a:cubicBezTo>
                  <a:cubicBezTo>
                    <a:pt x="1017" y="644"/>
                    <a:pt x="1014" y="647"/>
                    <a:pt x="1010" y="647"/>
                  </a:cubicBezTo>
                  <a:cubicBezTo>
                    <a:pt x="762" y="647"/>
                    <a:pt x="762" y="647"/>
                    <a:pt x="762" y="647"/>
                  </a:cubicBezTo>
                  <a:cubicBezTo>
                    <a:pt x="750" y="647"/>
                    <a:pt x="740" y="656"/>
                    <a:pt x="740" y="668"/>
                  </a:cubicBezTo>
                  <a:cubicBezTo>
                    <a:pt x="740" y="680"/>
                    <a:pt x="750" y="690"/>
                    <a:pt x="762" y="690"/>
                  </a:cubicBezTo>
                  <a:cubicBezTo>
                    <a:pt x="1045" y="690"/>
                    <a:pt x="1045" y="690"/>
                    <a:pt x="1045" y="690"/>
                  </a:cubicBezTo>
                  <a:cubicBezTo>
                    <a:pt x="1049" y="690"/>
                    <a:pt x="1053" y="693"/>
                    <a:pt x="1053" y="697"/>
                  </a:cubicBezTo>
                  <a:cubicBezTo>
                    <a:pt x="1053" y="701"/>
                    <a:pt x="1049" y="705"/>
                    <a:pt x="1045" y="705"/>
                  </a:cubicBezTo>
                  <a:cubicBezTo>
                    <a:pt x="790" y="705"/>
                    <a:pt x="790" y="705"/>
                    <a:pt x="790" y="705"/>
                  </a:cubicBezTo>
                  <a:cubicBezTo>
                    <a:pt x="778" y="705"/>
                    <a:pt x="769" y="714"/>
                    <a:pt x="769" y="726"/>
                  </a:cubicBezTo>
                  <a:cubicBezTo>
                    <a:pt x="769" y="738"/>
                    <a:pt x="778" y="748"/>
                    <a:pt x="790" y="748"/>
                  </a:cubicBezTo>
                  <a:cubicBezTo>
                    <a:pt x="1103" y="748"/>
                    <a:pt x="1103" y="748"/>
                    <a:pt x="1103" y="748"/>
                  </a:cubicBezTo>
                  <a:cubicBezTo>
                    <a:pt x="1107" y="748"/>
                    <a:pt x="1110" y="751"/>
                    <a:pt x="1110" y="755"/>
                  </a:cubicBezTo>
                  <a:cubicBezTo>
                    <a:pt x="1110" y="759"/>
                    <a:pt x="1107" y="762"/>
                    <a:pt x="1103" y="762"/>
                  </a:cubicBezTo>
                  <a:cubicBezTo>
                    <a:pt x="904" y="762"/>
                    <a:pt x="904" y="762"/>
                    <a:pt x="904" y="762"/>
                  </a:cubicBezTo>
                  <a:cubicBezTo>
                    <a:pt x="892" y="762"/>
                    <a:pt x="883" y="772"/>
                    <a:pt x="883" y="784"/>
                  </a:cubicBezTo>
                  <a:cubicBezTo>
                    <a:pt x="883" y="796"/>
                    <a:pt x="892" y="806"/>
                    <a:pt x="904" y="806"/>
                  </a:cubicBezTo>
                  <a:cubicBezTo>
                    <a:pt x="1048" y="806"/>
                    <a:pt x="1048" y="806"/>
                    <a:pt x="1048" y="806"/>
                  </a:cubicBezTo>
                  <a:cubicBezTo>
                    <a:pt x="1053" y="806"/>
                    <a:pt x="1056" y="809"/>
                    <a:pt x="1056" y="813"/>
                  </a:cubicBezTo>
                  <a:cubicBezTo>
                    <a:pt x="1056" y="817"/>
                    <a:pt x="1053" y="820"/>
                    <a:pt x="1048" y="820"/>
                  </a:cubicBezTo>
                  <a:cubicBezTo>
                    <a:pt x="913" y="820"/>
                    <a:pt x="913" y="820"/>
                    <a:pt x="913" y="820"/>
                  </a:cubicBezTo>
                  <a:cubicBezTo>
                    <a:pt x="901" y="820"/>
                    <a:pt x="891" y="830"/>
                    <a:pt x="891" y="842"/>
                  </a:cubicBezTo>
                  <a:cubicBezTo>
                    <a:pt x="891" y="854"/>
                    <a:pt x="901" y="863"/>
                    <a:pt x="913" y="863"/>
                  </a:cubicBezTo>
                  <a:cubicBezTo>
                    <a:pt x="1053" y="863"/>
                    <a:pt x="1053" y="863"/>
                    <a:pt x="1053" y="863"/>
                  </a:cubicBezTo>
                  <a:cubicBezTo>
                    <a:pt x="1057" y="863"/>
                    <a:pt x="1060" y="867"/>
                    <a:pt x="1060" y="871"/>
                  </a:cubicBezTo>
                  <a:cubicBezTo>
                    <a:pt x="1060" y="875"/>
                    <a:pt x="1057" y="878"/>
                    <a:pt x="1053" y="878"/>
                  </a:cubicBezTo>
                  <a:cubicBezTo>
                    <a:pt x="919" y="878"/>
                    <a:pt x="919" y="878"/>
                    <a:pt x="919" y="878"/>
                  </a:cubicBezTo>
                  <a:cubicBezTo>
                    <a:pt x="907" y="878"/>
                    <a:pt x="897" y="888"/>
                    <a:pt x="897" y="900"/>
                  </a:cubicBezTo>
                  <a:cubicBezTo>
                    <a:pt x="897" y="912"/>
                    <a:pt x="907" y="921"/>
                    <a:pt x="919" y="921"/>
                  </a:cubicBezTo>
                  <a:cubicBezTo>
                    <a:pt x="1016" y="921"/>
                    <a:pt x="1016" y="921"/>
                    <a:pt x="1016" y="921"/>
                  </a:cubicBezTo>
                  <a:cubicBezTo>
                    <a:pt x="1020" y="921"/>
                    <a:pt x="1023" y="925"/>
                    <a:pt x="1023" y="929"/>
                  </a:cubicBezTo>
                  <a:cubicBezTo>
                    <a:pt x="1023" y="933"/>
                    <a:pt x="1020" y="936"/>
                    <a:pt x="1016" y="936"/>
                  </a:cubicBezTo>
                  <a:cubicBezTo>
                    <a:pt x="940" y="936"/>
                    <a:pt x="940" y="936"/>
                    <a:pt x="940" y="936"/>
                  </a:cubicBezTo>
                  <a:cubicBezTo>
                    <a:pt x="928" y="936"/>
                    <a:pt x="918" y="946"/>
                    <a:pt x="918" y="957"/>
                  </a:cubicBezTo>
                  <a:cubicBezTo>
                    <a:pt x="918" y="969"/>
                    <a:pt x="928" y="979"/>
                    <a:pt x="940" y="979"/>
                  </a:cubicBezTo>
                  <a:cubicBezTo>
                    <a:pt x="978" y="979"/>
                    <a:pt x="978" y="979"/>
                    <a:pt x="978" y="979"/>
                  </a:cubicBezTo>
                  <a:cubicBezTo>
                    <a:pt x="982" y="979"/>
                    <a:pt x="985" y="982"/>
                    <a:pt x="985" y="986"/>
                  </a:cubicBezTo>
                  <a:cubicBezTo>
                    <a:pt x="985" y="990"/>
                    <a:pt x="982" y="994"/>
                    <a:pt x="978" y="994"/>
                  </a:cubicBezTo>
                  <a:cubicBezTo>
                    <a:pt x="975" y="994"/>
                    <a:pt x="975" y="994"/>
                    <a:pt x="975" y="994"/>
                  </a:cubicBezTo>
                  <a:cubicBezTo>
                    <a:pt x="956" y="994"/>
                    <a:pt x="939" y="1010"/>
                    <a:pt x="939" y="1030"/>
                  </a:cubicBezTo>
                  <a:cubicBezTo>
                    <a:pt x="939" y="1050"/>
                    <a:pt x="956" y="1066"/>
                    <a:pt x="975" y="1066"/>
                  </a:cubicBezTo>
                  <a:cubicBezTo>
                    <a:pt x="1016" y="1066"/>
                    <a:pt x="1016" y="1066"/>
                    <a:pt x="1016" y="1066"/>
                  </a:cubicBezTo>
                  <a:cubicBezTo>
                    <a:pt x="1028" y="1066"/>
                    <a:pt x="1038" y="1076"/>
                    <a:pt x="1038" y="1088"/>
                  </a:cubicBezTo>
                  <a:cubicBezTo>
                    <a:pt x="1038" y="1100"/>
                    <a:pt x="1028" y="1109"/>
                    <a:pt x="1016" y="1109"/>
                  </a:cubicBezTo>
                  <a:cubicBezTo>
                    <a:pt x="443" y="1109"/>
                    <a:pt x="443" y="1109"/>
                    <a:pt x="443" y="1109"/>
                  </a:cubicBezTo>
                  <a:cubicBezTo>
                    <a:pt x="439" y="1109"/>
                    <a:pt x="435" y="1106"/>
                    <a:pt x="435" y="1102"/>
                  </a:cubicBezTo>
                  <a:cubicBezTo>
                    <a:pt x="435" y="1098"/>
                    <a:pt x="439" y="1095"/>
                    <a:pt x="443" y="1095"/>
                  </a:cubicBezTo>
                  <a:cubicBezTo>
                    <a:pt x="471" y="1095"/>
                    <a:pt x="471" y="1095"/>
                    <a:pt x="471" y="1095"/>
                  </a:cubicBezTo>
                  <a:cubicBezTo>
                    <a:pt x="483" y="1095"/>
                    <a:pt x="493" y="1085"/>
                    <a:pt x="493" y="1073"/>
                  </a:cubicBezTo>
                  <a:cubicBezTo>
                    <a:pt x="493" y="1061"/>
                    <a:pt x="483" y="1051"/>
                    <a:pt x="471" y="1051"/>
                  </a:cubicBezTo>
                  <a:cubicBezTo>
                    <a:pt x="443" y="1051"/>
                    <a:pt x="443" y="1051"/>
                    <a:pt x="443" y="1051"/>
                  </a:cubicBezTo>
                  <a:cubicBezTo>
                    <a:pt x="439" y="1051"/>
                    <a:pt x="435" y="1048"/>
                    <a:pt x="435" y="1044"/>
                  </a:cubicBezTo>
                  <a:cubicBezTo>
                    <a:pt x="435" y="1040"/>
                    <a:pt x="439" y="1037"/>
                    <a:pt x="443" y="1037"/>
                  </a:cubicBezTo>
                  <a:cubicBezTo>
                    <a:pt x="494" y="1037"/>
                    <a:pt x="494" y="1037"/>
                    <a:pt x="494" y="1037"/>
                  </a:cubicBezTo>
                  <a:cubicBezTo>
                    <a:pt x="506" y="1037"/>
                    <a:pt x="516" y="1027"/>
                    <a:pt x="516" y="1015"/>
                  </a:cubicBezTo>
                  <a:cubicBezTo>
                    <a:pt x="516" y="1003"/>
                    <a:pt x="506" y="994"/>
                    <a:pt x="494" y="994"/>
                  </a:cubicBezTo>
                  <a:cubicBezTo>
                    <a:pt x="437" y="994"/>
                    <a:pt x="437" y="994"/>
                    <a:pt x="437" y="994"/>
                  </a:cubicBezTo>
                  <a:cubicBezTo>
                    <a:pt x="433" y="994"/>
                    <a:pt x="430" y="990"/>
                    <a:pt x="430" y="986"/>
                  </a:cubicBezTo>
                  <a:cubicBezTo>
                    <a:pt x="430" y="982"/>
                    <a:pt x="433" y="979"/>
                    <a:pt x="437" y="979"/>
                  </a:cubicBezTo>
                  <a:cubicBezTo>
                    <a:pt x="550" y="979"/>
                    <a:pt x="550" y="979"/>
                    <a:pt x="550" y="979"/>
                  </a:cubicBezTo>
                  <a:cubicBezTo>
                    <a:pt x="562" y="979"/>
                    <a:pt x="571" y="969"/>
                    <a:pt x="571" y="957"/>
                  </a:cubicBezTo>
                  <a:cubicBezTo>
                    <a:pt x="571" y="946"/>
                    <a:pt x="562" y="936"/>
                    <a:pt x="550" y="936"/>
                  </a:cubicBezTo>
                  <a:cubicBezTo>
                    <a:pt x="446" y="936"/>
                    <a:pt x="446" y="936"/>
                    <a:pt x="446" y="936"/>
                  </a:cubicBezTo>
                  <a:cubicBezTo>
                    <a:pt x="442" y="936"/>
                    <a:pt x="438" y="933"/>
                    <a:pt x="438" y="929"/>
                  </a:cubicBezTo>
                  <a:cubicBezTo>
                    <a:pt x="438" y="925"/>
                    <a:pt x="442" y="921"/>
                    <a:pt x="446" y="921"/>
                  </a:cubicBezTo>
                  <a:cubicBezTo>
                    <a:pt x="592" y="921"/>
                    <a:pt x="592" y="921"/>
                    <a:pt x="592" y="921"/>
                  </a:cubicBezTo>
                  <a:cubicBezTo>
                    <a:pt x="604" y="921"/>
                    <a:pt x="613" y="912"/>
                    <a:pt x="613" y="900"/>
                  </a:cubicBezTo>
                  <a:cubicBezTo>
                    <a:pt x="613" y="888"/>
                    <a:pt x="604" y="878"/>
                    <a:pt x="592" y="878"/>
                  </a:cubicBezTo>
                  <a:cubicBezTo>
                    <a:pt x="416" y="878"/>
                    <a:pt x="416" y="878"/>
                    <a:pt x="416" y="878"/>
                  </a:cubicBezTo>
                  <a:cubicBezTo>
                    <a:pt x="412" y="878"/>
                    <a:pt x="409" y="875"/>
                    <a:pt x="409" y="871"/>
                  </a:cubicBezTo>
                  <a:cubicBezTo>
                    <a:pt x="409" y="867"/>
                    <a:pt x="412" y="863"/>
                    <a:pt x="416" y="863"/>
                  </a:cubicBezTo>
                  <a:cubicBezTo>
                    <a:pt x="606" y="863"/>
                    <a:pt x="606" y="863"/>
                    <a:pt x="606" y="863"/>
                  </a:cubicBezTo>
                  <a:cubicBezTo>
                    <a:pt x="618" y="863"/>
                    <a:pt x="628" y="854"/>
                    <a:pt x="628" y="842"/>
                  </a:cubicBezTo>
                  <a:cubicBezTo>
                    <a:pt x="628" y="830"/>
                    <a:pt x="618" y="820"/>
                    <a:pt x="606" y="820"/>
                  </a:cubicBezTo>
                  <a:cubicBezTo>
                    <a:pt x="376" y="820"/>
                    <a:pt x="376" y="820"/>
                    <a:pt x="376" y="820"/>
                  </a:cubicBezTo>
                  <a:cubicBezTo>
                    <a:pt x="372" y="820"/>
                    <a:pt x="369" y="817"/>
                    <a:pt x="369" y="813"/>
                  </a:cubicBezTo>
                  <a:cubicBezTo>
                    <a:pt x="369" y="809"/>
                    <a:pt x="372" y="806"/>
                    <a:pt x="376" y="806"/>
                  </a:cubicBezTo>
                  <a:cubicBezTo>
                    <a:pt x="529" y="806"/>
                    <a:pt x="529" y="806"/>
                    <a:pt x="529" y="806"/>
                  </a:cubicBezTo>
                  <a:cubicBezTo>
                    <a:pt x="541" y="806"/>
                    <a:pt x="550" y="796"/>
                    <a:pt x="550" y="784"/>
                  </a:cubicBezTo>
                  <a:cubicBezTo>
                    <a:pt x="550" y="772"/>
                    <a:pt x="541" y="762"/>
                    <a:pt x="529" y="762"/>
                  </a:cubicBezTo>
                  <a:cubicBezTo>
                    <a:pt x="336" y="762"/>
                    <a:pt x="336" y="762"/>
                    <a:pt x="336" y="762"/>
                  </a:cubicBezTo>
                  <a:cubicBezTo>
                    <a:pt x="332" y="762"/>
                    <a:pt x="329" y="759"/>
                    <a:pt x="329" y="755"/>
                  </a:cubicBezTo>
                  <a:cubicBezTo>
                    <a:pt x="329" y="751"/>
                    <a:pt x="332" y="748"/>
                    <a:pt x="336" y="748"/>
                  </a:cubicBezTo>
                  <a:cubicBezTo>
                    <a:pt x="352" y="748"/>
                    <a:pt x="352" y="748"/>
                    <a:pt x="352" y="748"/>
                  </a:cubicBezTo>
                  <a:cubicBezTo>
                    <a:pt x="364" y="748"/>
                    <a:pt x="374" y="738"/>
                    <a:pt x="374" y="726"/>
                  </a:cubicBezTo>
                  <a:cubicBezTo>
                    <a:pt x="374" y="714"/>
                    <a:pt x="364" y="705"/>
                    <a:pt x="352" y="705"/>
                  </a:cubicBezTo>
                  <a:cubicBezTo>
                    <a:pt x="272" y="705"/>
                    <a:pt x="272" y="705"/>
                    <a:pt x="272" y="705"/>
                  </a:cubicBezTo>
                  <a:cubicBezTo>
                    <a:pt x="268" y="705"/>
                    <a:pt x="265" y="701"/>
                    <a:pt x="265" y="697"/>
                  </a:cubicBezTo>
                  <a:cubicBezTo>
                    <a:pt x="265" y="693"/>
                    <a:pt x="268" y="690"/>
                    <a:pt x="272" y="690"/>
                  </a:cubicBezTo>
                  <a:cubicBezTo>
                    <a:pt x="275" y="690"/>
                    <a:pt x="275" y="690"/>
                    <a:pt x="275" y="690"/>
                  </a:cubicBezTo>
                  <a:cubicBezTo>
                    <a:pt x="287" y="690"/>
                    <a:pt x="296" y="680"/>
                    <a:pt x="296" y="668"/>
                  </a:cubicBezTo>
                  <a:cubicBezTo>
                    <a:pt x="296" y="656"/>
                    <a:pt x="287" y="647"/>
                    <a:pt x="275" y="647"/>
                  </a:cubicBezTo>
                  <a:cubicBezTo>
                    <a:pt x="236" y="647"/>
                    <a:pt x="236" y="647"/>
                    <a:pt x="236" y="647"/>
                  </a:cubicBezTo>
                  <a:cubicBezTo>
                    <a:pt x="231" y="647"/>
                    <a:pt x="228" y="644"/>
                    <a:pt x="228" y="640"/>
                  </a:cubicBezTo>
                  <a:cubicBezTo>
                    <a:pt x="228" y="635"/>
                    <a:pt x="231" y="632"/>
                    <a:pt x="236" y="632"/>
                  </a:cubicBezTo>
                  <a:cubicBezTo>
                    <a:pt x="265" y="632"/>
                    <a:pt x="265" y="632"/>
                    <a:pt x="265" y="632"/>
                  </a:cubicBezTo>
                  <a:cubicBezTo>
                    <a:pt x="277" y="632"/>
                    <a:pt x="287" y="623"/>
                    <a:pt x="287" y="611"/>
                  </a:cubicBezTo>
                  <a:cubicBezTo>
                    <a:pt x="287" y="599"/>
                    <a:pt x="277" y="589"/>
                    <a:pt x="265" y="589"/>
                  </a:cubicBezTo>
                  <a:cubicBezTo>
                    <a:pt x="189" y="589"/>
                    <a:pt x="189" y="589"/>
                    <a:pt x="189" y="589"/>
                  </a:cubicBezTo>
                  <a:cubicBezTo>
                    <a:pt x="185" y="589"/>
                    <a:pt x="182" y="586"/>
                    <a:pt x="182" y="582"/>
                  </a:cubicBezTo>
                  <a:cubicBezTo>
                    <a:pt x="182" y="578"/>
                    <a:pt x="185" y="574"/>
                    <a:pt x="189" y="574"/>
                  </a:cubicBezTo>
                  <a:cubicBezTo>
                    <a:pt x="380" y="574"/>
                    <a:pt x="380" y="574"/>
                    <a:pt x="380" y="574"/>
                  </a:cubicBezTo>
                  <a:cubicBezTo>
                    <a:pt x="392" y="574"/>
                    <a:pt x="402" y="565"/>
                    <a:pt x="402" y="553"/>
                  </a:cubicBezTo>
                  <a:cubicBezTo>
                    <a:pt x="402" y="541"/>
                    <a:pt x="392" y="531"/>
                    <a:pt x="380" y="531"/>
                  </a:cubicBezTo>
                  <a:cubicBezTo>
                    <a:pt x="161" y="531"/>
                    <a:pt x="161" y="531"/>
                    <a:pt x="161" y="531"/>
                  </a:cubicBezTo>
                  <a:cubicBezTo>
                    <a:pt x="157" y="531"/>
                    <a:pt x="154" y="528"/>
                    <a:pt x="154" y="524"/>
                  </a:cubicBezTo>
                  <a:cubicBezTo>
                    <a:pt x="154" y="520"/>
                    <a:pt x="157" y="517"/>
                    <a:pt x="161" y="517"/>
                  </a:cubicBezTo>
                  <a:cubicBezTo>
                    <a:pt x="432" y="517"/>
                    <a:pt x="432" y="517"/>
                    <a:pt x="432" y="517"/>
                  </a:cubicBezTo>
                  <a:cubicBezTo>
                    <a:pt x="444" y="517"/>
                    <a:pt x="454" y="507"/>
                    <a:pt x="454" y="495"/>
                  </a:cubicBezTo>
                  <a:cubicBezTo>
                    <a:pt x="454" y="483"/>
                    <a:pt x="444" y="473"/>
                    <a:pt x="432" y="473"/>
                  </a:cubicBezTo>
                  <a:cubicBezTo>
                    <a:pt x="179" y="473"/>
                    <a:pt x="179" y="473"/>
                    <a:pt x="179" y="473"/>
                  </a:cubicBezTo>
                  <a:cubicBezTo>
                    <a:pt x="175" y="473"/>
                    <a:pt x="172" y="470"/>
                    <a:pt x="172" y="466"/>
                  </a:cubicBezTo>
                  <a:cubicBezTo>
                    <a:pt x="172" y="462"/>
                    <a:pt x="175" y="459"/>
                    <a:pt x="179" y="459"/>
                  </a:cubicBezTo>
                  <a:cubicBezTo>
                    <a:pt x="517" y="459"/>
                    <a:pt x="517" y="459"/>
                    <a:pt x="517" y="459"/>
                  </a:cubicBezTo>
                  <a:cubicBezTo>
                    <a:pt x="529" y="459"/>
                    <a:pt x="539" y="449"/>
                    <a:pt x="539" y="437"/>
                  </a:cubicBezTo>
                  <a:cubicBezTo>
                    <a:pt x="539" y="425"/>
                    <a:pt x="529" y="416"/>
                    <a:pt x="517" y="416"/>
                  </a:cubicBezTo>
                  <a:cubicBezTo>
                    <a:pt x="163" y="416"/>
                    <a:pt x="163" y="416"/>
                    <a:pt x="163" y="416"/>
                  </a:cubicBezTo>
                  <a:cubicBezTo>
                    <a:pt x="159" y="416"/>
                    <a:pt x="156" y="412"/>
                    <a:pt x="156" y="408"/>
                  </a:cubicBezTo>
                  <a:cubicBezTo>
                    <a:pt x="156" y="404"/>
                    <a:pt x="159" y="401"/>
                    <a:pt x="163" y="401"/>
                  </a:cubicBezTo>
                  <a:cubicBezTo>
                    <a:pt x="521" y="401"/>
                    <a:pt x="521" y="401"/>
                    <a:pt x="521" y="401"/>
                  </a:cubicBezTo>
                  <a:cubicBezTo>
                    <a:pt x="533" y="401"/>
                    <a:pt x="543" y="391"/>
                    <a:pt x="543" y="379"/>
                  </a:cubicBezTo>
                  <a:cubicBezTo>
                    <a:pt x="543" y="377"/>
                    <a:pt x="543" y="375"/>
                    <a:pt x="542" y="372"/>
                  </a:cubicBezTo>
                  <a:cubicBezTo>
                    <a:pt x="624" y="372"/>
                    <a:pt x="624" y="372"/>
                    <a:pt x="624" y="372"/>
                  </a:cubicBezTo>
                  <a:cubicBezTo>
                    <a:pt x="636" y="372"/>
                    <a:pt x="645" y="363"/>
                    <a:pt x="645" y="351"/>
                  </a:cubicBezTo>
                  <a:cubicBezTo>
                    <a:pt x="645" y="339"/>
                    <a:pt x="636" y="329"/>
                    <a:pt x="624" y="329"/>
                  </a:cubicBezTo>
                  <a:cubicBezTo>
                    <a:pt x="601" y="329"/>
                    <a:pt x="601" y="329"/>
                    <a:pt x="601" y="329"/>
                  </a:cubicBezTo>
                  <a:cubicBezTo>
                    <a:pt x="597" y="329"/>
                    <a:pt x="593" y="326"/>
                    <a:pt x="593" y="322"/>
                  </a:cubicBezTo>
                  <a:cubicBezTo>
                    <a:pt x="593" y="318"/>
                    <a:pt x="597" y="315"/>
                    <a:pt x="601" y="315"/>
                  </a:cubicBezTo>
                  <a:cubicBezTo>
                    <a:pt x="720" y="315"/>
                    <a:pt x="720" y="315"/>
                    <a:pt x="720" y="315"/>
                  </a:cubicBezTo>
                  <a:cubicBezTo>
                    <a:pt x="732" y="315"/>
                    <a:pt x="742" y="305"/>
                    <a:pt x="742" y="293"/>
                  </a:cubicBezTo>
                  <a:cubicBezTo>
                    <a:pt x="742" y="281"/>
                    <a:pt x="732" y="271"/>
                    <a:pt x="720" y="271"/>
                  </a:cubicBezTo>
                  <a:cubicBezTo>
                    <a:pt x="599" y="271"/>
                    <a:pt x="599" y="271"/>
                    <a:pt x="599" y="271"/>
                  </a:cubicBezTo>
                  <a:cubicBezTo>
                    <a:pt x="595" y="271"/>
                    <a:pt x="592" y="268"/>
                    <a:pt x="592" y="264"/>
                  </a:cubicBezTo>
                  <a:cubicBezTo>
                    <a:pt x="592" y="260"/>
                    <a:pt x="595" y="257"/>
                    <a:pt x="599" y="257"/>
                  </a:cubicBezTo>
                  <a:cubicBezTo>
                    <a:pt x="733" y="257"/>
                    <a:pt x="733" y="257"/>
                    <a:pt x="733" y="257"/>
                  </a:cubicBezTo>
                  <a:cubicBezTo>
                    <a:pt x="745" y="257"/>
                    <a:pt x="755" y="247"/>
                    <a:pt x="755" y="235"/>
                  </a:cubicBezTo>
                  <a:cubicBezTo>
                    <a:pt x="755" y="223"/>
                    <a:pt x="745" y="214"/>
                    <a:pt x="733" y="214"/>
                  </a:cubicBezTo>
                  <a:cubicBezTo>
                    <a:pt x="580" y="214"/>
                    <a:pt x="580" y="214"/>
                    <a:pt x="580" y="214"/>
                  </a:cubicBezTo>
                  <a:cubicBezTo>
                    <a:pt x="576" y="214"/>
                    <a:pt x="572" y="210"/>
                    <a:pt x="572" y="206"/>
                  </a:cubicBezTo>
                  <a:cubicBezTo>
                    <a:pt x="572" y="202"/>
                    <a:pt x="576" y="199"/>
                    <a:pt x="580" y="199"/>
                  </a:cubicBezTo>
                  <a:cubicBezTo>
                    <a:pt x="748" y="199"/>
                    <a:pt x="748" y="199"/>
                    <a:pt x="748" y="199"/>
                  </a:cubicBezTo>
                  <a:cubicBezTo>
                    <a:pt x="760" y="199"/>
                    <a:pt x="769" y="189"/>
                    <a:pt x="769" y="177"/>
                  </a:cubicBezTo>
                  <a:cubicBezTo>
                    <a:pt x="769" y="165"/>
                    <a:pt x="760" y="156"/>
                    <a:pt x="748" y="156"/>
                  </a:cubicBezTo>
                  <a:cubicBezTo>
                    <a:pt x="560" y="156"/>
                    <a:pt x="560" y="156"/>
                    <a:pt x="560" y="156"/>
                  </a:cubicBezTo>
                  <a:cubicBezTo>
                    <a:pt x="556" y="156"/>
                    <a:pt x="553" y="152"/>
                    <a:pt x="553" y="148"/>
                  </a:cubicBezTo>
                  <a:cubicBezTo>
                    <a:pt x="553" y="144"/>
                    <a:pt x="556" y="141"/>
                    <a:pt x="560" y="141"/>
                  </a:cubicBezTo>
                  <a:cubicBezTo>
                    <a:pt x="754" y="141"/>
                    <a:pt x="754" y="141"/>
                    <a:pt x="754" y="141"/>
                  </a:cubicBezTo>
                  <a:cubicBezTo>
                    <a:pt x="765" y="141"/>
                    <a:pt x="775" y="131"/>
                    <a:pt x="775" y="120"/>
                  </a:cubicBezTo>
                  <a:cubicBezTo>
                    <a:pt x="775" y="108"/>
                    <a:pt x="765" y="98"/>
                    <a:pt x="754" y="98"/>
                  </a:cubicBezTo>
                  <a:cubicBezTo>
                    <a:pt x="621" y="98"/>
                    <a:pt x="621" y="98"/>
                    <a:pt x="621" y="98"/>
                  </a:cubicBezTo>
                  <a:cubicBezTo>
                    <a:pt x="617" y="98"/>
                    <a:pt x="614" y="95"/>
                    <a:pt x="614" y="91"/>
                  </a:cubicBezTo>
                  <a:cubicBezTo>
                    <a:pt x="614" y="87"/>
                    <a:pt x="617" y="83"/>
                    <a:pt x="621" y="83"/>
                  </a:cubicBezTo>
                  <a:cubicBezTo>
                    <a:pt x="1236" y="83"/>
                    <a:pt x="1236" y="83"/>
                    <a:pt x="1236" y="83"/>
                  </a:cubicBezTo>
                  <a:cubicBezTo>
                    <a:pt x="1240" y="83"/>
                    <a:pt x="1243" y="87"/>
                    <a:pt x="1243" y="91"/>
                  </a:cubicBezTo>
                  <a:cubicBezTo>
                    <a:pt x="1243" y="95"/>
                    <a:pt x="1240" y="98"/>
                    <a:pt x="1236" y="98"/>
                  </a:cubicBezTo>
                  <a:cubicBezTo>
                    <a:pt x="1224" y="98"/>
                    <a:pt x="1224" y="98"/>
                    <a:pt x="1224" y="98"/>
                  </a:cubicBezTo>
                  <a:cubicBezTo>
                    <a:pt x="1212" y="98"/>
                    <a:pt x="1203" y="108"/>
                    <a:pt x="1203" y="120"/>
                  </a:cubicBezTo>
                  <a:cubicBezTo>
                    <a:pt x="1203" y="131"/>
                    <a:pt x="1212" y="141"/>
                    <a:pt x="1224" y="141"/>
                  </a:cubicBezTo>
                  <a:cubicBezTo>
                    <a:pt x="1692" y="141"/>
                    <a:pt x="1692" y="141"/>
                    <a:pt x="1692" y="141"/>
                  </a:cubicBezTo>
                  <a:cubicBezTo>
                    <a:pt x="1696" y="141"/>
                    <a:pt x="1700" y="144"/>
                    <a:pt x="1700" y="148"/>
                  </a:cubicBezTo>
                  <a:cubicBezTo>
                    <a:pt x="1700" y="152"/>
                    <a:pt x="1696" y="156"/>
                    <a:pt x="1692" y="156"/>
                  </a:cubicBezTo>
                  <a:cubicBezTo>
                    <a:pt x="1074" y="156"/>
                    <a:pt x="1074" y="156"/>
                    <a:pt x="1074" y="156"/>
                  </a:cubicBezTo>
                  <a:cubicBezTo>
                    <a:pt x="1062" y="156"/>
                    <a:pt x="1053" y="165"/>
                    <a:pt x="1053" y="177"/>
                  </a:cubicBezTo>
                  <a:cubicBezTo>
                    <a:pt x="1053" y="189"/>
                    <a:pt x="1062" y="199"/>
                    <a:pt x="1074" y="199"/>
                  </a:cubicBezTo>
                  <a:cubicBezTo>
                    <a:pt x="1685" y="199"/>
                    <a:pt x="1685" y="199"/>
                    <a:pt x="1685" y="199"/>
                  </a:cubicBezTo>
                  <a:cubicBezTo>
                    <a:pt x="1689" y="199"/>
                    <a:pt x="1693" y="202"/>
                    <a:pt x="1693" y="206"/>
                  </a:cubicBezTo>
                  <a:cubicBezTo>
                    <a:pt x="1693" y="210"/>
                    <a:pt x="1689" y="214"/>
                    <a:pt x="1685" y="214"/>
                  </a:cubicBezTo>
                  <a:cubicBezTo>
                    <a:pt x="1144" y="214"/>
                    <a:pt x="1144" y="214"/>
                    <a:pt x="1144" y="214"/>
                  </a:cubicBezTo>
                  <a:cubicBezTo>
                    <a:pt x="1132" y="214"/>
                    <a:pt x="1122" y="223"/>
                    <a:pt x="1122" y="235"/>
                  </a:cubicBezTo>
                  <a:cubicBezTo>
                    <a:pt x="1122" y="247"/>
                    <a:pt x="1132" y="257"/>
                    <a:pt x="1144" y="257"/>
                  </a:cubicBezTo>
                  <a:cubicBezTo>
                    <a:pt x="1682" y="257"/>
                    <a:pt x="1682" y="257"/>
                    <a:pt x="1682" y="257"/>
                  </a:cubicBezTo>
                  <a:cubicBezTo>
                    <a:pt x="1686" y="257"/>
                    <a:pt x="1690" y="260"/>
                    <a:pt x="1690" y="264"/>
                  </a:cubicBezTo>
                  <a:cubicBezTo>
                    <a:pt x="1690" y="268"/>
                    <a:pt x="1686" y="271"/>
                    <a:pt x="1682" y="271"/>
                  </a:cubicBezTo>
                  <a:cubicBezTo>
                    <a:pt x="940" y="271"/>
                    <a:pt x="940" y="271"/>
                    <a:pt x="940" y="271"/>
                  </a:cubicBezTo>
                  <a:cubicBezTo>
                    <a:pt x="928" y="271"/>
                    <a:pt x="918" y="281"/>
                    <a:pt x="918" y="293"/>
                  </a:cubicBezTo>
                  <a:cubicBezTo>
                    <a:pt x="918" y="305"/>
                    <a:pt x="928" y="315"/>
                    <a:pt x="940" y="315"/>
                  </a:cubicBezTo>
                  <a:cubicBezTo>
                    <a:pt x="1553" y="315"/>
                    <a:pt x="1553" y="315"/>
                    <a:pt x="1553" y="315"/>
                  </a:cubicBezTo>
                  <a:cubicBezTo>
                    <a:pt x="1557" y="315"/>
                    <a:pt x="1560" y="318"/>
                    <a:pt x="1560" y="322"/>
                  </a:cubicBezTo>
                  <a:cubicBezTo>
                    <a:pt x="1560" y="326"/>
                    <a:pt x="1557" y="329"/>
                    <a:pt x="1553" y="329"/>
                  </a:cubicBezTo>
                  <a:cubicBezTo>
                    <a:pt x="888" y="329"/>
                    <a:pt x="888" y="329"/>
                    <a:pt x="888" y="329"/>
                  </a:cubicBezTo>
                  <a:cubicBezTo>
                    <a:pt x="876" y="329"/>
                    <a:pt x="866" y="339"/>
                    <a:pt x="866" y="351"/>
                  </a:cubicBezTo>
                  <a:cubicBezTo>
                    <a:pt x="866" y="353"/>
                    <a:pt x="866" y="356"/>
                    <a:pt x="867" y="358"/>
                  </a:cubicBez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9" name="Freeform 7"/>
            <p:cNvSpPr>
              <a:spLocks/>
            </p:cNvSpPr>
            <p:nvPr userDrawn="1"/>
          </p:nvSpPr>
          <p:spPr bwMode="auto">
            <a:xfrm>
              <a:off x="6528" y="1085"/>
              <a:ext cx="151" cy="143"/>
            </a:xfrm>
            <a:custGeom>
              <a:avLst/>
              <a:gdLst>
                <a:gd name="T0" fmla="*/ 315 w 322"/>
                <a:gd name="T1" fmla="*/ 29 h 303"/>
                <a:gd name="T2" fmla="*/ 158 w 322"/>
                <a:gd name="T3" fmla="*/ 29 h 303"/>
                <a:gd name="T4" fmla="*/ 141 w 322"/>
                <a:gd name="T5" fmla="*/ 29 h 303"/>
                <a:gd name="T6" fmla="*/ 144 w 322"/>
                <a:gd name="T7" fmla="*/ 14 h 303"/>
                <a:gd name="T8" fmla="*/ 269 w 322"/>
                <a:gd name="T9" fmla="*/ 14 h 303"/>
                <a:gd name="T10" fmla="*/ 276 w 322"/>
                <a:gd name="T11" fmla="*/ 7 h 303"/>
                <a:gd name="T12" fmla="*/ 269 w 322"/>
                <a:gd name="T13" fmla="*/ 0 h 303"/>
                <a:gd name="T14" fmla="*/ 144 w 322"/>
                <a:gd name="T15" fmla="*/ 0 h 303"/>
                <a:gd name="T16" fmla="*/ 123 w 322"/>
                <a:gd name="T17" fmla="*/ 29 h 303"/>
                <a:gd name="T18" fmla="*/ 0 w 322"/>
                <a:gd name="T19" fmla="*/ 50 h 303"/>
                <a:gd name="T20" fmla="*/ 60 w 322"/>
                <a:gd name="T21" fmla="*/ 72 h 303"/>
                <a:gd name="T22" fmla="*/ 60 w 322"/>
                <a:gd name="T23" fmla="*/ 87 h 303"/>
                <a:gd name="T24" fmla="*/ 2 w 322"/>
                <a:gd name="T25" fmla="*/ 108 h 303"/>
                <a:gd name="T26" fmla="*/ 225 w 322"/>
                <a:gd name="T27" fmla="*/ 130 h 303"/>
                <a:gd name="T28" fmla="*/ 225 w 322"/>
                <a:gd name="T29" fmla="*/ 144 h 303"/>
                <a:gd name="T30" fmla="*/ 80 w 322"/>
                <a:gd name="T31" fmla="*/ 166 h 303"/>
                <a:gd name="T32" fmla="*/ 227 w 322"/>
                <a:gd name="T33" fmla="*/ 188 h 303"/>
                <a:gd name="T34" fmla="*/ 227 w 322"/>
                <a:gd name="T35" fmla="*/ 202 h 303"/>
                <a:gd name="T36" fmla="*/ 39 w 322"/>
                <a:gd name="T37" fmla="*/ 224 h 303"/>
                <a:gd name="T38" fmla="*/ 115 w 322"/>
                <a:gd name="T39" fmla="*/ 245 h 303"/>
                <a:gd name="T40" fmla="*/ 115 w 322"/>
                <a:gd name="T41" fmla="*/ 260 h 303"/>
                <a:gd name="T42" fmla="*/ 39 w 322"/>
                <a:gd name="T43" fmla="*/ 282 h 303"/>
                <a:gd name="T44" fmla="*/ 67 w 322"/>
                <a:gd name="T45" fmla="*/ 296 h 303"/>
                <a:gd name="T46" fmla="*/ 60 w 322"/>
                <a:gd name="T47" fmla="*/ 289 h 303"/>
                <a:gd name="T48" fmla="*/ 60 w 322"/>
                <a:gd name="T49" fmla="*/ 274 h 303"/>
                <a:gd name="T50" fmla="*/ 136 w 322"/>
                <a:gd name="T51" fmla="*/ 253 h 303"/>
                <a:gd name="T52" fmla="*/ 60 w 322"/>
                <a:gd name="T53" fmla="*/ 231 h 303"/>
                <a:gd name="T54" fmla="*/ 60 w 322"/>
                <a:gd name="T55" fmla="*/ 216 h 303"/>
                <a:gd name="T56" fmla="*/ 249 w 322"/>
                <a:gd name="T57" fmla="*/ 195 h 303"/>
                <a:gd name="T58" fmla="*/ 101 w 322"/>
                <a:gd name="T59" fmla="*/ 173 h 303"/>
                <a:gd name="T60" fmla="*/ 101 w 322"/>
                <a:gd name="T61" fmla="*/ 159 h 303"/>
                <a:gd name="T62" fmla="*/ 246 w 322"/>
                <a:gd name="T63" fmla="*/ 137 h 303"/>
                <a:gd name="T64" fmla="*/ 23 w 322"/>
                <a:gd name="T65" fmla="*/ 115 h 303"/>
                <a:gd name="T66" fmla="*/ 23 w 322"/>
                <a:gd name="T67" fmla="*/ 101 h 303"/>
                <a:gd name="T68" fmla="*/ 81 w 322"/>
                <a:gd name="T69" fmla="*/ 79 h 303"/>
                <a:gd name="T70" fmla="*/ 21 w 322"/>
                <a:gd name="T71" fmla="*/ 58 h 303"/>
                <a:gd name="T72" fmla="*/ 21 w 322"/>
                <a:gd name="T73" fmla="*/ 43 h 303"/>
                <a:gd name="T74" fmla="*/ 144 w 322"/>
                <a:gd name="T75" fmla="*/ 43 h 303"/>
                <a:gd name="T76" fmla="*/ 315 w 322"/>
                <a:gd name="T77" fmla="*/ 43 h 303"/>
                <a:gd name="T78" fmla="*/ 315 w 322"/>
                <a:gd name="T79" fmla="*/ 2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2" h="303">
                  <a:moveTo>
                    <a:pt x="315" y="29"/>
                  </a:moveTo>
                  <a:cubicBezTo>
                    <a:pt x="315" y="29"/>
                    <a:pt x="315" y="29"/>
                    <a:pt x="315" y="29"/>
                  </a:cubicBezTo>
                  <a:cubicBezTo>
                    <a:pt x="314" y="29"/>
                    <a:pt x="314" y="29"/>
                    <a:pt x="314" y="29"/>
                  </a:cubicBezTo>
                  <a:cubicBezTo>
                    <a:pt x="158" y="29"/>
                    <a:pt x="158" y="29"/>
                    <a:pt x="158" y="29"/>
                  </a:cubicBezTo>
                  <a:cubicBezTo>
                    <a:pt x="158" y="29"/>
                    <a:pt x="158" y="29"/>
                    <a:pt x="158" y="29"/>
                  </a:cubicBezTo>
                  <a:cubicBezTo>
                    <a:pt x="141" y="29"/>
                    <a:pt x="141" y="29"/>
                    <a:pt x="141" y="29"/>
                  </a:cubicBezTo>
                  <a:cubicBezTo>
                    <a:pt x="138" y="28"/>
                    <a:pt x="136" y="25"/>
                    <a:pt x="136" y="22"/>
                  </a:cubicBezTo>
                  <a:cubicBezTo>
                    <a:pt x="136" y="18"/>
                    <a:pt x="139" y="14"/>
                    <a:pt x="144" y="14"/>
                  </a:cubicBezTo>
                  <a:cubicBezTo>
                    <a:pt x="269" y="14"/>
                    <a:pt x="269" y="14"/>
                    <a:pt x="269" y="14"/>
                  </a:cubicBezTo>
                  <a:cubicBezTo>
                    <a:pt x="269" y="14"/>
                    <a:pt x="269" y="14"/>
                    <a:pt x="269" y="14"/>
                  </a:cubicBezTo>
                  <a:cubicBezTo>
                    <a:pt x="269" y="14"/>
                    <a:pt x="269" y="14"/>
                    <a:pt x="269" y="14"/>
                  </a:cubicBezTo>
                  <a:cubicBezTo>
                    <a:pt x="273" y="14"/>
                    <a:pt x="276" y="11"/>
                    <a:pt x="276" y="7"/>
                  </a:cubicBezTo>
                  <a:cubicBezTo>
                    <a:pt x="276" y="3"/>
                    <a:pt x="273" y="0"/>
                    <a:pt x="269" y="0"/>
                  </a:cubicBezTo>
                  <a:cubicBezTo>
                    <a:pt x="269" y="0"/>
                    <a:pt x="269" y="0"/>
                    <a:pt x="269" y="0"/>
                  </a:cubicBezTo>
                  <a:cubicBezTo>
                    <a:pt x="269" y="0"/>
                    <a:pt x="269" y="0"/>
                    <a:pt x="269" y="0"/>
                  </a:cubicBezTo>
                  <a:cubicBezTo>
                    <a:pt x="144" y="0"/>
                    <a:pt x="144" y="0"/>
                    <a:pt x="144" y="0"/>
                  </a:cubicBezTo>
                  <a:cubicBezTo>
                    <a:pt x="132" y="0"/>
                    <a:pt x="122" y="10"/>
                    <a:pt x="122" y="22"/>
                  </a:cubicBezTo>
                  <a:cubicBezTo>
                    <a:pt x="122" y="24"/>
                    <a:pt x="122" y="27"/>
                    <a:pt x="123" y="29"/>
                  </a:cubicBezTo>
                  <a:cubicBezTo>
                    <a:pt x="21" y="29"/>
                    <a:pt x="21" y="29"/>
                    <a:pt x="21" y="29"/>
                  </a:cubicBezTo>
                  <a:cubicBezTo>
                    <a:pt x="9" y="29"/>
                    <a:pt x="0" y="38"/>
                    <a:pt x="0" y="50"/>
                  </a:cubicBezTo>
                  <a:cubicBezTo>
                    <a:pt x="0" y="62"/>
                    <a:pt x="9" y="72"/>
                    <a:pt x="21" y="72"/>
                  </a:cubicBezTo>
                  <a:cubicBezTo>
                    <a:pt x="60" y="72"/>
                    <a:pt x="60" y="72"/>
                    <a:pt x="60" y="72"/>
                  </a:cubicBezTo>
                  <a:cubicBezTo>
                    <a:pt x="64" y="72"/>
                    <a:pt x="67" y="75"/>
                    <a:pt x="67" y="79"/>
                  </a:cubicBezTo>
                  <a:cubicBezTo>
                    <a:pt x="67" y="83"/>
                    <a:pt x="64" y="87"/>
                    <a:pt x="60" y="87"/>
                  </a:cubicBezTo>
                  <a:cubicBezTo>
                    <a:pt x="23" y="87"/>
                    <a:pt x="23" y="87"/>
                    <a:pt x="23" y="87"/>
                  </a:cubicBezTo>
                  <a:cubicBezTo>
                    <a:pt x="11" y="87"/>
                    <a:pt x="2" y="96"/>
                    <a:pt x="2" y="108"/>
                  </a:cubicBezTo>
                  <a:cubicBezTo>
                    <a:pt x="2" y="120"/>
                    <a:pt x="11" y="130"/>
                    <a:pt x="23" y="130"/>
                  </a:cubicBezTo>
                  <a:cubicBezTo>
                    <a:pt x="225" y="130"/>
                    <a:pt x="225" y="130"/>
                    <a:pt x="225" y="130"/>
                  </a:cubicBezTo>
                  <a:cubicBezTo>
                    <a:pt x="229" y="130"/>
                    <a:pt x="232" y="133"/>
                    <a:pt x="232" y="137"/>
                  </a:cubicBezTo>
                  <a:cubicBezTo>
                    <a:pt x="232" y="141"/>
                    <a:pt x="229" y="144"/>
                    <a:pt x="225" y="144"/>
                  </a:cubicBezTo>
                  <a:cubicBezTo>
                    <a:pt x="101" y="144"/>
                    <a:pt x="101" y="144"/>
                    <a:pt x="101" y="144"/>
                  </a:cubicBezTo>
                  <a:cubicBezTo>
                    <a:pt x="89" y="144"/>
                    <a:pt x="80" y="154"/>
                    <a:pt x="80" y="166"/>
                  </a:cubicBezTo>
                  <a:cubicBezTo>
                    <a:pt x="80" y="178"/>
                    <a:pt x="89" y="188"/>
                    <a:pt x="101" y="188"/>
                  </a:cubicBezTo>
                  <a:cubicBezTo>
                    <a:pt x="227" y="188"/>
                    <a:pt x="227" y="188"/>
                    <a:pt x="227" y="188"/>
                  </a:cubicBezTo>
                  <a:cubicBezTo>
                    <a:pt x="231" y="188"/>
                    <a:pt x="234" y="191"/>
                    <a:pt x="234" y="195"/>
                  </a:cubicBezTo>
                  <a:cubicBezTo>
                    <a:pt x="234" y="199"/>
                    <a:pt x="231" y="202"/>
                    <a:pt x="227" y="202"/>
                  </a:cubicBezTo>
                  <a:cubicBezTo>
                    <a:pt x="60" y="202"/>
                    <a:pt x="60" y="202"/>
                    <a:pt x="60" y="202"/>
                  </a:cubicBezTo>
                  <a:cubicBezTo>
                    <a:pt x="48" y="202"/>
                    <a:pt x="39" y="212"/>
                    <a:pt x="39" y="224"/>
                  </a:cubicBezTo>
                  <a:cubicBezTo>
                    <a:pt x="39" y="236"/>
                    <a:pt x="48" y="245"/>
                    <a:pt x="60" y="245"/>
                  </a:cubicBezTo>
                  <a:cubicBezTo>
                    <a:pt x="115" y="245"/>
                    <a:pt x="115" y="245"/>
                    <a:pt x="115" y="245"/>
                  </a:cubicBezTo>
                  <a:cubicBezTo>
                    <a:pt x="119" y="245"/>
                    <a:pt x="122" y="249"/>
                    <a:pt x="122" y="253"/>
                  </a:cubicBezTo>
                  <a:cubicBezTo>
                    <a:pt x="122" y="257"/>
                    <a:pt x="119" y="260"/>
                    <a:pt x="115" y="260"/>
                  </a:cubicBezTo>
                  <a:cubicBezTo>
                    <a:pt x="60" y="260"/>
                    <a:pt x="60" y="260"/>
                    <a:pt x="60" y="260"/>
                  </a:cubicBezTo>
                  <a:cubicBezTo>
                    <a:pt x="48" y="260"/>
                    <a:pt x="39" y="270"/>
                    <a:pt x="39" y="282"/>
                  </a:cubicBezTo>
                  <a:cubicBezTo>
                    <a:pt x="39" y="294"/>
                    <a:pt x="48" y="303"/>
                    <a:pt x="60" y="303"/>
                  </a:cubicBezTo>
                  <a:cubicBezTo>
                    <a:pt x="64" y="303"/>
                    <a:pt x="67" y="300"/>
                    <a:pt x="67" y="296"/>
                  </a:cubicBezTo>
                  <a:cubicBezTo>
                    <a:pt x="67" y="292"/>
                    <a:pt x="64" y="289"/>
                    <a:pt x="60" y="289"/>
                  </a:cubicBezTo>
                  <a:cubicBezTo>
                    <a:pt x="60" y="289"/>
                    <a:pt x="60" y="289"/>
                    <a:pt x="60" y="289"/>
                  </a:cubicBezTo>
                  <a:cubicBezTo>
                    <a:pt x="56" y="289"/>
                    <a:pt x="53" y="286"/>
                    <a:pt x="53" y="282"/>
                  </a:cubicBezTo>
                  <a:cubicBezTo>
                    <a:pt x="53" y="278"/>
                    <a:pt x="56" y="274"/>
                    <a:pt x="60" y="274"/>
                  </a:cubicBezTo>
                  <a:cubicBezTo>
                    <a:pt x="115" y="274"/>
                    <a:pt x="115" y="274"/>
                    <a:pt x="115" y="274"/>
                  </a:cubicBezTo>
                  <a:cubicBezTo>
                    <a:pt x="127" y="274"/>
                    <a:pt x="136" y="265"/>
                    <a:pt x="136" y="253"/>
                  </a:cubicBezTo>
                  <a:cubicBezTo>
                    <a:pt x="136" y="241"/>
                    <a:pt x="127" y="231"/>
                    <a:pt x="115" y="231"/>
                  </a:cubicBezTo>
                  <a:cubicBezTo>
                    <a:pt x="60" y="231"/>
                    <a:pt x="60" y="231"/>
                    <a:pt x="60" y="231"/>
                  </a:cubicBezTo>
                  <a:cubicBezTo>
                    <a:pt x="56" y="231"/>
                    <a:pt x="53" y="228"/>
                    <a:pt x="53" y="224"/>
                  </a:cubicBezTo>
                  <a:cubicBezTo>
                    <a:pt x="53" y="220"/>
                    <a:pt x="56" y="216"/>
                    <a:pt x="60" y="216"/>
                  </a:cubicBezTo>
                  <a:cubicBezTo>
                    <a:pt x="227" y="216"/>
                    <a:pt x="227" y="216"/>
                    <a:pt x="227" y="216"/>
                  </a:cubicBezTo>
                  <a:cubicBezTo>
                    <a:pt x="239" y="216"/>
                    <a:pt x="249" y="207"/>
                    <a:pt x="249" y="195"/>
                  </a:cubicBezTo>
                  <a:cubicBezTo>
                    <a:pt x="249" y="183"/>
                    <a:pt x="239" y="173"/>
                    <a:pt x="227" y="173"/>
                  </a:cubicBezTo>
                  <a:cubicBezTo>
                    <a:pt x="101" y="173"/>
                    <a:pt x="101" y="173"/>
                    <a:pt x="101" y="173"/>
                  </a:cubicBezTo>
                  <a:cubicBezTo>
                    <a:pt x="97" y="173"/>
                    <a:pt x="94" y="170"/>
                    <a:pt x="94" y="166"/>
                  </a:cubicBezTo>
                  <a:cubicBezTo>
                    <a:pt x="94" y="162"/>
                    <a:pt x="97" y="159"/>
                    <a:pt x="101" y="159"/>
                  </a:cubicBezTo>
                  <a:cubicBezTo>
                    <a:pt x="225" y="159"/>
                    <a:pt x="225" y="159"/>
                    <a:pt x="225" y="159"/>
                  </a:cubicBezTo>
                  <a:cubicBezTo>
                    <a:pt x="237" y="159"/>
                    <a:pt x="246" y="149"/>
                    <a:pt x="246" y="137"/>
                  </a:cubicBezTo>
                  <a:cubicBezTo>
                    <a:pt x="246" y="125"/>
                    <a:pt x="237" y="115"/>
                    <a:pt x="225" y="115"/>
                  </a:cubicBezTo>
                  <a:cubicBezTo>
                    <a:pt x="23" y="115"/>
                    <a:pt x="23" y="115"/>
                    <a:pt x="23" y="115"/>
                  </a:cubicBezTo>
                  <a:cubicBezTo>
                    <a:pt x="19" y="115"/>
                    <a:pt x="16" y="112"/>
                    <a:pt x="16" y="108"/>
                  </a:cubicBezTo>
                  <a:cubicBezTo>
                    <a:pt x="16" y="104"/>
                    <a:pt x="19" y="101"/>
                    <a:pt x="23" y="101"/>
                  </a:cubicBezTo>
                  <a:cubicBezTo>
                    <a:pt x="60" y="101"/>
                    <a:pt x="60" y="101"/>
                    <a:pt x="60" y="101"/>
                  </a:cubicBezTo>
                  <a:cubicBezTo>
                    <a:pt x="72" y="101"/>
                    <a:pt x="81" y="91"/>
                    <a:pt x="81" y="79"/>
                  </a:cubicBezTo>
                  <a:cubicBezTo>
                    <a:pt x="81" y="67"/>
                    <a:pt x="72" y="58"/>
                    <a:pt x="60" y="58"/>
                  </a:cubicBezTo>
                  <a:cubicBezTo>
                    <a:pt x="21" y="58"/>
                    <a:pt x="21" y="58"/>
                    <a:pt x="21" y="58"/>
                  </a:cubicBezTo>
                  <a:cubicBezTo>
                    <a:pt x="17" y="58"/>
                    <a:pt x="14" y="54"/>
                    <a:pt x="14" y="50"/>
                  </a:cubicBezTo>
                  <a:cubicBezTo>
                    <a:pt x="14" y="46"/>
                    <a:pt x="17" y="43"/>
                    <a:pt x="21" y="43"/>
                  </a:cubicBezTo>
                  <a:cubicBezTo>
                    <a:pt x="140" y="43"/>
                    <a:pt x="140" y="43"/>
                    <a:pt x="140" y="43"/>
                  </a:cubicBezTo>
                  <a:cubicBezTo>
                    <a:pt x="141" y="43"/>
                    <a:pt x="142" y="43"/>
                    <a:pt x="144" y="43"/>
                  </a:cubicBezTo>
                  <a:cubicBezTo>
                    <a:pt x="314" y="43"/>
                    <a:pt x="314" y="43"/>
                    <a:pt x="314" y="43"/>
                  </a:cubicBezTo>
                  <a:cubicBezTo>
                    <a:pt x="314" y="43"/>
                    <a:pt x="314" y="43"/>
                    <a:pt x="315" y="43"/>
                  </a:cubicBezTo>
                  <a:cubicBezTo>
                    <a:pt x="319" y="43"/>
                    <a:pt x="322" y="40"/>
                    <a:pt x="322" y="36"/>
                  </a:cubicBezTo>
                  <a:cubicBezTo>
                    <a:pt x="322" y="32"/>
                    <a:pt x="319" y="29"/>
                    <a:pt x="315"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0" name="Freeform 8"/>
            <p:cNvSpPr>
              <a:spLocks/>
            </p:cNvSpPr>
            <p:nvPr userDrawn="1"/>
          </p:nvSpPr>
          <p:spPr bwMode="auto">
            <a:xfrm>
              <a:off x="6656" y="1140"/>
              <a:ext cx="74" cy="20"/>
            </a:xfrm>
            <a:custGeom>
              <a:avLst/>
              <a:gdLst>
                <a:gd name="T0" fmla="*/ 21 w 156"/>
                <a:gd name="T1" fmla="*/ 0 h 43"/>
                <a:gd name="T2" fmla="*/ 0 w 156"/>
                <a:gd name="T3" fmla="*/ 21 h 43"/>
                <a:gd name="T4" fmla="*/ 21 w 156"/>
                <a:gd name="T5" fmla="*/ 43 h 43"/>
                <a:gd name="T6" fmla="*/ 149 w 156"/>
                <a:gd name="T7" fmla="*/ 43 h 43"/>
                <a:gd name="T8" fmla="*/ 149 w 156"/>
                <a:gd name="T9" fmla="*/ 43 h 43"/>
                <a:gd name="T10" fmla="*/ 156 w 156"/>
                <a:gd name="T11" fmla="*/ 36 h 43"/>
                <a:gd name="T12" fmla="*/ 149 w 156"/>
                <a:gd name="T13" fmla="*/ 29 h 43"/>
                <a:gd name="T14" fmla="*/ 149 w 156"/>
                <a:gd name="T15" fmla="*/ 29 h 43"/>
                <a:gd name="T16" fmla="*/ 21 w 156"/>
                <a:gd name="T17" fmla="*/ 29 h 43"/>
                <a:gd name="T18" fmla="*/ 14 w 156"/>
                <a:gd name="T19" fmla="*/ 21 h 43"/>
                <a:gd name="T20" fmla="*/ 21 w 156"/>
                <a:gd name="T21" fmla="*/ 14 h 43"/>
                <a:gd name="T22" fmla="*/ 124 w 156"/>
                <a:gd name="T23" fmla="*/ 14 h 43"/>
                <a:gd name="T24" fmla="*/ 124 w 156"/>
                <a:gd name="T25" fmla="*/ 14 h 43"/>
                <a:gd name="T26" fmla="*/ 132 w 156"/>
                <a:gd name="T27" fmla="*/ 7 h 43"/>
                <a:gd name="T28" fmla="*/ 124 w 156"/>
                <a:gd name="T29" fmla="*/ 0 h 43"/>
                <a:gd name="T30" fmla="*/ 124 w 156"/>
                <a:gd name="T31" fmla="*/ 0 h 43"/>
                <a:gd name="T32" fmla="*/ 21 w 156"/>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43">
                  <a:moveTo>
                    <a:pt x="21" y="0"/>
                  </a:moveTo>
                  <a:cubicBezTo>
                    <a:pt x="9" y="0"/>
                    <a:pt x="0" y="9"/>
                    <a:pt x="0" y="21"/>
                  </a:cubicBezTo>
                  <a:cubicBezTo>
                    <a:pt x="0" y="33"/>
                    <a:pt x="9" y="43"/>
                    <a:pt x="21" y="43"/>
                  </a:cubicBezTo>
                  <a:cubicBezTo>
                    <a:pt x="149" y="43"/>
                    <a:pt x="149" y="43"/>
                    <a:pt x="149" y="43"/>
                  </a:cubicBezTo>
                  <a:cubicBezTo>
                    <a:pt x="149" y="43"/>
                    <a:pt x="149" y="43"/>
                    <a:pt x="149" y="43"/>
                  </a:cubicBezTo>
                  <a:cubicBezTo>
                    <a:pt x="153" y="43"/>
                    <a:pt x="156" y="40"/>
                    <a:pt x="156" y="36"/>
                  </a:cubicBezTo>
                  <a:cubicBezTo>
                    <a:pt x="156" y="32"/>
                    <a:pt x="153" y="29"/>
                    <a:pt x="149" y="29"/>
                  </a:cubicBezTo>
                  <a:cubicBezTo>
                    <a:pt x="149" y="29"/>
                    <a:pt x="149" y="29"/>
                    <a:pt x="149" y="29"/>
                  </a:cubicBezTo>
                  <a:cubicBezTo>
                    <a:pt x="21" y="29"/>
                    <a:pt x="21" y="29"/>
                    <a:pt x="21" y="29"/>
                  </a:cubicBezTo>
                  <a:cubicBezTo>
                    <a:pt x="17" y="29"/>
                    <a:pt x="14" y="25"/>
                    <a:pt x="14" y="21"/>
                  </a:cubicBezTo>
                  <a:cubicBezTo>
                    <a:pt x="14" y="17"/>
                    <a:pt x="17" y="14"/>
                    <a:pt x="21" y="14"/>
                  </a:cubicBezTo>
                  <a:cubicBezTo>
                    <a:pt x="124" y="14"/>
                    <a:pt x="124" y="14"/>
                    <a:pt x="124" y="14"/>
                  </a:cubicBezTo>
                  <a:cubicBezTo>
                    <a:pt x="124" y="14"/>
                    <a:pt x="124" y="14"/>
                    <a:pt x="124" y="14"/>
                  </a:cubicBezTo>
                  <a:cubicBezTo>
                    <a:pt x="128" y="14"/>
                    <a:pt x="132" y="11"/>
                    <a:pt x="132" y="7"/>
                  </a:cubicBezTo>
                  <a:cubicBezTo>
                    <a:pt x="132" y="3"/>
                    <a:pt x="128" y="0"/>
                    <a:pt x="124" y="0"/>
                  </a:cubicBezTo>
                  <a:cubicBezTo>
                    <a:pt x="124" y="0"/>
                    <a:pt x="124" y="0"/>
                    <a:pt x="124" y="0"/>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1" name="Freeform 9"/>
            <p:cNvSpPr>
              <a:spLocks/>
            </p:cNvSpPr>
            <p:nvPr userDrawn="1"/>
          </p:nvSpPr>
          <p:spPr bwMode="auto">
            <a:xfrm>
              <a:off x="6570" y="1112"/>
              <a:ext cx="144" cy="21"/>
            </a:xfrm>
            <a:custGeom>
              <a:avLst/>
              <a:gdLst>
                <a:gd name="T0" fmla="*/ 306 w 306"/>
                <a:gd name="T1" fmla="*/ 36 h 43"/>
                <a:gd name="T2" fmla="*/ 299 w 306"/>
                <a:gd name="T3" fmla="*/ 29 h 43"/>
                <a:gd name="T4" fmla="*/ 299 w 306"/>
                <a:gd name="T5" fmla="*/ 29 h 43"/>
                <a:gd name="T6" fmla="*/ 299 w 306"/>
                <a:gd name="T7" fmla="*/ 29 h 43"/>
                <a:gd name="T8" fmla="*/ 21 w 306"/>
                <a:gd name="T9" fmla="*/ 29 h 43"/>
                <a:gd name="T10" fmla="*/ 14 w 306"/>
                <a:gd name="T11" fmla="*/ 22 h 43"/>
                <a:gd name="T12" fmla="*/ 21 w 306"/>
                <a:gd name="T13" fmla="*/ 14 h 43"/>
                <a:gd name="T14" fmla="*/ 291 w 306"/>
                <a:gd name="T15" fmla="*/ 14 h 43"/>
                <a:gd name="T16" fmla="*/ 291 w 306"/>
                <a:gd name="T17" fmla="*/ 14 h 43"/>
                <a:gd name="T18" fmla="*/ 298 w 306"/>
                <a:gd name="T19" fmla="*/ 7 h 43"/>
                <a:gd name="T20" fmla="*/ 291 w 306"/>
                <a:gd name="T21" fmla="*/ 0 h 43"/>
                <a:gd name="T22" fmla="*/ 291 w 306"/>
                <a:gd name="T23" fmla="*/ 0 h 43"/>
                <a:gd name="T24" fmla="*/ 291 w 306"/>
                <a:gd name="T25" fmla="*/ 0 h 43"/>
                <a:gd name="T26" fmla="*/ 21 w 306"/>
                <a:gd name="T27" fmla="*/ 0 h 43"/>
                <a:gd name="T28" fmla="*/ 0 w 306"/>
                <a:gd name="T29" fmla="*/ 22 h 43"/>
                <a:gd name="T30" fmla="*/ 21 w 306"/>
                <a:gd name="T31" fmla="*/ 43 h 43"/>
                <a:gd name="T32" fmla="*/ 299 w 306"/>
                <a:gd name="T33" fmla="*/ 43 h 43"/>
                <a:gd name="T34" fmla="*/ 306 w 306"/>
                <a:gd name="T35"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43">
                  <a:moveTo>
                    <a:pt x="306" y="36"/>
                  </a:moveTo>
                  <a:cubicBezTo>
                    <a:pt x="306" y="32"/>
                    <a:pt x="303" y="29"/>
                    <a:pt x="299" y="29"/>
                  </a:cubicBezTo>
                  <a:cubicBezTo>
                    <a:pt x="299" y="29"/>
                    <a:pt x="299" y="29"/>
                    <a:pt x="299" y="29"/>
                  </a:cubicBezTo>
                  <a:cubicBezTo>
                    <a:pt x="299" y="29"/>
                    <a:pt x="299" y="29"/>
                    <a:pt x="299" y="29"/>
                  </a:cubicBezTo>
                  <a:cubicBezTo>
                    <a:pt x="21" y="29"/>
                    <a:pt x="21" y="29"/>
                    <a:pt x="21" y="29"/>
                  </a:cubicBezTo>
                  <a:cubicBezTo>
                    <a:pt x="17" y="29"/>
                    <a:pt x="14" y="26"/>
                    <a:pt x="14" y="22"/>
                  </a:cubicBezTo>
                  <a:cubicBezTo>
                    <a:pt x="14" y="18"/>
                    <a:pt x="17" y="14"/>
                    <a:pt x="21" y="14"/>
                  </a:cubicBezTo>
                  <a:cubicBezTo>
                    <a:pt x="291" y="14"/>
                    <a:pt x="291" y="14"/>
                    <a:pt x="291" y="14"/>
                  </a:cubicBezTo>
                  <a:cubicBezTo>
                    <a:pt x="291" y="14"/>
                    <a:pt x="291" y="14"/>
                    <a:pt x="291" y="14"/>
                  </a:cubicBezTo>
                  <a:cubicBezTo>
                    <a:pt x="295" y="14"/>
                    <a:pt x="298" y="11"/>
                    <a:pt x="298" y="7"/>
                  </a:cubicBezTo>
                  <a:cubicBezTo>
                    <a:pt x="298" y="3"/>
                    <a:pt x="295" y="0"/>
                    <a:pt x="291" y="0"/>
                  </a:cubicBezTo>
                  <a:cubicBezTo>
                    <a:pt x="291" y="0"/>
                    <a:pt x="291" y="0"/>
                    <a:pt x="291" y="0"/>
                  </a:cubicBezTo>
                  <a:cubicBezTo>
                    <a:pt x="291" y="0"/>
                    <a:pt x="291" y="0"/>
                    <a:pt x="291" y="0"/>
                  </a:cubicBezTo>
                  <a:cubicBezTo>
                    <a:pt x="21" y="0"/>
                    <a:pt x="21" y="0"/>
                    <a:pt x="21" y="0"/>
                  </a:cubicBezTo>
                  <a:cubicBezTo>
                    <a:pt x="10" y="0"/>
                    <a:pt x="0" y="10"/>
                    <a:pt x="0" y="22"/>
                  </a:cubicBezTo>
                  <a:cubicBezTo>
                    <a:pt x="0" y="34"/>
                    <a:pt x="10" y="43"/>
                    <a:pt x="21" y="43"/>
                  </a:cubicBezTo>
                  <a:cubicBezTo>
                    <a:pt x="299" y="43"/>
                    <a:pt x="299" y="43"/>
                    <a:pt x="299" y="43"/>
                  </a:cubicBezTo>
                  <a:cubicBezTo>
                    <a:pt x="303" y="43"/>
                    <a:pt x="306" y="40"/>
                    <a:pt x="30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2" name="Freeform 10"/>
            <p:cNvSpPr>
              <a:spLocks/>
            </p:cNvSpPr>
            <p:nvPr userDrawn="1"/>
          </p:nvSpPr>
          <p:spPr bwMode="auto">
            <a:xfrm>
              <a:off x="6656" y="1167"/>
              <a:ext cx="77" cy="20"/>
            </a:xfrm>
            <a:custGeom>
              <a:avLst/>
              <a:gdLst>
                <a:gd name="T0" fmla="*/ 156 w 163"/>
                <a:gd name="T1" fmla="*/ 29 h 43"/>
                <a:gd name="T2" fmla="*/ 156 w 163"/>
                <a:gd name="T3" fmla="*/ 29 h 43"/>
                <a:gd name="T4" fmla="*/ 156 w 163"/>
                <a:gd name="T5" fmla="*/ 29 h 43"/>
                <a:gd name="T6" fmla="*/ 21 w 163"/>
                <a:gd name="T7" fmla="*/ 29 h 43"/>
                <a:gd name="T8" fmla="*/ 14 w 163"/>
                <a:gd name="T9" fmla="*/ 21 h 43"/>
                <a:gd name="T10" fmla="*/ 21 w 163"/>
                <a:gd name="T11" fmla="*/ 14 h 43"/>
                <a:gd name="T12" fmla="*/ 130 w 163"/>
                <a:gd name="T13" fmla="*/ 14 h 43"/>
                <a:gd name="T14" fmla="*/ 130 w 163"/>
                <a:gd name="T15" fmla="*/ 14 h 43"/>
                <a:gd name="T16" fmla="*/ 131 w 163"/>
                <a:gd name="T17" fmla="*/ 14 h 43"/>
                <a:gd name="T18" fmla="*/ 138 w 163"/>
                <a:gd name="T19" fmla="*/ 7 h 43"/>
                <a:gd name="T20" fmla="*/ 131 w 163"/>
                <a:gd name="T21" fmla="*/ 0 h 43"/>
                <a:gd name="T22" fmla="*/ 131 w 163"/>
                <a:gd name="T23" fmla="*/ 0 h 43"/>
                <a:gd name="T24" fmla="*/ 131 w 163"/>
                <a:gd name="T25" fmla="*/ 0 h 43"/>
                <a:gd name="T26" fmla="*/ 21 w 163"/>
                <a:gd name="T27" fmla="*/ 0 h 43"/>
                <a:gd name="T28" fmla="*/ 0 w 163"/>
                <a:gd name="T29" fmla="*/ 21 h 43"/>
                <a:gd name="T30" fmla="*/ 21 w 163"/>
                <a:gd name="T31" fmla="*/ 43 h 43"/>
                <a:gd name="T32" fmla="*/ 156 w 163"/>
                <a:gd name="T33" fmla="*/ 43 h 43"/>
                <a:gd name="T34" fmla="*/ 163 w 163"/>
                <a:gd name="T35" fmla="*/ 36 h 43"/>
                <a:gd name="T36" fmla="*/ 156 w 163"/>
                <a:gd name="T3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43">
                  <a:moveTo>
                    <a:pt x="156" y="29"/>
                  </a:moveTo>
                  <a:cubicBezTo>
                    <a:pt x="156" y="29"/>
                    <a:pt x="156" y="29"/>
                    <a:pt x="156" y="29"/>
                  </a:cubicBezTo>
                  <a:cubicBezTo>
                    <a:pt x="156" y="29"/>
                    <a:pt x="156" y="29"/>
                    <a:pt x="156" y="29"/>
                  </a:cubicBezTo>
                  <a:cubicBezTo>
                    <a:pt x="21" y="29"/>
                    <a:pt x="21" y="29"/>
                    <a:pt x="21" y="29"/>
                  </a:cubicBezTo>
                  <a:cubicBezTo>
                    <a:pt x="17" y="29"/>
                    <a:pt x="14" y="25"/>
                    <a:pt x="14" y="21"/>
                  </a:cubicBezTo>
                  <a:cubicBezTo>
                    <a:pt x="14" y="17"/>
                    <a:pt x="17" y="14"/>
                    <a:pt x="21" y="14"/>
                  </a:cubicBezTo>
                  <a:cubicBezTo>
                    <a:pt x="130" y="14"/>
                    <a:pt x="130" y="14"/>
                    <a:pt x="130" y="14"/>
                  </a:cubicBezTo>
                  <a:cubicBezTo>
                    <a:pt x="130" y="14"/>
                    <a:pt x="130" y="14"/>
                    <a:pt x="130" y="14"/>
                  </a:cubicBezTo>
                  <a:cubicBezTo>
                    <a:pt x="130" y="14"/>
                    <a:pt x="130" y="14"/>
                    <a:pt x="131" y="14"/>
                  </a:cubicBezTo>
                  <a:cubicBezTo>
                    <a:pt x="134" y="14"/>
                    <a:pt x="138" y="11"/>
                    <a:pt x="138" y="7"/>
                  </a:cubicBezTo>
                  <a:cubicBezTo>
                    <a:pt x="138" y="3"/>
                    <a:pt x="134" y="0"/>
                    <a:pt x="131" y="0"/>
                  </a:cubicBezTo>
                  <a:cubicBezTo>
                    <a:pt x="131" y="0"/>
                    <a:pt x="131" y="0"/>
                    <a:pt x="131" y="0"/>
                  </a:cubicBezTo>
                  <a:cubicBezTo>
                    <a:pt x="131" y="0"/>
                    <a:pt x="131" y="0"/>
                    <a:pt x="131" y="0"/>
                  </a:cubicBezTo>
                  <a:cubicBezTo>
                    <a:pt x="21" y="0"/>
                    <a:pt x="21" y="0"/>
                    <a:pt x="21" y="0"/>
                  </a:cubicBezTo>
                  <a:cubicBezTo>
                    <a:pt x="9" y="0"/>
                    <a:pt x="0" y="9"/>
                    <a:pt x="0" y="21"/>
                  </a:cubicBezTo>
                  <a:cubicBezTo>
                    <a:pt x="0" y="33"/>
                    <a:pt x="9" y="43"/>
                    <a:pt x="21" y="43"/>
                  </a:cubicBezTo>
                  <a:cubicBezTo>
                    <a:pt x="156" y="43"/>
                    <a:pt x="156" y="43"/>
                    <a:pt x="156" y="43"/>
                  </a:cubicBezTo>
                  <a:cubicBezTo>
                    <a:pt x="160" y="43"/>
                    <a:pt x="163" y="40"/>
                    <a:pt x="163" y="36"/>
                  </a:cubicBezTo>
                  <a:cubicBezTo>
                    <a:pt x="163" y="32"/>
                    <a:pt x="160" y="29"/>
                    <a:pt x="156"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3" name="Freeform 11"/>
            <p:cNvSpPr>
              <a:spLocks/>
            </p:cNvSpPr>
            <p:nvPr userDrawn="1"/>
          </p:nvSpPr>
          <p:spPr bwMode="auto">
            <a:xfrm>
              <a:off x="6647" y="1194"/>
              <a:ext cx="78" cy="21"/>
            </a:xfrm>
            <a:custGeom>
              <a:avLst/>
              <a:gdLst>
                <a:gd name="T0" fmla="*/ 166 w 166"/>
                <a:gd name="T1" fmla="*/ 36 h 44"/>
                <a:gd name="T2" fmla="*/ 159 w 166"/>
                <a:gd name="T3" fmla="*/ 29 h 44"/>
                <a:gd name="T4" fmla="*/ 159 w 166"/>
                <a:gd name="T5" fmla="*/ 29 h 44"/>
                <a:gd name="T6" fmla="*/ 21 w 166"/>
                <a:gd name="T7" fmla="*/ 29 h 44"/>
                <a:gd name="T8" fmla="*/ 14 w 166"/>
                <a:gd name="T9" fmla="*/ 22 h 44"/>
                <a:gd name="T10" fmla="*/ 21 w 166"/>
                <a:gd name="T11" fmla="*/ 15 h 44"/>
                <a:gd name="T12" fmla="*/ 152 w 166"/>
                <a:gd name="T13" fmla="*/ 15 h 44"/>
                <a:gd name="T14" fmla="*/ 152 w 166"/>
                <a:gd name="T15" fmla="*/ 15 h 44"/>
                <a:gd name="T16" fmla="*/ 159 w 166"/>
                <a:gd name="T17" fmla="*/ 8 h 44"/>
                <a:gd name="T18" fmla="*/ 152 w 166"/>
                <a:gd name="T19" fmla="*/ 0 h 44"/>
                <a:gd name="T20" fmla="*/ 152 w 166"/>
                <a:gd name="T21" fmla="*/ 0 h 44"/>
                <a:gd name="T22" fmla="*/ 21 w 166"/>
                <a:gd name="T23" fmla="*/ 0 h 44"/>
                <a:gd name="T24" fmla="*/ 0 w 166"/>
                <a:gd name="T25" fmla="*/ 22 h 44"/>
                <a:gd name="T26" fmla="*/ 21 w 166"/>
                <a:gd name="T27" fmla="*/ 44 h 44"/>
                <a:gd name="T28" fmla="*/ 159 w 166"/>
                <a:gd name="T29" fmla="*/ 44 h 44"/>
                <a:gd name="T30" fmla="*/ 159 w 166"/>
                <a:gd name="T31" fmla="*/ 44 h 44"/>
                <a:gd name="T32" fmla="*/ 166 w 166"/>
                <a:gd name="T3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44">
                  <a:moveTo>
                    <a:pt x="166" y="36"/>
                  </a:moveTo>
                  <a:cubicBezTo>
                    <a:pt x="166" y="33"/>
                    <a:pt x="163" y="29"/>
                    <a:pt x="159" y="29"/>
                  </a:cubicBezTo>
                  <a:cubicBezTo>
                    <a:pt x="159" y="29"/>
                    <a:pt x="159" y="29"/>
                    <a:pt x="159" y="29"/>
                  </a:cubicBezTo>
                  <a:cubicBezTo>
                    <a:pt x="21" y="29"/>
                    <a:pt x="21" y="29"/>
                    <a:pt x="21" y="29"/>
                  </a:cubicBezTo>
                  <a:cubicBezTo>
                    <a:pt x="17" y="29"/>
                    <a:pt x="14" y="26"/>
                    <a:pt x="14" y="22"/>
                  </a:cubicBezTo>
                  <a:cubicBezTo>
                    <a:pt x="14" y="18"/>
                    <a:pt x="17" y="15"/>
                    <a:pt x="21" y="15"/>
                  </a:cubicBezTo>
                  <a:cubicBezTo>
                    <a:pt x="152" y="15"/>
                    <a:pt x="152" y="15"/>
                    <a:pt x="152" y="15"/>
                  </a:cubicBezTo>
                  <a:cubicBezTo>
                    <a:pt x="152" y="15"/>
                    <a:pt x="152" y="15"/>
                    <a:pt x="152" y="15"/>
                  </a:cubicBezTo>
                  <a:cubicBezTo>
                    <a:pt x="155" y="15"/>
                    <a:pt x="159" y="11"/>
                    <a:pt x="159" y="8"/>
                  </a:cubicBezTo>
                  <a:cubicBezTo>
                    <a:pt x="159" y="4"/>
                    <a:pt x="155" y="1"/>
                    <a:pt x="152" y="0"/>
                  </a:cubicBezTo>
                  <a:cubicBezTo>
                    <a:pt x="152" y="0"/>
                    <a:pt x="152" y="0"/>
                    <a:pt x="152" y="0"/>
                  </a:cubicBezTo>
                  <a:cubicBezTo>
                    <a:pt x="21" y="0"/>
                    <a:pt x="21" y="0"/>
                    <a:pt x="21" y="0"/>
                  </a:cubicBezTo>
                  <a:cubicBezTo>
                    <a:pt x="9" y="0"/>
                    <a:pt x="0" y="10"/>
                    <a:pt x="0" y="22"/>
                  </a:cubicBezTo>
                  <a:cubicBezTo>
                    <a:pt x="0" y="34"/>
                    <a:pt x="9" y="44"/>
                    <a:pt x="21" y="44"/>
                  </a:cubicBezTo>
                  <a:cubicBezTo>
                    <a:pt x="159" y="44"/>
                    <a:pt x="159" y="44"/>
                    <a:pt x="159" y="44"/>
                  </a:cubicBezTo>
                  <a:cubicBezTo>
                    <a:pt x="159" y="44"/>
                    <a:pt x="159" y="44"/>
                    <a:pt x="159" y="44"/>
                  </a:cubicBezTo>
                  <a:cubicBezTo>
                    <a:pt x="163" y="43"/>
                    <a:pt x="166" y="40"/>
                    <a:pt x="16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4" name="Freeform 12"/>
            <p:cNvSpPr>
              <a:spLocks/>
            </p:cNvSpPr>
            <p:nvPr userDrawn="1"/>
          </p:nvSpPr>
          <p:spPr bwMode="auto">
            <a:xfrm>
              <a:off x="6670" y="1221"/>
              <a:ext cx="42" cy="20"/>
            </a:xfrm>
            <a:custGeom>
              <a:avLst/>
              <a:gdLst>
                <a:gd name="T0" fmla="*/ 74 w 91"/>
                <a:gd name="T1" fmla="*/ 29 h 43"/>
                <a:gd name="T2" fmla="*/ 22 w 91"/>
                <a:gd name="T3" fmla="*/ 29 h 43"/>
                <a:gd name="T4" fmla="*/ 15 w 91"/>
                <a:gd name="T5" fmla="*/ 22 h 43"/>
                <a:gd name="T6" fmla="*/ 22 w 91"/>
                <a:gd name="T7" fmla="*/ 15 h 43"/>
                <a:gd name="T8" fmla="*/ 84 w 91"/>
                <a:gd name="T9" fmla="*/ 15 h 43"/>
                <a:gd name="T10" fmla="*/ 84 w 91"/>
                <a:gd name="T11" fmla="*/ 15 h 43"/>
                <a:gd name="T12" fmla="*/ 84 w 91"/>
                <a:gd name="T13" fmla="*/ 15 h 43"/>
                <a:gd name="T14" fmla="*/ 91 w 91"/>
                <a:gd name="T15" fmla="*/ 7 h 43"/>
                <a:gd name="T16" fmla="*/ 84 w 91"/>
                <a:gd name="T17" fmla="*/ 0 h 43"/>
                <a:gd name="T18" fmla="*/ 83 w 91"/>
                <a:gd name="T19" fmla="*/ 0 h 43"/>
                <a:gd name="T20" fmla="*/ 83 w 91"/>
                <a:gd name="T21" fmla="*/ 0 h 43"/>
                <a:gd name="T22" fmla="*/ 22 w 91"/>
                <a:gd name="T23" fmla="*/ 0 h 43"/>
                <a:gd name="T24" fmla="*/ 0 w 91"/>
                <a:gd name="T25" fmla="*/ 22 h 43"/>
                <a:gd name="T26" fmla="*/ 22 w 91"/>
                <a:gd name="T27" fmla="*/ 43 h 43"/>
                <a:gd name="T28" fmla="*/ 74 w 91"/>
                <a:gd name="T29" fmla="*/ 43 h 43"/>
                <a:gd name="T30" fmla="*/ 74 w 91"/>
                <a:gd name="T31" fmla="*/ 43 h 43"/>
                <a:gd name="T32" fmla="*/ 81 w 91"/>
                <a:gd name="T33" fmla="*/ 36 h 43"/>
                <a:gd name="T34" fmla="*/ 74 w 9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43">
                  <a:moveTo>
                    <a:pt x="74" y="29"/>
                  </a:moveTo>
                  <a:cubicBezTo>
                    <a:pt x="22" y="29"/>
                    <a:pt x="22" y="29"/>
                    <a:pt x="22" y="29"/>
                  </a:cubicBezTo>
                  <a:cubicBezTo>
                    <a:pt x="18" y="29"/>
                    <a:pt x="15" y="26"/>
                    <a:pt x="15" y="22"/>
                  </a:cubicBezTo>
                  <a:cubicBezTo>
                    <a:pt x="15" y="18"/>
                    <a:pt x="18" y="15"/>
                    <a:pt x="22" y="15"/>
                  </a:cubicBezTo>
                  <a:cubicBezTo>
                    <a:pt x="84" y="15"/>
                    <a:pt x="84" y="15"/>
                    <a:pt x="84" y="15"/>
                  </a:cubicBezTo>
                  <a:cubicBezTo>
                    <a:pt x="84" y="15"/>
                    <a:pt x="84" y="15"/>
                    <a:pt x="84" y="15"/>
                  </a:cubicBezTo>
                  <a:cubicBezTo>
                    <a:pt x="84" y="15"/>
                    <a:pt x="84" y="15"/>
                    <a:pt x="84" y="15"/>
                  </a:cubicBezTo>
                  <a:cubicBezTo>
                    <a:pt x="87" y="15"/>
                    <a:pt x="91" y="11"/>
                    <a:pt x="91" y="7"/>
                  </a:cubicBezTo>
                  <a:cubicBezTo>
                    <a:pt x="91" y="3"/>
                    <a:pt x="87" y="0"/>
                    <a:pt x="84" y="0"/>
                  </a:cubicBezTo>
                  <a:cubicBezTo>
                    <a:pt x="83" y="0"/>
                    <a:pt x="83" y="0"/>
                    <a:pt x="83" y="0"/>
                  </a:cubicBezTo>
                  <a:cubicBezTo>
                    <a:pt x="83" y="0"/>
                    <a:pt x="83" y="0"/>
                    <a:pt x="83" y="0"/>
                  </a:cubicBezTo>
                  <a:cubicBezTo>
                    <a:pt x="22" y="0"/>
                    <a:pt x="22" y="0"/>
                    <a:pt x="22" y="0"/>
                  </a:cubicBezTo>
                  <a:cubicBezTo>
                    <a:pt x="10" y="0"/>
                    <a:pt x="0" y="10"/>
                    <a:pt x="0" y="22"/>
                  </a:cubicBezTo>
                  <a:cubicBezTo>
                    <a:pt x="0" y="34"/>
                    <a:pt x="10" y="43"/>
                    <a:pt x="22" y="43"/>
                  </a:cubicBezTo>
                  <a:cubicBezTo>
                    <a:pt x="74" y="43"/>
                    <a:pt x="74" y="43"/>
                    <a:pt x="74" y="43"/>
                  </a:cubicBezTo>
                  <a:cubicBezTo>
                    <a:pt x="74" y="43"/>
                    <a:pt x="74" y="43"/>
                    <a:pt x="74" y="43"/>
                  </a:cubicBezTo>
                  <a:cubicBezTo>
                    <a:pt x="77" y="43"/>
                    <a:pt x="81" y="40"/>
                    <a:pt x="81" y="36"/>
                  </a:cubicBezTo>
                  <a:cubicBezTo>
                    <a:pt x="81" y="32"/>
                    <a:pt x="77" y="29"/>
                    <a:pt x="74"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9398905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8" name="Picture 237"/>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9777765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107C10"/>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122" name="Picture 121"/>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39311152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9" name="Picture 238"/>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27614056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1">
    <p:bg>
      <p:bgPr>
        <a:solidFill>
          <a:srgbClr val="0072C6"/>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419246" y="1939607"/>
            <a:ext cx="3779157" cy="4890007"/>
          </a:xfrm>
          <a:prstGeom prst="rect">
            <a:avLst/>
          </a:prstGeom>
        </p:spPr>
      </p:pic>
      <p:sp>
        <p:nvSpPr>
          <p:cNvPr id="6" name="Title 4"/>
          <p:cNvSpPr>
            <a:spLocks noGrp="1"/>
          </p:cNvSpPr>
          <p:nvPr>
            <p:ph type="title" hasCustomPrompt="1"/>
          </p:nvPr>
        </p:nvSpPr>
        <p:spPr>
          <a:xfrm>
            <a:off x="269240" y="1186356"/>
            <a:ext cx="9859116" cy="2697988"/>
          </a:xfrm>
        </p:spPr>
        <p:txBody>
          <a:bodyPr/>
          <a:lstStyle>
            <a:lvl1pPr>
              <a:defRPr sz="7058"/>
            </a:lvl1pPr>
          </a:lstStyle>
          <a:p>
            <a:r>
              <a:rPr lang="en-US" b="1" dirty="0">
                <a:solidFill>
                  <a:schemeClr val="tx1"/>
                </a:solidFill>
              </a:rPr>
              <a:t>Demonstration:</a:t>
            </a:r>
            <a:r>
              <a:rPr lang="en-US" dirty="0">
                <a:solidFill>
                  <a:schemeClr val="tx1"/>
                </a:solidFill>
              </a:rPr>
              <a:t> </a:t>
            </a:r>
            <a:br>
              <a:rPr lang="en-US" dirty="0">
                <a:solidFill>
                  <a:schemeClr val="tx1"/>
                </a:solidFill>
              </a:rPr>
            </a:br>
            <a:r>
              <a:rPr lang="en-US" dirty="0">
                <a:solidFill>
                  <a:schemeClr val="tx1"/>
                </a:solidFill>
              </a:rPr>
              <a:t>Demo Title</a:t>
            </a:r>
          </a:p>
        </p:txBody>
      </p:sp>
    </p:spTree>
    <p:extLst>
      <p:ext uri="{BB962C8B-B14F-4D97-AF65-F5344CB8AC3E}">
        <p14:creationId xmlns:p14="http://schemas.microsoft.com/office/powerpoint/2010/main" val="271555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5C2D9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46811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3"/>
          <p:cNvSpPr txBox="1">
            <a:spLocks/>
          </p:cNvSpPr>
          <p:nvPr userDrawn="1"/>
        </p:nvSpPr>
        <p:spPr>
          <a:xfrm>
            <a:off x="4588565" y="6492876"/>
            <a:ext cx="2844800" cy="365125"/>
          </a:xfrm>
          <a:prstGeom prst="rect">
            <a:avLst/>
          </a:prstGeom>
        </p:spPr>
        <p:txBody>
          <a:bodyPr lIns="182871" tIns="45717" rIns="182871" bIns="45717"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78" dirty="0">
                <a:latin typeface="Segoe" panose="020B0502040504020203" pitchFamily="34" charset="0"/>
              </a:rPr>
              <a:t>Microsoft Confidential</a:t>
            </a:r>
          </a:p>
        </p:txBody>
      </p:sp>
    </p:spTree>
    <p:extLst>
      <p:ext uri="{BB962C8B-B14F-4D97-AF65-F5344CB8AC3E}">
        <p14:creationId xmlns:p14="http://schemas.microsoft.com/office/powerpoint/2010/main" val="277048834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6226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107C1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8761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09331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29679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425686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Knowledge Measure">
    <p:bg>
      <p:bgPr>
        <a:solidFill>
          <a:srgbClr val="107C10"/>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6"/>
            <a:ext cx="11653523" cy="3059939"/>
          </a:xfrm>
        </p:spPr>
        <p:txBody>
          <a:bodyPr>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baseline="0">
                <a:solidFill>
                  <a:schemeClr val="bg1"/>
                </a:solidFill>
              </a:defRPr>
            </a:lvl1pPr>
          </a:lstStyle>
          <a:p>
            <a:pPr lvl="0"/>
            <a:r>
              <a:rPr lang="en-US" dirty="0"/>
              <a:t>Question 1</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2</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3</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4</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5</a:t>
            </a:r>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Knowledge Measure</a:t>
            </a:r>
          </a:p>
        </p:txBody>
      </p:sp>
      <p:pic>
        <p:nvPicPr>
          <p:cNvPr id="5" name="Picture 4"/>
          <p:cNvPicPr>
            <a:picLocks noChangeAspect="1"/>
          </p:cNvPicPr>
          <p:nvPr userDrawn="1"/>
        </p:nvPicPr>
        <p:blipFill>
          <a:blip r:embed="rId2"/>
          <a:stretch>
            <a:fillRect/>
          </a:stretch>
        </p:blipFill>
        <p:spPr>
          <a:xfrm>
            <a:off x="7719629" y="4105937"/>
            <a:ext cx="4732852" cy="3158416"/>
          </a:xfrm>
          <a:prstGeom prst="rect">
            <a:avLst/>
          </a:prstGeom>
        </p:spPr>
      </p:pic>
    </p:spTree>
    <p:extLst>
      <p:ext uri="{BB962C8B-B14F-4D97-AF65-F5344CB8AC3E}">
        <p14:creationId xmlns:p14="http://schemas.microsoft.com/office/powerpoint/2010/main" val="298458066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
        <p:nvSpPr>
          <p:cNvPr id="4" name="Slide Number Placeholder 3"/>
          <p:cNvSpPr txBox="1">
            <a:spLocks/>
          </p:cNvSpPr>
          <p:nvPr userDrawn="1"/>
        </p:nvSpPr>
        <p:spPr>
          <a:xfrm>
            <a:off x="4588565" y="6492876"/>
            <a:ext cx="2844800" cy="365125"/>
          </a:xfrm>
          <a:prstGeom prst="rect">
            <a:avLst/>
          </a:prstGeom>
        </p:spPr>
        <p:txBody>
          <a:bodyPr lIns="182871" tIns="45717" rIns="182871" bIns="45717"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78" dirty="0">
                <a:latin typeface="Segoe" panose="020B0502040504020203" pitchFamily="34" charset="0"/>
              </a:rPr>
              <a:t>Microsoft Confidential</a:t>
            </a:r>
          </a:p>
        </p:txBody>
      </p:sp>
    </p:spTree>
    <p:extLst>
      <p:ext uri="{BB962C8B-B14F-4D97-AF65-F5344CB8AC3E}">
        <p14:creationId xmlns:p14="http://schemas.microsoft.com/office/powerpoint/2010/main" val="237192803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719808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dirty="0"/>
              <a:t>Click to edit Master title style</a:t>
            </a:r>
          </a:p>
        </p:txBody>
      </p:sp>
      <p:sp>
        <p:nvSpPr>
          <p:cNvPr id="5" name="Slide Number Placeholder 4"/>
          <p:cNvSpPr>
            <a:spLocks noGrp="1"/>
          </p:cNvSpPr>
          <p:nvPr>
            <p:ph type="sldNum" sz="quarter" idx="12"/>
          </p:nvPr>
        </p:nvSpPr>
        <p:spPr>
          <a:xfrm>
            <a:off x="8850631" y="6356351"/>
            <a:ext cx="2743200" cy="365125"/>
          </a:xfrm>
          <a:prstGeom prst="rect">
            <a:avLst/>
          </a:prstGeom>
        </p:spPr>
        <p:txBody>
          <a:bodyPr/>
          <a:lstStyle>
            <a:lvl1pPr>
              <a:defRPr sz="900"/>
            </a:lvl1pPr>
          </a:lstStyle>
          <a:p>
            <a:fld id="{AFFF257A-30C5-4AFB-911B-BE4CEEA1EA82}" type="slidenum">
              <a:rPr lang="en-US" smtClean="0">
                <a:solidFill>
                  <a:prstClr val="black">
                    <a:tint val="75000"/>
                  </a:prstClr>
                </a:solidFill>
              </a:rPr>
              <a:pPr/>
              <a:t>‹#›</a:t>
            </a:fld>
            <a:endParaRPr lang="en-US" dirty="0">
              <a:solidFill>
                <a:prstClr val="black">
                  <a:tint val="75000"/>
                </a:prstClr>
              </a:solidFill>
            </a:endParaRPr>
          </a:p>
        </p:txBody>
      </p:sp>
      <p:sp>
        <p:nvSpPr>
          <p:cNvPr id="7" name="Text Placeholder 6"/>
          <p:cNvSpPr>
            <a:spLocks noGrp="1"/>
          </p:cNvSpPr>
          <p:nvPr>
            <p:ph type="body" sz="quarter" idx="13"/>
          </p:nvPr>
        </p:nvSpPr>
        <p:spPr>
          <a:xfrm>
            <a:off x="402337" y="1143000"/>
            <a:ext cx="11173968" cy="1758120"/>
          </a:xfrm>
        </p:spPr>
        <p:txBody>
          <a:bodyPr/>
          <a:lstStyle>
            <a:lvl1pPr>
              <a:defRPr sz="1800"/>
            </a:lvl1pPr>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p:cNvSpPr txBox="1">
            <a:spLocks/>
          </p:cNvSpPr>
          <p:nvPr userDrawn="1"/>
        </p:nvSpPr>
        <p:spPr>
          <a:xfrm>
            <a:off x="4673600" y="6355081"/>
            <a:ext cx="2844800" cy="365125"/>
          </a:xfrm>
          <a:prstGeom prst="rect">
            <a:avLst/>
          </a:prstGeom>
        </p:spPr>
        <p:txBody>
          <a:bodyPr vert="horz" lIns="182854" tIns="45713" rIns="182854" bIns="45713"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900" dirty="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15113972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1" y="361950"/>
            <a:ext cx="11811000" cy="5962650"/>
          </a:xfrm>
          <a:prstGeom prst="rect">
            <a:avLst/>
          </a:prstGeom>
        </p:spPr>
        <p:txBody>
          <a:bodyPr vert="horz" lIns="91414" tIns="45706" rIns="91414" bIns="45706"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2018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255054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4BAEA856-D6E1-42A4-9356-6BE13B26CF23}" type="datetimeFigureOut">
              <a:rPr lang="en-US" smtClean="0">
                <a:solidFill>
                  <a:prstClr val="black">
                    <a:tint val="75000"/>
                  </a:prstClr>
                </a:solidFill>
              </a:rPr>
              <a:pPr/>
              <a:t>7/28/2021</a:t>
            </a:fld>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F85E53AC-C7F6-4C31-9180-F583D71E520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08219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Tree>
    <p:extLst>
      <p:ext uri="{BB962C8B-B14F-4D97-AF65-F5344CB8AC3E}">
        <p14:creationId xmlns:p14="http://schemas.microsoft.com/office/powerpoint/2010/main" val="358250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8_Title Slid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414" y="0"/>
            <a:ext cx="12448814" cy="6989885"/>
          </a:xfrm>
          <a:prstGeom prst="rect">
            <a:avLst/>
          </a:prstGeom>
        </p:spPr>
      </p:pic>
      <p:sp>
        <p:nvSpPr>
          <p:cNvPr id="10" name="Rectangle 9"/>
          <p:cNvSpPr/>
          <p:nvPr userDrawn="1"/>
        </p:nvSpPr>
        <p:spPr bwMode="auto">
          <a:xfrm>
            <a:off x="-87923" y="3"/>
            <a:ext cx="9270023" cy="6854391"/>
          </a:xfrm>
          <a:prstGeom prst="rect">
            <a:avLst/>
          </a:prstGeom>
          <a:gradFill flip="none" rotWithShape="1">
            <a:gsLst>
              <a:gs pos="64000">
                <a:schemeClr val="tx1">
                  <a:tint val="66000"/>
                  <a:satMod val="160000"/>
                  <a:lumMod val="100000"/>
                  <a:alpha val="0"/>
                </a:schemeClr>
              </a:gs>
              <a:gs pos="100000">
                <a:schemeClr val="tx1">
                  <a:alpha val="47000"/>
                </a:schemeClr>
              </a:gs>
            </a:gsLst>
            <a:path path="circle">
              <a:fillToRect l="100000" t="100000"/>
            </a:path>
            <a:tileRect r="-100000" b="-100000"/>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0" rIns="0" bIns="46620" numCol="1" rtlCol="0" anchor="ctr" anchorCtr="0" compatLnSpc="1">
            <a:prstTxWarp prst="textNoShape">
              <a:avLst/>
            </a:prstTxWarp>
          </a:bodyPr>
          <a:lstStyle/>
          <a:p>
            <a:pPr algn="ctr" defTabSz="913666"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 name="Rectangle 15"/>
          <p:cNvSpPr/>
          <p:nvPr userDrawn="1"/>
        </p:nvSpPr>
        <p:spPr bwMode="auto">
          <a:xfrm>
            <a:off x="22352" y="1350387"/>
            <a:ext cx="12206593" cy="3642658"/>
          </a:xfrm>
          <a:prstGeom prst="rect">
            <a:avLst/>
          </a:prstGeom>
          <a:solidFill>
            <a:schemeClr val="accent2">
              <a:lumMod val="75000"/>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269305" y="1404307"/>
            <a:ext cx="5042927" cy="1795633"/>
          </a:xfrm>
          <a:noFill/>
        </p:spPr>
        <p:txBody>
          <a:bodyPr lIns="149216" tIns="93261" rIns="149216" bIns="93261" anchor="t" anchorCtr="0"/>
          <a:lstStyle>
            <a:lvl1pPr>
              <a:lnSpc>
                <a:spcPct val="150000"/>
              </a:lnSpc>
              <a:defRPr sz="480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269305" y="3199939"/>
            <a:ext cx="5042927" cy="1793105"/>
          </a:xfrm>
          <a:noFill/>
        </p:spPr>
        <p:txBody>
          <a:bodyPr lIns="149216" tIns="111912" rIns="149216" bIns="111912">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481576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7683" y="3436157"/>
            <a:ext cx="6276531" cy="1793104"/>
          </a:xfrm>
          <a:prstGeom prst="rect">
            <a:avLst/>
          </a:prstGeom>
          <a:noFill/>
        </p:spPr>
        <p:txBody>
          <a:bodyPr lIns="146304" tIns="91440" rIns="146304" bIns="91440" anchor="t" anchorCtr="0"/>
          <a:lstStyle>
            <a:lvl1pPr>
              <a:defRPr sz="3970" spc="-74" baseline="0">
                <a:gradFill>
                  <a:gsLst>
                    <a:gs pos="57576">
                      <a:srgbClr val="FFFFFF"/>
                    </a:gs>
                    <a:gs pos="35000">
                      <a:srgbClr val="FFFFFF"/>
                    </a:gs>
                  </a:gsLst>
                  <a:lin ang="5400000" scaled="0"/>
                </a:gradFill>
              </a:defRPr>
            </a:lvl1pPr>
          </a:lstStyle>
          <a:p>
            <a:r>
              <a:rPr lang="en-US" dirty="0"/>
              <a:t>Presentation title</a:t>
            </a:r>
          </a:p>
        </p:txBody>
      </p:sp>
      <p:pic>
        <p:nvPicPr>
          <p:cNvPr id="4" name="Picture 3" descr="A picture containing bridge, water, light&#10;&#10;Description automatically generated">
            <a:extLst>
              <a:ext uri="{FF2B5EF4-FFF2-40B4-BE49-F238E27FC236}">
                <a16:creationId xmlns:a16="http://schemas.microsoft.com/office/drawing/2014/main" id="{80C823BC-3C70-4E25-8C60-5F08CB2341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924"/>
            <a:ext cx="12192000" cy="6889924"/>
          </a:xfrm>
          <a:prstGeom prst="rect">
            <a:avLst/>
          </a:prstGeom>
        </p:spPr>
      </p:pic>
    </p:spTree>
    <p:extLst>
      <p:ext uri="{BB962C8B-B14F-4D97-AF65-F5344CB8AC3E}">
        <p14:creationId xmlns:p14="http://schemas.microsoft.com/office/powerpoint/2010/main" val="1962865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userDrawn="1"/>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31245646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ule Lesson 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303293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26" Type="http://schemas.openxmlformats.org/officeDocument/2006/relationships/slideLayout" Target="../slideLayouts/slideLayout33.xml"/><Relationship Id="rId3" Type="http://schemas.openxmlformats.org/officeDocument/2006/relationships/slideLayout" Target="../slideLayouts/slideLayout10.xml"/><Relationship Id="rId21" Type="http://schemas.openxmlformats.org/officeDocument/2006/relationships/slideLayout" Target="../slideLayouts/slideLayout28.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5" Type="http://schemas.openxmlformats.org/officeDocument/2006/relationships/slideLayout" Target="../slideLayouts/slideLayout32.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slideLayout" Target="../slideLayouts/slideLayout27.xml"/><Relationship Id="rId29" Type="http://schemas.openxmlformats.org/officeDocument/2006/relationships/slideLayout" Target="../slideLayouts/slideLayout36.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24" Type="http://schemas.openxmlformats.org/officeDocument/2006/relationships/slideLayout" Target="../slideLayouts/slideLayout31.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23" Type="http://schemas.openxmlformats.org/officeDocument/2006/relationships/slideLayout" Target="../slideLayouts/slideLayout30.xml"/><Relationship Id="rId28" Type="http://schemas.openxmlformats.org/officeDocument/2006/relationships/slideLayout" Target="../slideLayouts/slideLayout35.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31" Type="http://schemas.openxmlformats.org/officeDocument/2006/relationships/image" Target="../media/image4.png"/><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 Id="rId22" Type="http://schemas.openxmlformats.org/officeDocument/2006/relationships/slideLayout" Target="../slideLayouts/slideLayout29.xml"/><Relationship Id="rId27" Type="http://schemas.openxmlformats.org/officeDocument/2006/relationships/slideLayout" Target="../slideLayouts/slideLayout34.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7" name="Rectangle 6">
            <a:extLst>
              <a:ext uri="{FF2B5EF4-FFF2-40B4-BE49-F238E27FC236}">
                <a16:creationId xmlns:a16="http://schemas.microsoft.com/office/drawing/2014/main" id="{86B374D5-5744-4147-B311-13B6E1E8798F}"/>
              </a:ext>
            </a:extLst>
          </p:cNvPr>
          <p:cNvSpPr/>
          <p:nvPr userDrawn="1"/>
        </p:nvSpPr>
        <p:spPr>
          <a:xfrm>
            <a:off x="18149" y="6531751"/>
            <a:ext cx="5542142" cy="307777"/>
          </a:xfrm>
          <a:prstGeom prst="rect">
            <a:avLst/>
          </a:prstGeom>
          <a:noFill/>
          <a:ln>
            <a:noFill/>
          </a:ln>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0160">
                  <a:solidFill>
                    <a:schemeClr val="accent4">
                      <a:lumMod val="75000"/>
                    </a:schemeClr>
                  </a:solidFill>
                  <a:prstDash val="solid"/>
                </a:ln>
                <a:solidFill>
                  <a:schemeClr val="bg1"/>
                </a:solidFill>
                <a:effectLst>
                  <a:outerShdw blurRad="38100" dist="22860" dir="5400000" algn="tl" rotWithShape="0">
                    <a:srgbClr val="000000">
                      <a:alpha val="30000"/>
                    </a:srgbClr>
                  </a:outerShdw>
                </a:effectLst>
                <a:uLnTx/>
                <a:uFillTx/>
                <a:latin typeface="Segoe UI"/>
                <a:ea typeface="+mn-ea"/>
                <a:cs typeface="+mn-cs"/>
              </a:rPr>
              <a:t>Implementing Row-Level Security and Dynamic Data Masking</a:t>
            </a:r>
          </a:p>
        </p:txBody>
      </p:sp>
    </p:spTree>
    <p:extLst>
      <p:ext uri="{BB962C8B-B14F-4D97-AF65-F5344CB8AC3E}">
        <p14:creationId xmlns:p14="http://schemas.microsoft.com/office/powerpoint/2010/main" val="2961596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98" r:id="rId7"/>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38952192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 id="2147483687" r:id="rId20"/>
    <p:sldLayoutId id="2147483688" r:id="rId21"/>
    <p:sldLayoutId id="2147483689" r:id="rId22"/>
    <p:sldLayoutId id="2147483690" r:id="rId23"/>
    <p:sldLayoutId id="2147483691" r:id="rId24"/>
    <p:sldLayoutId id="2147483692" r:id="rId25"/>
    <p:sldLayoutId id="2147483693" r:id="rId26"/>
    <p:sldLayoutId id="2147483694" r:id="rId27"/>
    <p:sldLayoutId id="2147483695" r:id="rId28"/>
    <p:sldLayoutId id="2147483697"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solidFill>
            <a:srgbClr val="0078D7"/>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rgbClr val="000000"/>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000000"/>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000000"/>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diagramLayout" Target="../diagrams/layout3.xml"/><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openxmlformats.org/officeDocument/2006/relationships/image" Target="../media/image29.png"/><Relationship Id="rId5" Type="http://schemas.openxmlformats.org/officeDocument/2006/relationships/diagramColors" Target="../diagrams/colors3.xml"/><Relationship Id="rId10" Type="http://schemas.openxmlformats.org/officeDocument/2006/relationships/image" Target="../media/image28.svg"/><Relationship Id="rId4" Type="http://schemas.openxmlformats.org/officeDocument/2006/relationships/diagramQuickStyle" Target="../diagrams/quickStyle3.xml"/><Relationship Id="rId9"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3.jpg"/><Relationship Id="rId5" Type="http://schemas.openxmlformats.org/officeDocument/2006/relationships/image" Target="../media/image12.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diagramLayout" Target="../diagrams/layout2.xml"/><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18.png"/><Relationship Id="rId5" Type="http://schemas.openxmlformats.org/officeDocument/2006/relationships/diagramColors" Target="../diagrams/colors2.xml"/><Relationship Id="rId10" Type="http://schemas.openxmlformats.org/officeDocument/2006/relationships/image" Target="../media/image17.svg"/><Relationship Id="rId4" Type="http://schemas.openxmlformats.org/officeDocument/2006/relationships/diagramQuickStyle" Target="../diagrams/quickStyle2.xml"/><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3.xml"/><Relationship Id="rId5" Type="http://schemas.openxmlformats.org/officeDocument/2006/relationships/image" Target="../media/image23.sv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p:nvPr>
        </p:nvSpPr>
        <p:spPr>
          <a:xfrm>
            <a:off x="160703" y="3513955"/>
            <a:ext cx="6276531" cy="1793104"/>
          </a:xfrm>
        </p:spPr>
        <p:txBody>
          <a:bodyPr/>
          <a:lstStyle/>
          <a:p>
            <a:pPr>
              <a:lnSpc>
                <a:spcPct val="100000"/>
              </a:lnSpc>
              <a:spcBef>
                <a:spcPts val="600"/>
              </a:spcBef>
              <a:spcAft>
                <a:spcPts val="600"/>
              </a:spcAft>
            </a:pPr>
            <a:r>
              <a:rPr lang="en-US" dirty="0"/>
              <a:t>Row Level Security</a:t>
            </a:r>
            <a:br>
              <a:rPr lang="en-US" dirty="0"/>
            </a:br>
            <a:r>
              <a:rPr lang="en-US" dirty="0"/>
              <a:t>and </a:t>
            </a:r>
            <a:br>
              <a:rPr lang="en-US" dirty="0"/>
            </a:br>
            <a:r>
              <a:rPr lang="en-US" dirty="0"/>
              <a:t>Dynamic Data Masking</a:t>
            </a:r>
            <a:br>
              <a:rPr lang="en-US" dirty="0"/>
            </a:br>
            <a:br>
              <a:rPr lang="en-US" dirty="0"/>
            </a:br>
            <a:r>
              <a:rPr lang="en-US" dirty="0"/>
              <a:t>John Deardurff</a:t>
            </a:r>
            <a:br>
              <a:rPr lang="en-US" dirty="0"/>
            </a:br>
            <a:br>
              <a:rPr lang="en-US" dirty="0"/>
            </a:br>
            <a:endParaRPr lang="en-US" dirty="0"/>
          </a:p>
        </p:txBody>
      </p:sp>
    </p:spTree>
    <p:extLst>
      <p:ext uri="{BB962C8B-B14F-4D97-AF65-F5344CB8AC3E}">
        <p14:creationId xmlns:p14="http://schemas.microsoft.com/office/powerpoint/2010/main" val="4022223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Man">
            <a:extLst>
              <a:ext uri="{FF2B5EF4-FFF2-40B4-BE49-F238E27FC236}">
                <a16:creationId xmlns:a16="http://schemas.microsoft.com/office/drawing/2014/main" id="{E8ECC290-CFE8-4DE5-A2E3-CD2A803D01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14156" y="1563508"/>
            <a:ext cx="1591515" cy="1591515"/>
          </a:xfrm>
          <a:prstGeom prst="rect">
            <a:avLst/>
          </a:prstGeom>
        </p:spPr>
      </p:pic>
      <p:pic>
        <p:nvPicPr>
          <p:cNvPr id="5" name="Picture 4">
            <a:extLst>
              <a:ext uri="{FF2B5EF4-FFF2-40B4-BE49-F238E27FC236}">
                <a16:creationId xmlns:a16="http://schemas.microsoft.com/office/drawing/2014/main" id="{7EAACB61-0A88-466E-B8AE-B0C730BCDA81}"/>
              </a:ext>
            </a:extLst>
          </p:cNvPr>
          <p:cNvPicPr>
            <a:picLocks noChangeAspect="1"/>
          </p:cNvPicPr>
          <p:nvPr/>
        </p:nvPicPr>
        <p:blipFill>
          <a:blip r:embed="rId4"/>
          <a:stretch>
            <a:fillRect/>
          </a:stretch>
        </p:blipFill>
        <p:spPr>
          <a:xfrm>
            <a:off x="4242446" y="1670011"/>
            <a:ext cx="7461939" cy="3768558"/>
          </a:xfrm>
          <a:prstGeom prst="rect">
            <a:avLst/>
          </a:prstGeom>
        </p:spPr>
      </p:pic>
      <p:sp>
        <p:nvSpPr>
          <p:cNvPr id="6" name="TextBox 5">
            <a:extLst>
              <a:ext uri="{FF2B5EF4-FFF2-40B4-BE49-F238E27FC236}">
                <a16:creationId xmlns:a16="http://schemas.microsoft.com/office/drawing/2014/main" id="{2154AF28-1FCB-4567-88C3-0B1B2D665396}"/>
              </a:ext>
            </a:extLst>
          </p:cNvPr>
          <p:cNvSpPr txBox="1"/>
          <p:nvPr/>
        </p:nvSpPr>
        <p:spPr>
          <a:xfrm>
            <a:off x="174625" y="6278562"/>
            <a:ext cx="59213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9" name="Graphic 8" descr="Woman">
            <a:extLst>
              <a:ext uri="{FF2B5EF4-FFF2-40B4-BE49-F238E27FC236}">
                <a16:creationId xmlns:a16="http://schemas.microsoft.com/office/drawing/2014/main" id="{C1B78127-751D-4470-AEBB-AC3C08AEDAB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14156" y="3994169"/>
            <a:ext cx="1591515" cy="1591515"/>
          </a:xfrm>
          <a:prstGeom prst="rect">
            <a:avLst/>
          </a:prstGeom>
        </p:spPr>
      </p:pic>
      <p:sp>
        <p:nvSpPr>
          <p:cNvPr id="10" name="Rectangle 9">
            <a:extLst>
              <a:ext uri="{FF2B5EF4-FFF2-40B4-BE49-F238E27FC236}">
                <a16:creationId xmlns:a16="http://schemas.microsoft.com/office/drawing/2014/main" id="{2AC9BCDC-4164-4F36-9F2D-21B77AD34682}"/>
              </a:ext>
            </a:extLst>
          </p:cNvPr>
          <p:cNvSpPr/>
          <p:nvPr/>
        </p:nvSpPr>
        <p:spPr>
          <a:xfrm>
            <a:off x="842699" y="2026643"/>
            <a:ext cx="1124113" cy="646331"/>
          </a:xfrm>
          <a:prstGeom prst="rect">
            <a:avLst/>
          </a:prstGeom>
          <a:noFill/>
        </p:spPr>
        <p:txBody>
          <a:bodyPr wrap="squar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Jack</a:t>
            </a:r>
          </a:p>
        </p:txBody>
      </p:sp>
      <p:sp>
        <p:nvSpPr>
          <p:cNvPr id="11" name="Rectangle 10">
            <a:extLst>
              <a:ext uri="{FF2B5EF4-FFF2-40B4-BE49-F238E27FC236}">
                <a16:creationId xmlns:a16="http://schemas.microsoft.com/office/drawing/2014/main" id="{C07CC66E-097C-4086-9351-DCCC0718D824}"/>
              </a:ext>
            </a:extLst>
          </p:cNvPr>
          <p:cNvSpPr/>
          <p:nvPr/>
        </p:nvSpPr>
        <p:spPr>
          <a:xfrm>
            <a:off x="540334" y="4591836"/>
            <a:ext cx="1447871" cy="646331"/>
          </a:xfrm>
          <a:prstGeom prst="rect">
            <a:avLst/>
          </a:prstGeom>
          <a:noFill/>
        </p:spPr>
        <p:txBody>
          <a:bodyPr wrap="square" lIns="91440" tIns="45720" rIns="91440" bIns="45720">
            <a:spAutoFit/>
          </a:bodyPr>
          <a:lstStyle/>
          <a:p>
            <a:pPr algn="ctr"/>
            <a:r>
              <a:rPr lang="en-US" sz="3600" dirty="0">
                <a:ln w="0"/>
                <a:effectLst>
                  <a:outerShdw blurRad="38100" dist="19050" dir="2700000" algn="tl" rotWithShape="0">
                    <a:schemeClr val="dk1">
                      <a:alpha val="40000"/>
                    </a:schemeClr>
                  </a:outerShdw>
                </a:effectLst>
              </a:rPr>
              <a:t>Diane</a:t>
            </a:r>
            <a:endParaRPr lang="en-US" sz="3600" b="0" cap="none" spc="0" dirty="0">
              <a:ln w="0"/>
              <a:solidFill>
                <a:schemeClr val="tx1"/>
              </a:solidFill>
              <a:effectLst>
                <a:outerShdw blurRad="38100" dist="19050" dir="2700000" algn="tl" rotWithShape="0">
                  <a:schemeClr val="dk1">
                    <a:alpha val="40000"/>
                  </a:schemeClr>
                </a:outerShdw>
              </a:effectLst>
            </a:endParaRPr>
          </a:p>
        </p:txBody>
      </p:sp>
      <p:cxnSp>
        <p:nvCxnSpPr>
          <p:cNvPr id="13" name="Straight Arrow Connector 12">
            <a:extLst>
              <a:ext uri="{FF2B5EF4-FFF2-40B4-BE49-F238E27FC236}">
                <a16:creationId xmlns:a16="http://schemas.microsoft.com/office/drawing/2014/main" id="{454CF0FC-20F4-46CC-B68F-FC071F6975F3}"/>
              </a:ext>
            </a:extLst>
          </p:cNvPr>
          <p:cNvCxnSpPr>
            <a:cxnSpLocks/>
          </p:cNvCxnSpPr>
          <p:nvPr/>
        </p:nvCxnSpPr>
        <p:spPr>
          <a:xfrm>
            <a:off x="3052359" y="2359266"/>
            <a:ext cx="879014" cy="323166"/>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F792482-71F3-44F7-A395-31FA01A9AEBF}"/>
              </a:ext>
            </a:extLst>
          </p:cNvPr>
          <p:cNvCxnSpPr>
            <a:cxnSpLocks/>
          </p:cNvCxnSpPr>
          <p:nvPr/>
        </p:nvCxnSpPr>
        <p:spPr>
          <a:xfrm flipV="1">
            <a:off x="2980085" y="4550480"/>
            <a:ext cx="951288" cy="364521"/>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0E0BE84-23AB-46A5-9177-B3EE05E32469}"/>
              </a:ext>
            </a:extLst>
          </p:cNvPr>
          <p:cNvSpPr/>
          <p:nvPr/>
        </p:nvSpPr>
        <p:spPr>
          <a:xfrm>
            <a:off x="4242446" y="3753468"/>
            <a:ext cx="7409220" cy="1676736"/>
          </a:xfrm>
          <a:prstGeom prst="rect">
            <a:avLst/>
          </a:prstGeom>
          <a:solidFill>
            <a:schemeClr val="accent1">
              <a:lumMod val="60000"/>
              <a:lumOff val="40000"/>
              <a:alpha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53828D7-F732-4641-81A2-0F2D9267769D}"/>
              </a:ext>
            </a:extLst>
          </p:cNvPr>
          <p:cNvSpPr/>
          <p:nvPr/>
        </p:nvSpPr>
        <p:spPr>
          <a:xfrm>
            <a:off x="4242446" y="2076732"/>
            <a:ext cx="7409220" cy="1676736"/>
          </a:xfrm>
          <a:prstGeom prst="rect">
            <a:avLst/>
          </a:prstGeom>
          <a:solidFill>
            <a:schemeClr val="accent6">
              <a:lumMod val="60000"/>
              <a:lumOff val="40000"/>
              <a:alpha val="24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6A103A63-1FCB-46BB-88BB-81E5C97C2301}"/>
              </a:ext>
            </a:extLst>
          </p:cNvPr>
          <p:cNvSpPr txBox="1">
            <a:spLocks/>
          </p:cNvSpPr>
          <p:nvPr/>
        </p:nvSpPr>
        <p:spPr>
          <a:xfrm>
            <a:off x="289329" y="181999"/>
            <a:ext cx="11451756" cy="1143000"/>
          </a:xfrm>
          <a:prstGeom prst="rect">
            <a:avLst/>
          </a:prstGeom>
        </p:spPr>
        <p:txBody>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chemeClr val="accent4">
                    <a:lumMod val="75000"/>
                  </a:schemeClr>
                </a:solidFill>
                <a:effectLst/>
                <a:uLnTx/>
                <a:uFillTx/>
                <a:latin typeface="Segoe UI"/>
                <a:ea typeface="+mj-ea"/>
                <a:cs typeface="Segoe UI Light"/>
              </a:rPr>
              <a:t>Salespeople for the Adventure Works Bicycle Company</a:t>
            </a:r>
          </a:p>
        </p:txBody>
      </p:sp>
    </p:spTree>
    <p:extLst>
      <p:ext uri="{BB962C8B-B14F-4D97-AF65-F5344CB8AC3E}">
        <p14:creationId xmlns:p14="http://schemas.microsoft.com/office/powerpoint/2010/main" val="3536888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Demonstration</a:t>
            </a:r>
          </a:p>
        </p:txBody>
      </p:sp>
    </p:spTree>
    <p:extLst>
      <p:ext uri="{BB962C8B-B14F-4D97-AF65-F5344CB8AC3E}">
        <p14:creationId xmlns:p14="http://schemas.microsoft.com/office/powerpoint/2010/main" val="3319436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78F7D-1722-47EB-BC71-EB1BD7474B9A}"/>
              </a:ext>
            </a:extLst>
          </p:cNvPr>
          <p:cNvSpPr>
            <a:spLocks noGrp="1"/>
          </p:cNvSpPr>
          <p:nvPr>
            <p:ph type="title"/>
          </p:nvPr>
        </p:nvSpPr>
        <p:spPr>
          <a:xfrm>
            <a:off x="420255" y="205366"/>
            <a:ext cx="10972800" cy="1143000"/>
          </a:xfrm>
        </p:spPr>
        <p:txBody>
          <a:bodyPr/>
          <a:lstStyle/>
          <a:p>
            <a:r>
              <a:rPr lang="en-US" sz="4400" dirty="0">
                <a:solidFill>
                  <a:schemeClr val="accent4">
                    <a:lumMod val="75000"/>
                  </a:schemeClr>
                </a:solidFill>
              </a:rPr>
              <a:t>What is Dynamic Data Masking?</a:t>
            </a:r>
          </a:p>
        </p:txBody>
      </p:sp>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528781" y="1025637"/>
            <a:ext cx="11134437" cy="5148470"/>
          </a:xfrm>
          <a:prstGeom prst="snip2Diag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r>
              <a:rPr lang="en-US" sz="5400" kern="0" dirty="0">
                <a:solidFill>
                  <a:schemeClr val="accent4">
                    <a:lumMod val="75000"/>
                  </a:schemeClr>
                </a:solidFill>
                <a:ea typeface="Segoe UI" pitchFamily="34" charset="0"/>
                <a:cs typeface="Segoe UI" pitchFamily="34" charset="0"/>
              </a:rPr>
              <a:t>A security feature available in SQL Server 2016 or later that will restrict unauthorized users from viewing sensitive data.</a:t>
            </a:r>
          </a:p>
        </p:txBody>
      </p:sp>
    </p:spTree>
    <p:extLst>
      <p:ext uri="{BB962C8B-B14F-4D97-AF65-F5344CB8AC3E}">
        <p14:creationId xmlns:p14="http://schemas.microsoft.com/office/powerpoint/2010/main" val="328934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Dynamic Data Masking scenarios</a:t>
            </a:r>
          </a:p>
        </p:txBody>
      </p:sp>
      <p:graphicFrame>
        <p:nvGraphicFramePr>
          <p:cNvPr id="2" name="Diagram 1">
            <a:extLst>
              <a:ext uri="{FF2B5EF4-FFF2-40B4-BE49-F238E27FC236}">
                <a16:creationId xmlns:a16="http://schemas.microsoft.com/office/drawing/2014/main" id="{15845F8F-E666-4C81-8545-9803D889234C}"/>
              </a:ext>
            </a:extLst>
          </p:cNvPr>
          <p:cNvGraphicFramePr/>
          <p:nvPr>
            <p:extLst>
              <p:ext uri="{D42A27DB-BD31-4B8C-83A1-F6EECF244321}">
                <p14:modId xmlns:p14="http://schemas.microsoft.com/office/powerpoint/2010/main" val="300505563"/>
              </p:ext>
            </p:extLst>
          </p:nvPr>
        </p:nvGraphicFramePr>
        <p:xfrm>
          <a:off x="2058452" y="971657"/>
          <a:ext cx="9856457" cy="5012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Graphic 4" descr="Group of women">
            <a:extLst>
              <a:ext uri="{FF2B5EF4-FFF2-40B4-BE49-F238E27FC236}">
                <a16:creationId xmlns:a16="http://schemas.microsoft.com/office/drawing/2014/main" id="{1E4F4CAB-6727-48EE-98B6-D7FFB2CC219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7782" y="1384156"/>
            <a:ext cx="1013692" cy="1013692"/>
          </a:xfrm>
          <a:prstGeom prst="rect">
            <a:avLst/>
          </a:prstGeom>
        </p:spPr>
      </p:pic>
      <p:pic>
        <p:nvPicPr>
          <p:cNvPr id="7" name="Graphic 6" descr="Credit card">
            <a:extLst>
              <a:ext uri="{FF2B5EF4-FFF2-40B4-BE49-F238E27FC236}">
                <a16:creationId xmlns:a16="http://schemas.microsoft.com/office/drawing/2014/main" id="{28A719C9-8113-421D-BD2B-7EDC309571A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8510" y="2894445"/>
            <a:ext cx="1069109" cy="1069109"/>
          </a:xfrm>
          <a:prstGeom prst="rect">
            <a:avLst/>
          </a:prstGeom>
        </p:spPr>
      </p:pic>
      <p:pic>
        <p:nvPicPr>
          <p:cNvPr id="10" name="Graphic 9" descr="Classroom">
            <a:extLst>
              <a:ext uri="{FF2B5EF4-FFF2-40B4-BE49-F238E27FC236}">
                <a16:creationId xmlns:a16="http://schemas.microsoft.com/office/drawing/2014/main" id="{4945E90D-C73C-4E22-A6C7-E50537EE5A7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8510" y="4703618"/>
            <a:ext cx="1013692" cy="1013692"/>
          </a:xfrm>
          <a:prstGeom prst="rect">
            <a:avLst/>
          </a:prstGeom>
        </p:spPr>
      </p:pic>
    </p:spTree>
    <p:extLst>
      <p:ext uri="{BB962C8B-B14F-4D97-AF65-F5344CB8AC3E}">
        <p14:creationId xmlns:p14="http://schemas.microsoft.com/office/powerpoint/2010/main" val="108650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973E342-6C6B-47B8-B4B4-5B44DE13EAC4}"/>
              </a:ext>
            </a:extLst>
          </p:cNvPr>
          <p:cNvSpPr txBox="1">
            <a:spLocks/>
          </p:cNvSpPr>
          <p:nvPr/>
        </p:nvSpPr>
        <p:spPr>
          <a:xfrm>
            <a:off x="289329" y="181999"/>
            <a:ext cx="11451756" cy="1143000"/>
          </a:xfrm>
          <a:prstGeom prst="rect">
            <a:avLst/>
          </a:prstGeom>
        </p:spPr>
        <p:txBody>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chemeClr val="accent4">
                    <a:lumMod val="75000"/>
                  </a:schemeClr>
                </a:solidFill>
                <a:effectLst/>
                <a:uLnTx/>
                <a:uFillTx/>
                <a:latin typeface="Segoe UI"/>
                <a:ea typeface="+mj-ea"/>
                <a:cs typeface="Segoe UI Light"/>
              </a:rPr>
              <a:t>Dynamic Data Masking Functions</a:t>
            </a:r>
          </a:p>
        </p:txBody>
      </p:sp>
      <p:sp>
        <p:nvSpPr>
          <p:cNvPr id="6" name="TextBox 5">
            <a:extLst>
              <a:ext uri="{FF2B5EF4-FFF2-40B4-BE49-F238E27FC236}">
                <a16:creationId xmlns:a16="http://schemas.microsoft.com/office/drawing/2014/main" id="{2154AF28-1FCB-4567-88C3-0B1B2D665396}"/>
              </a:ext>
            </a:extLst>
          </p:cNvPr>
          <p:cNvSpPr txBox="1"/>
          <p:nvPr/>
        </p:nvSpPr>
        <p:spPr>
          <a:xfrm>
            <a:off x="174625" y="6278562"/>
            <a:ext cx="59213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graphicFrame>
        <p:nvGraphicFramePr>
          <p:cNvPr id="2" name="Diagram 1">
            <a:extLst>
              <a:ext uri="{FF2B5EF4-FFF2-40B4-BE49-F238E27FC236}">
                <a16:creationId xmlns:a16="http://schemas.microsoft.com/office/drawing/2014/main" id="{999DB84C-5415-4ED0-9211-61CBD8363A16}"/>
              </a:ext>
            </a:extLst>
          </p:cNvPr>
          <p:cNvGraphicFramePr/>
          <p:nvPr>
            <p:extLst>
              <p:ext uri="{D42A27DB-BD31-4B8C-83A1-F6EECF244321}">
                <p14:modId xmlns:p14="http://schemas.microsoft.com/office/powerpoint/2010/main" val="85445287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82976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973E342-6C6B-47B8-B4B4-5B44DE13EAC4}"/>
              </a:ext>
            </a:extLst>
          </p:cNvPr>
          <p:cNvSpPr txBox="1">
            <a:spLocks/>
          </p:cNvSpPr>
          <p:nvPr/>
        </p:nvSpPr>
        <p:spPr>
          <a:xfrm>
            <a:off x="298565" y="210106"/>
            <a:ext cx="11451756" cy="1143000"/>
          </a:xfrm>
          <a:prstGeom prst="rect">
            <a:avLst/>
          </a:prstGeom>
        </p:spPr>
        <p:txBody>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chemeClr val="accent4">
                    <a:lumMod val="75000"/>
                  </a:schemeClr>
                </a:solidFill>
                <a:effectLst/>
                <a:uLnTx/>
                <a:uFillTx/>
                <a:latin typeface="Segoe UI"/>
                <a:ea typeface="+mj-ea"/>
                <a:cs typeface="Segoe UI Light"/>
              </a:rPr>
              <a:t>Default Data Masking Function</a:t>
            </a:r>
          </a:p>
        </p:txBody>
      </p:sp>
      <p:sp>
        <p:nvSpPr>
          <p:cNvPr id="6" name="TextBox 5">
            <a:extLst>
              <a:ext uri="{FF2B5EF4-FFF2-40B4-BE49-F238E27FC236}">
                <a16:creationId xmlns:a16="http://schemas.microsoft.com/office/drawing/2014/main" id="{2154AF28-1FCB-4567-88C3-0B1B2D665396}"/>
              </a:ext>
            </a:extLst>
          </p:cNvPr>
          <p:cNvSpPr txBox="1"/>
          <p:nvPr/>
        </p:nvSpPr>
        <p:spPr>
          <a:xfrm>
            <a:off x="174625" y="6278562"/>
            <a:ext cx="59213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graphicFrame>
        <p:nvGraphicFramePr>
          <p:cNvPr id="2" name="Diagram 1">
            <a:extLst>
              <a:ext uri="{FF2B5EF4-FFF2-40B4-BE49-F238E27FC236}">
                <a16:creationId xmlns:a16="http://schemas.microsoft.com/office/drawing/2014/main" id="{999DB84C-5415-4ED0-9211-61CBD8363A16}"/>
              </a:ext>
            </a:extLst>
          </p:cNvPr>
          <p:cNvGraphicFramePr/>
          <p:nvPr>
            <p:extLst>
              <p:ext uri="{D42A27DB-BD31-4B8C-83A1-F6EECF244321}">
                <p14:modId xmlns:p14="http://schemas.microsoft.com/office/powerpoint/2010/main" val="1272602505"/>
              </p:ext>
            </p:extLst>
          </p:nvPr>
        </p:nvGraphicFramePr>
        <p:xfrm>
          <a:off x="711200" y="2475143"/>
          <a:ext cx="3038764" cy="2091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nip Diagonal Corner Rectangle 5">
            <a:extLst>
              <a:ext uri="{FF2B5EF4-FFF2-40B4-BE49-F238E27FC236}">
                <a16:creationId xmlns:a16="http://schemas.microsoft.com/office/drawing/2014/main" id="{3A9C8BA0-AA90-491C-9A2D-EFBCE2FC89F2}"/>
              </a:ext>
            </a:extLst>
          </p:cNvPr>
          <p:cNvSpPr/>
          <p:nvPr/>
        </p:nvSpPr>
        <p:spPr bwMode="auto">
          <a:xfrm>
            <a:off x="4087091" y="1156162"/>
            <a:ext cx="8183417" cy="2659671"/>
          </a:xfrm>
          <a:prstGeom prst="snip2Diag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r>
              <a:rPr lang="en-US" sz="3200" dirty="0">
                <a:solidFill>
                  <a:schemeClr val="accent4">
                    <a:lumMod val="75000"/>
                  </a:schemeClr>
                </a:solidFill>
              </a:rPr>
              <a:t>The default function of Dynamic Data Masking masks data based on the column's data type.</a:t>
            </a:r>
          </a:p>
          <a:p>
            <a:endParaRPr lang="en-US" sz="3200" dirty="0">
              <a:solidFill>
                <a:schemeClr val="accent4">
                  <a:lumMod val="75000"/>
                </a:schemeClr>
              </a:solidFill>
            </a:endParaRPr>
          </a:p>
          <a:p>
            <a:r>
              <a:rPr lang="en-US" sz="2800" dirty="0">
                <a:solidFill>
                  <a:schemeClr val="accent4">
                    <a:lumMod val="75000"/>
                  </a:schemeClr>
                </a:solidFill>
              </a:rPr>
              <a:t>Data and Time – 1900-01-01 00:00:00.000 </a:t>
            </a:r>
          </a:p>
          <a:p>
            <a:endParaRPr lang="en-US" sz="2800" dirty="0">
              <a:solidFill>
                <a:schemeClr val="accent4">
                  <a:lumMod val="75000"/>
                </a:schemeClr>
              </a:solidFill>
            </a:endParaRPr>
          </a:p>
          <a:p>
            <a:r>
              <a:rPr lang="en-US" sz="2800" dirty="0">
                <a:solidFill>
                  <a:schemeClr val="accent4">
                    <a:lumMod val="75000"/>
                  </a:schemeClr>
                </a:solidFill>
              </a:rPr>
              <a:t>Numeric – 0</a:t>
            </a:r>
          </a:p>
          <a:p>
            <a:endParaRPr lang="en-US" sz="2800" dirty="0">
              <a:solidFill>
                <a:schemeClr val="accent4">
                  <a:lumMod val="75000"/>
                </a:schemeClr>
              </a:solidFill>
            </a:endParaRPr>
          </a:p>
          <a:p>
            <a:r>
              <a:rPr lang="en-US" sz="2800" dirty="0">
                <a:solidFill>
                  <a:schemeClr val="accent4">
                    <a:lumMod val="75000"/>
                  </a:schemeClr>
                </a:solidFill>
              </a:rPr>
              <a:t>String – Adds maximum of 4 X’s</a:t>
            </a:r>
          </a:p>
          <a:p>
            <a:endParaRPr lang="en-US" sz="3200" dirty="0">
              <a:solidFill>
                <a:schemeClr val="accent4">
                  <a:lumMod val="75000"/>
                </a:schemeClr>
              </a:solidFill>
            </a:endParaRPr>
          </a:p>
          <a:p>
            <a:endParaRPr lang="en-US" sz="3200" dirty="0">
              <a:solidFill>
                <a:schemeClr val="accent4">
                  <a:lumMod val="75000"/>
                </a:schemeClr>
              </a:solidFill>
            </a:endParaRPr>
          </a:p>
        </p:txBody>
      </p:sp>
    </p:spTree>
    <p:extLst>
      <p:ext uri="{BB962C8B-B14F-4D97-AF65-F5344CB8AC3E}">
        <p14:creationId xmlns:p14="http://schemas.microsoft.com/office/powerpoint/2010/main" val="2839810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973E342-6C6B-47B8-B4B4-5B44DE13EAC4}"/>
              </a:ext>
            </a:extLst>
          </p:cNvPr>
          <p:cNvSpPr txBox="1">
            <a:spLocks/>
          </p:cNvSpPr>
          <p:nvPr/>
        </p:nvSpPr>
        <p:spPr>
          <a:xfrm>
            <a:off x="298565" y="210106"/>
            <a:ext cx="11451756" cy="1143000"/>
          </a:xfrm>
          <a:prstGeom prst="rect">
            <a:avLst/>
          </a:prstGeom>
        </p:spPr>
        <p:txBody>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lang="en-US" altLang="en-US" dirty="0">
                <a:solidFill>
                  <a:schemeClr val="accent4">
                    <a:lumMod val="75000"/>
                  </a:schemeClr>
                </a:solidFill>
                <a:latin typeface="Segoe UI"/>
              </a:rPr>
              <a:t>Random</a:t>
            </a:r>
            <a:r>
              <a:rPr kumimoji="0" lang="en-US" altLang="en-US" sz="3600" b="0" i="0" u="none" strike="noStrike" kern="1200" cap="none" spc="0" normalizeH="0" baseline="0" noProof="0" dirty="0">
                <a:ln>
                  <a:noFill/>
                </a:ln>
                <a:solidFill>
                  <a:schemeClr val="accent4">
                    <a:lumMod val="75000"/>
                  </a:schemeClr>
                </a:solidFill>
                <a:effectLst/>
                <a:uLnTx/>
                <a:uFillTx/>
                <a:latin typeface="Segoe UI"/>
                <a:ea typeface="+mj-ea"/>
                <a:cs typeface="Segoe UI Light"/>
              </a:rPr>
              <a:t> Data Masking Function</a:t>
            </a:r>
          </a:p>
        </p:txBody>
      </p:sp>
      <p:sp>
        <p:nvSpPr>
          <p:cNvPr id="6" name="TextBox 5">
            <a:extLst>
              <a:ext uri="{FF2B5EF4-FFF2-40B4-BE49-F238E27FC236}">
                <a16:creationId xmlns:a16="http://schemas.microsoft.com/office/drawing/2014/main" id="{2154AF28-1FCB-4567-88C3-0B1B2D665396}"/>
              </a:ext>
            </a:extLst>
          </p:cNvPr>
          <p:cNvSpPr txBox="1"/>
          <p:nvPr/>
        </p:nvSpPr>
        <p:spPr>
          <a:xfrm>
            <a:off x="174625" y="6278562"/>
            <a:ext cx="59213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graphicFrame>
        <p:nvGraphicFramePr>
          <p:cNvPr id="2" name="Diagram 1">
            <a:extLst>
              <a:ext uri="{FF2B5EF4-FFF2-40B4-BE49-F238E27FC236}">
                <a16:creationId xmlns:a16="http://schemas.microsoft.com/office/drawing/2014/main" id="{999DB84C-5415-4ED0-9211-61CBD8363A16}"/>
              </a:ext>
            </a:extLst>
          </p:cNvPr>
          <p:cNvGraphicFramePr/>
          <p:nvPr>
            <p:extLst>
              <p:ext uri="{D42A27DB-BD31-4B8C-83A1-F6EECF244321}">
                <p14:modId xmlns:p14="http://schemas.microsoft.com/office/powerpoint/2010/main" val="3390234240"/>
              </p:ext>
            </p:extLst>
          </p:nvPr>
        </p:nvGraphicFramePr>
        <p:xfrm>
          <a:off x="711200" y="2475143"/>
          <a:ext cx="3038764" cy="2091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nip Diagonal Corner Rectangle 5">
            <a:extLst>
              <a:ext uri="{FF2B5EF4-FFF2-40B4-BE49-F238E27FC236}">
                <a16:creationId xmlns:a16="http://schemas.microsoft.com/office/drawing/2014/main" id="{3A9C8BA0-AA90-491C-9A2D-EFBCE2FC89F2}"/>
              </a:ext>
            </a:extLst>
          </p:cNvPr>
          <p:cNvSpPr/>
          <p:nvPr/>
        </p:nvSpPr>
        <p:spPr bwMode="auto">
          <a:xfrm>
            <a:off x="4008583" y="1956001"/>
            <a:ext cx="8183417" cy="2659671"/>
          </a:xfrm>
          <a:prstGeom prst="snip2Diag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r>
              <a:rPr lang="en-US" sz="3600" dirty="0">
                <a:solidFill>
                  <a:schemeClr val="accent4">
                    <a:lumMod val="75000"/>
                  </a:schemeClr>
                </a:solidFill>
              </a:rPr>
              <a:t>The Random Data Masking function is only applied on numeric data types. It displays a random value for the specified range.</a:t>
            </a:r>
          </a:p>
          <a:p>
            <a:endParaRPr lang="en-US" sz="3200" dirty="0">
              <a:solidFill>
                <a:schemeClr val="accent4">
                  <a:lumMod val="75000"/>
                </a:schemeClr>
              </a:solidFill>
            </a:endParaRPr>
          </a:p>
        </p:txBody>
      </p:sp>
    </p:spTree>
    <p:extLst>
      <p:ext uri="{BB962C8B-B14F-4D97-AF65-F5344CB8AC3E}">
        <p14:creationId xmlns:p14="http://schemas.microsoft.com/office/powerpoint/2010/main" val="26704389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973E342-6C6B-47B8-B4B4-5B44DE13EAC4}"/>
              </a:ext>
            </a:extLst>
          </p:cNvPr>
          <p:cNvSpPr txBox="1">
            <a:spLocks/>
          </p:cNvSpPr>
          <p:nvPr/>
        </p:nvSpPr>
        <p:spPr>
          <a:xfrm>
            <a:off x="298565" y="210106"/>
            <a:ext cx="11451756" cy="1143000"/>
          </a:xfrm>
          <a:prstGeom prst="rect">
            <a:avLst/>
          </a:prstGeom>
        </p:spPr>
        <p:txBody>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chemeClr val="accent4">
                    <a:lumMod val="75000"/>
                  </a:schemeClr>
                </a:solidFill>
                <a:effectLst/>
                <a:uLnTx/>
                <a:uFillTx/>
                <a:latin typeface="Segoe UI"/>
                <a:ea typeface="+mj-ea"/>
                <a:cs typeface="Segoe UI Light"/>
              </a:rPr>
              <a:t>Custom Data Masking Function</a:t>
            </a:r>
          </a:p>
        </p:txBody>
      </p:sp>
      <p:sp>
        <p:nvSpPr>
          <p:cNvPr id="6" name="TextBox 5">
            <a:extLst>
              <a:ext uri="{FF2B5EF4-FFF2-40B4-BE49-F238E27FC236}">
                <a16:creationId xmlns:a16="http://schemas.microsoft.com/office/drawing/2014/main" id="{2154AF28-1FCB-4567-88C3-0B1B2D665396}"/>
              </a:ext>
            </a:extLst>
          </p:cNvPr>
          <p:cNvSpPr txBox="1"/>
          <p:nvPr/>
        </p:nvSpPr>
        <p:spPr>
          <a:xfrm>
            <a:off x="174625" y="6278562"/>
            <a:ext cx="59213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graphicFrame>
        <p:nvGraphicFramePr>
          <p:cNvPr id="2" name="Diagram 1">
            <a:extLst>
              <a:ext uri="{FF2B5EF4-FFF2-40B4-BE49-F238E27FC236}">
                <a16:creationId xmlns:a16="http://schemas.microsoft.com/office/drawing/2014/main" id="{999DB84C-5415-4ED0-9211-61CBD8363A16}"/>
              </a:ext>
            </a:extLst>
          </p:cNvPr>
          <p:cNvGraphicFramePr/>
          <p:nvPr>
            <p:extLst>
              <p:ext uri="{D42A27DB-BD31-4B8C-83A1-F6EECF244321}">
                <p14:modId xmlns:p14="http://schemas.microsoft.com/office/powerpoint/2010/main" val="106473373"/>
              </p:ext>
            </p:extLst>
          </p:nvPr>
        </p:nvGraphicFramePr>
        <p:xfrm>
          <a:off x="711200" y="2475143"/>
          <a:ext cx="3038764" cy="2091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nip Diagonal Corner Rectangle 5">
            <a:extLst>
              <a:ext uri="{FF2B5EF4-FFF2-40B4-BE49-F238E27FC236}">
                <a16:creationId xmlns:a16="http://schemas.microsoft.com/office/drawing/2014/main" id="{3A9C8BA0-AA90-491C-9A2D-EFBCE2FC89F2}"/>
              </a:ext>
            </a:extLst>
          </p:cNvPr>
          <p:cNvSpPr/>
          <p:nvPr/>
        </p:nvSpPr>
        <p:spPr bwMode="auto">
          <a:xfrm>
            <a:off x="3957781" y="1025457"/>
            <a:ext cx="8183417" cy="4990638"/>
          </a:xfrm>
          <a:prstGeom prst="snip2Diag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lvl="0" eaLnBrk="0" fontAlgn="base" hangingPunct="0">
              <a:spcBef>
                <a:spcPct val="0"/>
              </a:spcBef>
              <a:spcAft>
                <a:spcPct val="0"/>
              </a:spcAft>
            </a:pPr>
            <a:r>
              <a:rPr lang="en-US" altLang="en-US" sz="3200" dirty="0">
                <a:solidFill>
                  <a:schemeClr val="accent4">
                    <a:lumMod val="75000"/>
                  </a:schemeClr>
                </a:solidFill>
                <a:latin typeface="Roboto"/>
              </a:rPr>
              <a:t>The Custom masking function allows the ability to create a custom mask using the Partial function. </a:t>
            </a:r>
          </a:p>
          <a:p>
            <a:pPr lvl="0" eaLnBrk="0" fontAlgn="base" hangingPunct="0">
              <a:spcBef>
                <a:spcPct val="0"/>
              </a:spcBef>
              <a:spcAft>
                <a:spcPct val="0"/>
              </a:spcAft>
            </a:pPr>
            <a:endParaRPr lang="en-US" altLang="en-US" sz="800" dirty="0">
              <a:solidFill>
                <a:schemeClr val="accent4">
                  <a:lumMod val="75000"/>
                </a:schemeClr>
              </a:solidFill>
            </a:endParaRPr>
          </a:p>
          <a:p>
            <a:pPr lvl="0" eaLnBrk="0" fontAlgn="base" hangingPunct="0">
              <a:spcBef>
                <a:spcPct val="0"/>
              </a:spcBef>
              <a:spcAft>
                <a:spcPct val="0"/>
              </a:spcAft>
            </a:pPr>
            <a:r>
              <a:rPr lang="en-US" altLang="en-US" sz="2800" dirty="0">
                <a:solidFill>
                  <a:schemeClr val="accent4">
                    <a:lumMod val="75000"/>
                  </a:schemeClr>
                </a:solidFill>
                <a:cs typeface="Courier New" panose="02070309020205020404" pitchFamily="49" charset="0"/>
              </a:rPr>
              <a:t>Syntax :  Partial(prefix,[padding],suffix)</a:t>
            </a:r>
          </a:p>
          <a:p>
            <a:pPr lvl="0" eaLnBrk="0" fontAlgn="base" hangingPunct="0">
              <a:spcBef>
                <a:spcPct val="0"/>
              </a:spcBef>
              <a:spcAft>
                <a:spcPct val="0"/>
              </a:spcAft>
            </a:pPr>
            <a:endParaRPr lang="en-US" altLang="en-US" sz="2800" dirty="0">
              <a:solidFill>
                <a:schemeClr val="accent4">
                  <a:lumMod val="75000"/>
                </a:schemeClr>
              </a:solidFill>
            </a:endParaRPr>
          </a:p>
          <a:p>
            <a:pPr lvl="0" eaLnBrk="0" fontAlgn="base" hangingPunct="0">
              <a:spcBef>
                <a:spcPct val="0"/>
              </a:spcBef>
              <a:spcAft>
                <a:spcPct val="0"/>
              </a:spcAft>
            </a:pPr>
            <a:r>
              <a:rPr lang="en-US" altLang="en-US" sz="2800" b="1" dirty="0">
                <a:solidFill>
                  <a:schemeClr val="accent4">
                    <a:lumMod val="75000"/>
                  </a:schemeClr>
                </a:solidFill>
              </a:rPr>
              <a:t>Prefix –</a:t>
            </a:r>
            <a:r>
              <a:rPr lang="en-US" altLang="en-US" sz="2800" dirty="0">
                <a:solidFill>
                  <a:schemeClr val="accent4">
                    <a:lumMod val="75000"/>
                  </a:schemeClr>
                </a:solidFill>
              </a:rPr>
              <a:t> Starting characters to display.</a:t>
            </a:r>
          </a:p>
          <a:p>
            <a:pPr eaLnBrk="0" fontAlgn="base" hangingPunct="0">
              <a:spcBef>
                <a:spcPct val="0"/>
              </a:spcBef>
              <a:spcAft>
                <a:spcPct val="0"/>
              </a:spcAft>
            </a:pPr>
            <a:r>
              <a:rPr lang="en-US" altLang="en-US" sz="2800" b="1" dirty="0">
                <a:solidFill>
                  <a:schemeClr val="accent4">
                    <a:lumMod val="75000"/>
                  </a:schemeClr>
                </a:solidFill>
              </a:rPr>
              <a:t>Padding </a:t>
            </a:r>
            <a:r>
              <a:rPr lang="en-US" altLang="en-US" sz="2800" dirty="0">
                <a:solidFill>
                  <a:schemeClr val="accent4">
                    <a:lumMod val="75000"/>
                  </a:schemeClr>
                </a:solidFill>
              </a:rPr>
              <a:t>–Custom string for masking.</a:t>
            </a:r>
          </a:p>
          <a:p>
            <a:pPr lvl="0" eaLnBrk="0" fontAlgn="base" hangingPunct="0">
              <a:spcBef>
                <a:spcPct val="0"/>
              </a:spcBef>
              <a:spcAft>
                <a:spcPct val="0"/>
              </a:spcAft>
            </a:pPr>
            <a:r>
              <a:rPr lang="en-US" altLang="en-US" sz="2800" b="1" dirty="0">
                <a:solidFill>
                  <a:schemeClr val="accent4">
                    <a:lumMod val="75000"/>
                  </a:schemeClr>
                </a:solidFill>
              </a:rPr>
              <a:t>Suffix –</a:t>
            </a:r>
            <a:r>
              <a:rPr lang="en-US" altLang="en-US" sz="2800" dirty="0">
                <a:solidFill>
                  <a:schemeClr val="accent4">
                    <a:lumMod val="75000"/>
                  </a:schemeClr>
                </a:solidFill>
              </a:rPr>
              <a:t> Last characters to be displayed.</a:t>
            </a:r>
          </a:p>
          <a:p>
            <a:endParaRPr lang="en-US" sz="3200" dirty="0">
              <a:solidFill>
                <a:schemeClr val="accent4">
                  <a:lumMod val="75000"/>
                </a:schemeClr>
              </a:solidFill>
            </a:endParaRPr>
          </a:p>
          <a:p>
            <a:endParaRPr lang="en-US" sz="3200" dirty="0">
              <a:solidFill>
                <a:schemeClr val="accent4">
                  <a:lumMod val="75000"/>
                </a:schemeClr>
              </a:solidFill>
            </a:endParaRPr>
          </a:p>
        </p:txBody>
      </p:sp>
    </p:spTree>
    <p:extLst>
      <p:ext uri="{BB962C8B-B14F-4D97-AF65-F5344CB8AC3E}">
        <p14:creationId xmlns:p14="http://schemas.microsoft.com/office/powerpoint/2010/main" val="37471738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973E342-6C6B-47B8-B4B4-5B44DE13EAC4}"/>
              </a:ext>
            </a:extLst>
          </p:cNvPr>
          <p:cNvSpPr txBox="1">
            <a:spLocks/>
          </p:cNvSpPr>
          <p:nvPr/>
        </p:nvSpPr>
        <p:spPr>
          <a:xfrm>
            <a:off x="298565" y="210106"/>
            <a:ext cx="11451756" cy="1143000"/>
          </a:xfrm>
          <a:prstGeom prst="rect">
            <a:avLst/>
          </a:prstGeom>
        </p:spPr>
        <p:txBody>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lang="en-US" altLang="en-US" dirty="0">
                <a:solidFill>
                  <a:schemeClr val="accent4">
                    <a:lumMod val="75000"/>
                  </a:schemeClr>
                </a:solidFill>
                <a:latin typeface="Segoe UI"/>
              </a:rPr>
              <a:t>Email</a:t>
            </a:r>
            <a:r>
              <a:rPr kumimoji="0" lang="en-US" altLang="en-US" sz="3600" b="0" i="0" u="none" strike="noStrike" kern="1200" cap="none" spc="0" normalizeH="0" baseline="0" noProof="0" dirty="0">
                <a:ln>
                  <a:noFill/>
                </a:ln>
                <a:solidFill>
                  <a:schemeClr val="accent4">
                    <a:lumMod val="75000"/>
                  </a:schemeClr>
                </a:solidFill>
                <a:effectLst/>
                <a:uLnTx/>
                <a:uFillTx/>
                <a:latin typeface="Segoe UI"/>
                <a:ea typeface="+mj-ea"/>
                <a:cs typeface="Segoe UI Light"/>
              </a:rPr>
              <a:t> Data Masking Function</a:t>
            </a:r>
          </a:p>
        </p:txBody>
      </p:sp>
      <p:sp>
        <p:nvSpPr>
          <p:cNvPr id="6" name="TextBox 5">
            <a:extLst>
              <a:ext uri="{FF2B5EF4-FFF2-40B4-BE49-F238E27FC236}">
                <a16:creationId xmlns:a16="http://schemas.microsoft.com/office/drawing/2014/main" id="{2154AF28-1FCB-4567-88C3-0B1B2D665396}"/>
              </a:ext>
            </a:extLst>
          </p:cNvPr>
          <p:cNvSpPr txBox="1"/>
          <p:nvPr/>
        </p:nvSpPr>
        <p:spPr>
          <a:xfrm>
            <a:off x="174625" y="6278562"/>
            <a:ext cx="59213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graphicFrame>
        <p:nvGraphicFramePr>
          <p:cNvPr id="2" name="Diagram 1">
            <a:extLst>
              <a:ext uri="{FF2B5EF4-FFF2-40B4-BE49-F238E27FC236}">
                <a16:creationId xmlns:a16="http://schemas.microsoft.com/office/drawing/2014/main" id="{999DB84C-5415-4ED0-9211-61CBD8363A16}"/>
              </a:ext>
            </a:extLst>
          </p:cNvPr>
          <p:cNvGraphicFramePr/>
          <p:nvPr>
            <p:extLst>
              <p:ext uri="{D42A27DB-BD31-4B8C-83A1-F6EECF244321}">
                <p14:modId xmlns:p14="http://schemas.microsoft.com/office/powerpoint/2010/main" val="1368013769"/>
              </p:ext>
            </p:extLst>
          </p:nvPr>
        </p:nvGraphicFramePr>
        <p:xfrm>
          <a:off x="711200" y="2475143"/>
          <a:ext cx="3038764" cy="2091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nip Diagonal Corner Rectangle 5">
            <a:extLst>
              <a:ext uri="{FF2B5EF4-FFF2-40B4-BE49-F238E27FC236}">
                <a16:creationId xmlns:a16="http://schemas.microsoft.com/office/drawing/2014/main" id="{3A9C8BA0-AA90-491C-9A2D-EFBCE2FC89F2}"/>
              </a:ext>
            </a:extLst>
          </p:cNvPr>
          <p:cNvSpPr/>
          <p:nvPr/>
        </p:nvSpPr>
        <p:spPr bwMode="auto">
          <a:xfrm>
            <a:off x="4008583" y="1353106"/>
            <a:ext cx="8183417" cy="2659671"/>
          </a:xfrm>
          <a:prstGeom prst="snip2Diag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r>
              <a:rPr lang="en-US" sz="3200" dirty="0">
                <a:solidFill>
                  <a:schemeClr val="accent4">
                    <a:lumMod val="75000"/>
                  </a:schemeClr>
                </a:solidFill>
              </a:rPr>
              <a:t>The email masking function will display the first character of an email address and will then mask the rest of the address with XXX@XXXX and will include the .com email suffix.</a:t>
            </a:r>
          </a:p>
          <a:p>
            <a:endParaRPr lang="en-US" sz="3200" dirty="0">
              <a:solidFill>
                <a:schemeClr val="accent4">
                  <a:lumMod val="75000"/>
                </a:schemeClr>
              </a:solidFill>
            </a:endParaRPr>
          </a:p>
          <a:p>
            <a:r>
              <a:rPr lang="en-US" sz="3200" dirty="0">
                <a:solidFill>
                  <a:schemeClr val="accent4">
                    <a:lumMod val="75000"/>
                  </a:schemeClr>
                </a:solidFill>
              </a:rPr>
              <a:t>Example: JXXX@XXXX.com</a:t>
            </a:r>
          </a:p>
          <a:p>
            <a:endParaRPr lang="en-US" sz="3200" dirty="0">
              <a:solidFill>
                <a:schemeClr val="accent4">
                  <a:lumMod val="75000"/>
                </a:schemeClr>
              </a:solidFill>
            </a:endParaRPr>
          </a:p>
        </p:txBody>
      </p:sp>
    </p:spTree>
    <p:extLst>
      <p:ext uri="{BB962C8B-B14F-4D97-AF65-F5344CB8AC3E}">
        <p14:creationId xmlns:p14="http://schemas.microsoft.com/office/powerpoint/2010/main" val="2052748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973E342-6C6B-47B8-B4B4-5B44DE13EAC4}"/>
              </a:ext>
            </a:extLst>
          </p:cNvPr>
          <p:cNvSpPr txBox="1">
            <a:spLocks/>
          </p:cNvSpPr>
          <p:nvPr/>
        </p:nvSpPr>
        <p:spPr>
          <a:xfrm>
            <a:off x="289329" y="181999"/>
            <a:ext cx="11451756" cy="1143000"/>
          </a:xfrm>
          <a:prstGeom prst="rect">
            <a:avLst/>
          </a:prstGeom>
        </p:spPr>
        <p:txBody>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chemeClr val="accent4">
                    <a:lumMod val="75000"/>
                  </a:schemeClr>
                </a:solidFill>
                <a:effectLst/>
                <a:uLnTx/>
                <a:uFillTx/>
                <a:latin typeface="Segoe UI"/>
                <a:ea typeface="+mj-ea"/>
                <a:cs typeface="Segoe UI Light"/>
              </a:rPr>
              <a:t>Dynamic Data Masking Functions</a:t>
            </a:r>
          </a:p>
        </p:txBody>
      </p:sp>
      <p:sp>
        <p:nvSpPr>
          <p:cNvPr id="6" name="TextBox 5">
            <a:extLst>
              <a:ext uri="{FF2B5EF4-FFF2-40B4-BE49-F238E27FC236}">
                <a16:creationId xmlns:a16="http://schemas.microsoft.com/office/drawing/2014/main" id="{2154AF28-1FCB-4567-88C3-0B1B2D665396}"/>
              </a:ext>
            </a:extLst>
          </p:cNvPr>
          <p:cNvSpPr txBox="1"/>
          <p:nvPr/>
        </p:nvSpPr>
        <p:spPr>
          <a:xfrm>
            <a:off x="174625" y="6278562"/>
            <a:ext cx="59213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graphicFrame>
        <p:nvGraphicFramePr>
          <p:cNvPr id="2" name="Diagram 1">
            <a:extLst>
              <a:ext uri="{FF2B5EF4-FFF2-40B4-BE49-F238E27FC236}">
                <a16:creationId xmlns:a16="http://schemas.microsoft.com/office/drawing/2014/main" id="{999DB84C-5415-4ED0-9211-61CBD8363A16}"/>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888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Image result for mvp reconnect logo">
            <a:extLst>
              <a:ext uri="{FF2B5EF4-FFF2-40B4-BE49-F238E27FC236}">
                <a16:creationId xmlns:a16="http://schemas.microsoft.com/office/drawing/2014/main" id="{5F4A8CD3-D5A8-4143-9E3A-4F0707267D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524" y="5549386"/>
            <a:ext cx="2121060" cy="7057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ct logo microsoft">
            <a:extLst>
              <a:ext uri="{FF2B5EF4-FFF2-40B4-BE49-F238E27FC236}">
                <a16:creationId xmlns:a16="http://schemas.microsoft.com/office/drawing/2014/main" id="{C2C9CEA5-B428-4D62-B44C-540EA43C823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49036" y="5384894"/>
            <a:ext cx="1893551" cy="103474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6175565F-9629-43D4-B37E-491F838227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1167" y="5187668"/>
            <a:ext cx="1576068" cy="1576068"/>
          </a:xfrm>
          <a:prstGeom prst="rect">
            <a:avLst/>
          </a:prstGeom>
        </p:spPr>
      </p:pic>
      <p:sp>
        <p:nvSpPr>
          <p:cNvPr id="14" name="TextBox 13">
            <a:extLst>
              <a:ext uri="{FF2B5EF4-FFF2-40B4-BE49-F238E27FC236}">
                <a16:creationId xmlns:a16="http://schemas.microsoft.com/office/drawing/2014/main" id="{58F322D1-571A-45D1-A3A3-EE3DD7FF3C6A}"/>
              </a:ext>
            </a:extLst>
          </p:cNvPr>
          <p:cNvSpPr txBox="1"/>
          <p:nvPr/>
        </p:nvSpPr>
        <p:spPr>
          <a:xfrm>
            <a:off x="3695811" y="1716041"/>
            <a:ext cx="7974384" cy="2800767"/>
          </a:xfrm>
          <a:prstGeom prst="rect">
            <a:avLst/>
          </a:prstGeom>
          <a:noFill/>
        </p:spPr>
        <p:txBody>
          <a:bodyPr wrap="square" rtlCol="0">
            <a:spAutoFit/>
          </a:bodyPr>
          <a:lstStyle/>
          <a:p>
            <a:r>
              <a:rPr lang="en-US" sz="3200" u="sng" dirty="0">
                <a:solidFill>
                  <a:schemeClr val="bg1"/>
                </a:solidFill>
                <a:latin typeface="Arial" panose="020B0604020202020204" pitchFamily="34" charset="0"/>
                <a:cs typeface="Arial" panose="020B0604020202020204" pitchFamily="34" charset="0"/>
              </a:rPr>
              <a:t>John Deardurff – Premier Field Engineer</a:t>
            </a:r>
          </a:p>
          <a:p>
            <a:r>
              <a:rPr lang="en-US" sz="2400" dirty="0">
                <a:solidFill>
                  <a:schemeClr val="bg1"/>
                </a:solidFill>
                <a:latin typeface="Arial" panose="020B0604020202020204" pitchFamily="34" charset="0"/>
                <a:cs typeface="Arial" panose="020B0604020202020204" pitchFamily="34" charset="0"/>
              </a:rPr>
              <a:t>MCSA, MCSD, MCSE, MCDBA, MCITP, MCT</a:t>
            </a:r>
          </a:p>
          <a:p>
            <a:r>
              <a:rPr lang="en-US" sz="2400" dirty="0">
                <a:solidFill>
                  <a:schemeClr val="bg1"/>
                </a:solidFill>
                <a:latin typeface="Arial" panose="020B0604020202020204" pitchFamily="34" charset="0"/>
                <a:cs typeface="Arial" panose="020B0604020202020204" pitchFamily="34" charset="0"/>
              </a:rPr>
              <a:t>MBA: IT Management</a:t>
            </a:r>
          </a:p>
          <a:p>
            <a:r>
              <a:rPr lang="en-US" sz="2400" dirty="0">
                <a:solidFill>
                  <a:schemeClr val="bg1"/>
                </a:solidFill>
                <a:latin typeface="Arial" panose="020B0604020202020204" pitchFamily="34" charset="0"/>
                <a:cs typeface="Arial" panose="020B0604020202020204" pitchFamily="34" charset="0"/>
              </a:rPr>
              <a:t>MCT Regional Lead – United States</a:t>
            </a:r>
          </a:p>
          <a:p>
            <a:r>
              <a:rPr lang="en-US" sz="2400" dirty="0">
                <a:solidFill>
                  <a:schemeClr val="bg1"/>
                </a:solidFill>
                <a:latin typeface="Arial" panose="020B0604020202020204" pitchFamily="34" charset="0"/>
                <a:cs typeface="Arial" panose="020B0604020202020204" pitchFamily="34" charset="0"/>
              </a:rPr>
              <a:t>MVP: Data Platform (2016 – 2018)</a:t>
            </a:r>
          </a:p>
          <a:p>
            <a:r>
              <a:rPr lang="en-US" sz="2400" dirty="0">
                <a:solidFill>
                  <a:schemeClr val="bg1"/>
                </a:solidFill>
                <a:latin typeface="Arial" panose="020B0604020202020204" pitchFamily="34" charset="0"/>
                <a:cs typeface="Arial" panose="020B0604020202020204" pitchFamily="34" charset="0"/>
              </a:rPr>
              <a:t>John.Deardurff@Microsoft.com</a:t>
            </a:r>
          </a:p>
          <a:p>
            <a:r>
              <a:rPr lang="en-US" sz="2400" dirty="0">
                <a:solidFill>
                  <a:schemeClr val="bg1"/>
                </a:solidFill>
                <a:latin typeface="Arial" panose="020B0604020202020204" pitchFamily="34" charset="0"/>
                <a:cs typeface="Arial" panose="020B0604020202020204" pitchFamily="34" charset="0"/>
              </a:rPr>
              <a:t>www.SQLMCT.com</a:t>
            </a:r>
          </a:p>
        </p:txBody>
      </p:sp>
      <p:pic>
        <p:nvPicPr>
          <p:cNvPr id="3" name="Picture 2" descr="A person wearing glasses and looking at the camera&#10;&#10;Description automatically generated">
            <a:extLst>
              <a:ext uri="{FF2B5EF4-FFF2-40B4-BE49-F238E27FC236}">
                <a16:creationId xmlns:a16="http://schemas.microsoft.com/office/drawing/2014/main" id="{64A39F5A-E418-45B8-9669-C872A8582F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3231" y="1716041"/>
            <a:ext cx="2936051" cy="2936051"/>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2516181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Demonstration</a:t>
            </a:r>
          </a:p>
        </p:txBody>
      </p:sp>
    </p:spTree>
    <p:extLst>
      <p:ext uri="{BB962C8B-B14F-4D97-AF65-F5344CB8AC3E}">
        <p14:creationId xmlns:p14="http://schemas.microsoft.com/office/powerpoint/2010/main" val="3381153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kumimoji="0" lang="en-US" altLang="en-US" sz="4400" b="0" i="0" u="none" strike="noStrike" kern="1200" cap="none" spc="0" normalizeH="0" baseline="0" noProof="0" dirty="0">
                <a:ln>
                  <a:noFill/>
                </a:ln>
                <a:solidFill>
                  <a:srgbClr val="2098D5">
                    <a:lumMod val="75000"/>
                  </a:srgbClr>
                </a:solidFill>
                <a:effectLst/>
                <a:uLnTx/>
                <a:uFillTx/>
                <a:latin typeface="Segoe UI"/>
                <a:ea typeface="+mj-ea"/>
                <a:cs typeface="Segoe UI Light"/>
              </a:rPr>
              <a:t>What does this session cover?</a:t>
            </a:r>
          </a:p>
        </p:txBody>
      </p:sp>
      <p:graphicFrame>
        <p:nvGraphicFramePr>
          <p:cNvPr id="2" name="Diagram 1">
            <a:extLst>
              <a:ext uri="{FF2B5EF4-FFF2-40B4-BE49-F238E27FC236}">
                <a16:creationId xmlns:a16="http://schemas.microsoft.com/office/drawing/2014/main" id="{15845F8F-E666-4C81-8545-9803D889234C}"/>
              </a:ext>
            </a:extLst>
          </p:cNvPr>
          <p:cNvGraphicFramePr/>
          <p:nvPr/>
        </p:nvGraphicFramePr>
        <p:xfrm>
          <a:off x="899288" y="980894"/>
          <a:ext cx="10393424" cy="4798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6760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Questions?</a:t>
            </a:r>
          </a:p>
        </p:txBody>
      </p:sp>
    </p:spTree>
    <p:extLst>
      <p:ext uri="{BB962C8B-B14F-4D97-AF65-F5344CB8AC3E}">
        <p14:creationId xmlns:p14="http://schemas.microsoft.com/office/powerpoint/2010/main" val="2373269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What does this session cover?</a:t>
            </a:r>
          </a:p>
        </p:txBody>
      </p:sp>
      <p:graphicFrame>
        <p:nvGraphicFramePr>
          <p:cNvPr id="2" name="Diagram 1">
            <a:extLst>
              <a:ext uri="{FF2B5EF4-FFF2-40B4-BE49-F238E27FC236}">
                <a16:creationId xmlns:a16="http://schemas.microsoft.com/office/drawing/2014/main" id="{15845F8F-E666-4C81-8545-9803D889234C}"/>
              </a:ext>
            </a:extLst>
          </p:cNvPr>
          <p:cNvGraphicFramePr/>
          <p:nvPr>
            <p:extLst>
              <p:ext uri="{D42A27DB-BD31-4B8C-83A1-F6EECF244321}">
                <p14:modId xmlns:p14="http://schemas.microsoft.com/office/powerpoint/2010/main" val="2692571065"/>
              </p:ext>
            </p:extLst>
          </p:nvPr>
        </p:nvGraphicFramePr>
        <p:xfrm>
          <a:off x="899288" y="980894"/>
          <a:ext cx="10393424" cy="4798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7766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78F7D-1722-47EB-BC71-EB1BD7474B9A}"/>
              </a:ext>
            </a:extLst>
          </p:cNvPr>
          <p:cNvSpPr>
            <a:spLocks noGrp="1"/>
          </p:cNvSpPr>
          <p:nvPr>
            <p:ph type="title"/>
          </p:nvPr>
        </p:nvSpPr>
        <p:spPr>
          <a:xfrm>
            <a:off x="420255" y="205366"/>
            <a:ext cx="10972800" cy="1143000"/>
          </a:xfrm>
        </p:spPr>
        <p:txBody>
          <a:bodyPr/>
          <a:lstStyle/>
          <a:p>
            <a:r>
              <a:rPr lang="en-US" sz="4400" dirty="0">
                <a:solidFill>
                  <a:schemeClr val="accent4">
                    <a:lumMod val="75000"/>
                  </a:schemeClr>
                </a:solidFill>
              </a:rPr>
              <a:t>What is Row-Level Security?</a:t>
            </a:r>
          </a:p>
        </p:txBody>
      </p:sp>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528781" y="1025637"/>
            <a:ext cx="11134437" cy="5148470"/>
          </a:xfrm>
          <a:prstGeom prst="snip2Diag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r>
              <a:rPr lang="en-US" sz="5400" kern="0" dirty="0">
                <a:solidFill>
                  <a:schemeClr val="accent4">
                    <a:lumMod val="75000"/>
                  </a:schemeClr>
                </a:solidFill>
                <a:ea typeface="Segoe UI" pitchFamily="34" charset="0"/>
                <a:cs typeface="Segoe UI" pitchFamily="34" charset="0"/>
              </a:rPr>
              <a:t>A security feature available in SQL Server 2016 or later that will restrict access to specific rows in a table based on values in a column.</a:t>
            </a:r>
          </a:p>
        </p:txBody>
      </p:sp>
    </p:spTree>
    <p:extLst>
      <p:ext uri="{BB962C8B-B14F-4D97-AF65-F5344CB8AC3E}">
        <p14:creationId xmlns:p14="http://schemas.microsoft.com/office/powerpoint/2010/main" val="3101257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Row-Level Security scenarios</a:t>
            </a:r>
          </a:p>
        </p:txBody>
      </p:sp>
      <p:graphicFrame>
        <p:nvGraphicFramePr>
          <p:cNvPr id="2" name="Diagram 1">
            <a:extLst>
              <a:ext uri="{FF2B5EF4-FFF2-40B4-BE49-F238E27FC236}">
                <a16:creationId xmlns:a16="http://schemas.microsoft.com/office/drawing/2014/main" id="{15845F8F-E666-4C81-8545-9803D889234C}"/>
              </a:ext>
            </a:extLst>
          </p:cNvPr>
          <p:cNvGraphicFramePr/>
          <p:nvPr>
            <p:extLst>
              <p:ext uri="{D42A27DB-BD31-4B8C-83A1-F6EECF244321}">
                <p14:modId xmlns:p14="http://schemas.microsoft.com/office/powerpoint/2010/main" val="1013296798"/>
              </p:ext>
            </p:extLst>
          </p:nvPr>
        </p:nvGraphicFramePr>
        <p:xfrm>
          <a:off x="2058452" y="971657"/>
          <a:ext cx="9856457" cy="5012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Graphic 8" descr="Cycling">
            <a:extLst>
              <a:ext uri="{FF2B5EF4-FFF2-40B4-BE49-F238E27FC236}">
                <a16:creationId xmlns:a16="http://schemas.microsoft.com/office/drawing/2014/main" id="{AAF0CC9B-A4DE-49D3-9263-82F8AA0CCF6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14217" y="4657159"/>
            <a:ext cx="1000114" cy="1000114"/>
          </a:xfrm>
          <a:prstGeom prst="rect">
            <a:avLst/>
          </a:prstGeom>
        </p:spPr>
      </p:pic>
      <p:pic>
        <p:nvPicPr>
          <p:cNvPr id="11" name="Graphic 10" descr="Stethoscope">
            <a:extLst>
              <a:ext uri="{FF2B5EF4-FFF2-40B4-BE49-F238E27FC236}">
                <a16:creationId xmlns:a16="http://schemas.microsoft.com/office/drawing/2014/main" id="{5575D12D-60C2-47D9-88B4-B1434A10D62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4217" y="1480127"/>
            <a:ext cx="1000114" cy="1000114"/>
          </a:xfrm>
          <a:prstGeom prst="rect">
            <a:avLst/>
          </a:prstGeom>
        </p:spPr>
      </p:pic>
      <p:pic>
        <p:nvPicPr>
          <p:cNvPr id="13" name="Graphic 12" descr="Safe">
            <a:extLst>
              <a:ext uri="{FF2B5EF4-FFF2-40B4-BE49-F238E27FC236}">
                <a16:creationId xmlns:a16="http://schemas.microsoft.com/office/drawing/2014/main" id="{D1A0234C-BE14-441B-9D80-310DADC66D0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14217" y="3068643"/>
            <a:ext cx="1000114" cy="1000114"/>
          </a:xfrm>
          <a:prstGeom prst="rect">
            <a:avLst/>
          </a:prstGeom>
        </p:spPr>
      </p:pic>
    </p:spTree>
    <p:extLst>
      <p:ext uri="{BB962C8B-B14F-4D97-AF65-F5344CB8AC3E}">
        <p14:creationId xmlns:p14="http://schemas.microsoft.com/office/powerpoint/2010/main" val="352929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Man">
            <a:extLst>
              <a:ext uri="{FF2B5EF4-FFF2-40B4-BE49-F238E27FC236}">
                <a16:creationId xmlns:a16="http://schemas.microsoft.com/office/drawing/2014/main" id="{E8ECC290-CFE8-4DE5-A2E3-CD2A803D01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15763" y="1418071"/>
            <a:ext cx="3788269" cy="3788269"/>
          </a:xfrm>
          <a:prstGeom prst="rect">
            <a:avLst/>
          </a:prstGeom>
        </p:spPr>
      </p:pic>
      <p:sp>
        <p:nvSpPr>
          <p:cNvPr id="3" name="Title 1">
            <a:extLst>
              <a:ext uri="{FF2B5EF4-FFF2-40B4-BE49-F238E27FC236}">
                <a16:creationId xmlns:a16="http://schemas.microsoft.com/office/drawing/2014/main" id="{8973E342-6C6B-47B8-B4B4-5B44DE13EAC4}"/>
              </a:ext>
            </a:extLst>
          </p:cNvPr>
          <p:cNvSpPr txBox="1">
            <a:spLocks/>
          </p:cNvSpPr>
          <p:nvPr/>
        </p:nvSpPr>
        <p:spPr>
          <a:xfrm>
            <a:off x="289329" y="181999"/>
            <a:ext cx="11451756" cy="1143000"/>
          </a:xfrm>
          <a:prstGeom prst="rect">
            <a:avLst/>
          </a:prstGeom>
        </p:spPr>
        <p:txBody>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chemeClr val="accent4">
                    <a:lumMod val="75000"/>
                  </a:schemeClr>
                </a:solidFill>
                <a:effectLst/>
                <a:uLnTx/>
                <a:uFillTx/>
                <a:latin typeface="Segoe UI"/>
                <a:ea typeface="+mj-ea"/>
                <a:cs typeface="Segoe UI Light"/>
              </a:rPr>
              <a:t>Salespeople for the Adventure Works Bicycle Company</a:t>
            </a:r>
          </a:p>
        </p:txBody>
      </p:sp>
      <p:sp>
        <p:nvSpPr>
          <p:cNvPr id="6" name="TextBox 5">
            <a:extLst>
              <a:ext uri="{FF2B5EF4-FFF2-40B4-BE49-F238E27FC236}">
                <a16:creationId xmlns:a16="http://schemas.microsoft.com/office/drawing/2014/main" id="{2154AF28-1FCB-4567-88C3-0B1B2D665396}"/>
              </a:ext>
            </a:extLst>
          </p:cNvPr>
          <p:cNvSpPr txBox="1"/>
          <p:nvPr/>
        </p:nvSpPr>
        <p:spPr>
          <a:xfrm>
            <a:off x="174625" y="6278562"/>
            <a:ext cx="59213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9" name="Graphic 8" descr="Woman">
            <a:extLst>
              <a:ext uri="{FF2B5EF4-FFF2-40B4-BE49-F238E27FC236}">
                <a16:creationId xmlns:a16="http://schemas.microsoft.com/office/drawing/2014/main" id="{C1B78127-751D-4470-AEBB-AC3C08AEDA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65399" y="1418071"/>
            <a:ext cx="3788269" cy="3788269"/>
          </a:xfrm>
          <a:prstGeom prst="rect">
            <a:avLst/>
          </a:prstGeom>
        </p:spPr>
      </p:pic>
      <p:sp>
        <p:nvSpPr>
          <p:cNvPr id="10" name="Rectangle 9">
            <a:extLst>
              <a:ext uri="{FF2B5EF4-FFF2-40B4-BE49-F238E27FC236}">
                <a16:creationId xmlns:a16="http://schemas.microsoft.com/office/drawing/2014/main" id="{2AC9BCDC-4164-4F36-9F2D-21B77AD34682}"/>
              </a:ext>
            </a:extLst>
          </p:cNvPr>
          <p:cNvSpPr/>
          <p:nvPr/>
        </p:nvSpPr>
        <p:spPr>
          <a:xfrm>
            <a:off x="1075964" y="2850981"/>
            <a:ext cx="1124113" cy="646331"/>
          </a:xfrm>
          <a:prstGeom prst="rect">
            <a:avLst/>
          </a:prstGeom>
          <a:noFill/>
        </p:spPr>
        <p:txBody>
          <a:bodyPr wrap="squar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Jack</a:t>
            </a:r>
          </a:p>
        </p:txBody>
      </p:sp>
      <p:sp>
        <p:nvSpPr>
          <p:cNvPr id="11" name="Rectangle 10">
            <a:extLst>
              <a:ext uri="{FF2B5EF4-FFF2-40B4-BE49-F238E27FC236}">
                <a16:creationId xmlns:a16="http://schemas.microsoft.com/office/drawing/2014/main" id="{C07CC66E-097C-4086-9351-DCCC0718D824}"/>
              </a:ext>
            </a:extLst>
          </p:cNvPr>
          <p:cNvSpPr/>
          <p:nvPr/>
        </p:nvSpPr>
        <p:spPr>
          <a:xfrm>
            <a:off x="6317671" y="2850981"/>
            <a:ext cx="1492362" cy="646331"/>
          </a:xfrm>
          <a:prstGeom prst="rect">
            <a:avLst/>
          </a:prstGeom>
          <a:noFill/>
        </p:spPr>
        <p:txBody>
          <a:bodyPr wrap="square" lIns="91440" tIns="45720" rIns="91440" bIns="45720">
            <a:spAutoFit/>
          </a:bodyPr>
          <a:lstStyle/>
          <a:p>
            <a:pPr algn="ctr"/>
            <a:r>
              <a:rPr lang="en-US" sz="3600" dirty="0">
                <a:ln w="0"/>
                <a:solidFill>
                  <a:srgbClr val="002060"/>
                </a:solidFill>
                <a:effectLst>
                  <a:outerShdw blurRad="38100" dist="19050" dir="2700000" algn="tl" rotWithShape="0">
                    <a:schemeClr val="dk1">
                      <a:alpha val="40000"/>
                    </a:schemeClr>
                  </a:outerShdw>
                </a:effectLst>
              </a:rPr>
              <a:t>Diane</a:t>
            </a:r>
            <a:endParaRPr lang="en-US" sz="3600" b="0" cap="none" spc="0" dirty="0">
              <a:ln w="0"/>
              <a:solidFill>
                <a:srgbClr val="00206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17508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Man">
            <a:extLst>
              <a:ext uri="{FF2B5EF4-FFF2-40B4-BE49-F238E27FC236}">
                <a16:creationId xmlns:a16="http://schemas.microsoft.com/office/drawing/2014/main" id="{E8ECC290-CFE8-4DE5-A2E3-CD2A803D01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14156" y="1563508"/>
            <a:ext cx="1591515" cy="1591515"/>
          </a:xfrm>
          <a:prstGeom prst="rect">
            <a:avLst/>
          </a:prstGeom>
        </p:spPr>
      </p:pic>
      <p:pic>
        <p:nvPicPr>
          <p:cNvPr id="5" name="Picture 4">
            <a:extLst>
              <a:ext uri="{FF2B5EF4-FFF2-40B4-BE49-F238E27FC236}">
                <a16:creationId xmlns:a16="http://schemas.microsoft.com/office/drawing/2014/main" id="{7EAACB61-0A88-466E-B8AE-B0C730BCDA81}"/>
              </a:ext>
            </a:extLst>
          </p:cNvPr>
          <p:cNvPicPr>
            <a:picLocks noChangeAspect="1"/>
          </p:cNvPicPr>
          <p:nvPr/>
        </p:nvPicPr>
        <p:blipFill>
          <a:blip r:embed="rId4"/>
          <a:stretch>
            <a:fillRect/>
          </a:stretch>
        </p:blipFill>
        <p:spPr>
          <a:xfrm>
            <a:off x="4242446" y="1670011"/>
            <a:ext cx="7461939" cy="3768558"/>
          </a:xfrm>
          <a:prstGeom prst="rect">
            <a:avLst/>
          </a:prstGeom>
        </p:spPr>
      </p:pic>
      <p:sp>
        <p:nvSpPr>
          <p:cNvPr id="6" name="TextBox 5">
            <a:extLst>
              <a:ext uri="{FF2B5EF4-FFF2-40B4-BE49-F238E27FC236}">
                <a16:creationId xmlns:a16="http://schemas.microsoft.com/office/drawing/2014/main" id="{2154AF28-1FCB-4567-88C3-0B1B2D665396}"/>
              </a:ext>
            </a:extLst>
          </p:cNvPr>
          <p:cNvSpPr txBox="1"/>
          <p:nvPr/>
        </p:nvSpPr>
        <p:spPr>
          <a:xfrm>
            <a:off x="174625" y="6278562"/>
            <a:ext cx="59213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9" name="Graphic 8" descr="Woman">
            <a:extLst>
              <a:ext uri="{FF2B5EF4-FFF2-40B4-BE49-F238E27FC236}">
                <a16:creationId xmlns:a16="http://schemas.microsoft.com/office/drawing/2014/main" id="{C1B78127-751D-4470-AEBB-AC3C08AEDAB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14156" y="3994169"/>
            <a:ext cx="1591515" cy="1591515"/>
          </a:xfrm>
          <a:prstGeom prst="rect">
            <a:avLst/>
          </a:prstGeom>
        </p:spPr>
      </p:pic>
      <p:sp>
        <p:nvSpPr>
          <p:cNvPr id="10" name="Rectangle 9">
            <a:extLst>
              <a:ext uri="{FF2B5EF4-FFF2-40B4-BE49-F238E27FC236}">
                <a16:creationId xmlns:a16="http://schemas.microsoft.com/office/drawing/2014/main" id="{2AC9BCDC-4164-4F36-9F2D-21B77AD34682}"/>
              </a:ext>
            </a:extLst>
          </p:cNvPr>
          <p:cNvSpPr/>
          <p:nvPr/>
        </p:nvSpPr>
        <p:spPr>
          <a:xfrm>
            <a:off x="842699" y="2026643"/>
            <a:ext cx="1124113" cy="646331"/>
          </a:xfrm>
          <a:prstGeom prst="rect">
            <a:avLst/>
          </a:prstGeom>
          <a:noFill/>
        </p:spPr>
        <p:txBody>
          <a:bodyPr wrap="squar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Jack</a:t>
            </a:r>
          </a:p>
        </p:txBody>
      </p:sp>
      <p:sp>
        <p:nvSpPr>
          <p:cNvPr id="11" name="Rectangle 10">
            <a:extLst>
              <a:ext uri="{FF2B5EF4-FFF2-40B4-BE49-F238E27FC236}">
                <a16:creationId xmlns:a16="http://schemas.microsoft.com/office/drawing/2014/main" id="{C07CC66E-097C-4086-9351-DCCC0718D824}"/>
              </a:ext>
            </a:extLst>
          </p:cNvPr>
          <p:cNvSpPr/>
          <p:nvPr/>
        </p:nvSpPr>
        <p:spPr>
          <a:xfrm>
            <a:off x="540334" y="4591836"/>
            <a:ext cx="1447871" cy="646331"/>
          </a:xfrm>
          <a:prstGeom prst="rect">
            <a:avLst/>
          </a:prstGeom>
          <a:noFill/>
        </p:spPr>
        <p:txBody>
          <a:bodyPr wrap="square" lIns="91440" tIns="45720" rIns="91440" bIns="45720">
            <a:spAutoFit/>
          </a:bodyPr>
          <a:lstStyle/>
          <a:p>
            <a:pPr algn="ctr"/>
            <a:r>
              <a:rPr lang="en-US" sz="3600" dirty="0">
                <a:ln w="0"/>
                <a:effectLst>
                  <a:outerShdw blurRad="38100" dist="19050" dir="2700000" algn="tl" rotWithShape="0">
                    <a:schemeClr val="dk1">
                      <a:alpha val="40000"/>
                    </a:schemeClr>
                  </a:outerShdw>
                </a:effectLst>
              </a:rPr>
              <a:t>Diane</a:t>
            </a:r>
            <a:endParaRPr lang="en-US" sz="3600" b="0" cap="none" spc="0" dirty="0">
              <a:ln w="0"/>
              <a:solidFill>
                <a:schemeClr val="tx1"/>
              </a:solidFill>
              <a:effectLst>
                <a:outerShdw blurRad="38100" dist="19050" dir="2700000" algn="tl" rotWithShape="0">
                  <a:schemeClr val="dk1">
                    <a:alpha val="40000"/>
                  </a:schemeClr>
                </a:outerShdw>
              </a:effectLst>
            </a:endParaRPr>
          </a:p>
        </p:txBody>
      </p:sp>
      <p:cxnSp>
        <p:nvCxnSpPr>
          <p:cNvPr id="13" name="Straight Arrow Connector 12">
            <a:extLst>
              <a:ext uri="{FF2B5EF4-FFF2-40B4-BE49-F238E27FC236}">
                <a16:creationId xmlns:a16="http://schemas.microsoft.com/office/drawing/2014/main" id="{454CF0FC-20F4-46CC-B68F-FC071F6975F3}"/>
              </a:ext>
            </a:extLst>
          </p:cNvPr>
          <p:cNvCxnSpPr>
            <a:cxnSpLocks/>
          </p:cNvCxnSpPr>
          <p:nvPr/>
        </p:nvCxnSpPr>
        <p:spPr>
          <a:xfrm>
            <a:off x="3052359" y="2359266"/>
            <a:ext cx="879014" cy="323166"/>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F792482-71F3-44F7-A395-31FA01A9AEBF}"/>
              </a:ext>
            </a:extLst>
          </p:cNvPr>
          <p:cNvCxnSpPr>
            <a:cxnSpLocks/>
          </p:cNvCxnSpPr>
          <p:nvPr/>
        </p:nvCxnSpPr>
        <p:spPr>
          <a:xfrm flipV="1">
            <a:off x="2980085" y="4550480"/>
            <a:ext cx="951288" cy="364521"/>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906CF2A1-CD2D-4A66-BCAF-5C90E2D86CD4}"/>
              </a:ext>
            </a:extLst>
          </p:cNvPr>
          <p:cNvSpPr txBox="1">
            <a:spLocks/>
          </p:cNvSpPr>
          <p:nvPr/>
        </p:nvSpPr>
        <p:spPr>
          <a:xfrm>
            <a:off x="289329" y="181999"/>
            <a:ext cx="11451756" cy="1143000"/>
          </a:xfrm>
          <a:prstGeom prst="rect">
            <a:avLst/>
          </a:prstGeom>
        </p:spPr>
        <p:txBody>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chemeClr val="accent4">
                    <a:lumMod val="75000"/>
                  </a:schemeClr>
                </a:solidFill>
                <a:effectLst/>
                <a:uLnTx/>
                <a:uFillTx/>
                <a:latin typeface="Segoe UI"/>
                <a:ea typeface="+mj-ea"/>
                <a:cs typeface="Segoe UI Light"/>
              </a:rPr>
              <a:t>Salespeople for the Adventure Works Bicycle Company</a:t>
            </a:r>
          </a:p>
        </p:txBody>
      </p:sp>
    </p:spTree>
    <p:extLst>
      <p:ext uri="{BB962C8B-B14F-4D97-AF65-F5344CB8AC3E}">
        <p14:creationId xmlns:p14="http://schemas.microsoft.com/office/powerpoint/2010/main" val="5779936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Man">
            <a:extLst>
              <a:ext uri="{FF2B5EF4-FFF2-40B4-BE49-F238E27FC236}">
                <a16:creationId xmlns:a16="http://schemas.microsoft.com/office/drawing/2014/main" id="{E8ECC290-CFE8-4DE5-A2E3-CD2A803D01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14156" y="1563508"/>
            <a:ext cx="1591515" cy="1591515"/>
          </a:xfrm>
          <a:prstGeom prst="rect">
            <a:avLst/>
          </a:prstGeom>
        </p:spPr>
      </p:pic>
      <p:pic>
        <p:nvPicPr>
          <p:cNvPr id="5" name="Picture 4">
            <a:extLst>
              <a:ext uri="{FF2B5EF4-FFF2-40B4-BE49-F238E27FC236}">
                <a16:creationId xmlns:a16="http://schemas.microsoft.com/office/drawing/2014/main" id="{7EAACB61-0A88-466E-B8AE-B0C730BCDA81}"/>
              </a:ext>
            </a:extLst>
          </p:cNvPr>
          <p:cNvPicPr>
            <a:picLocks noChangeAspect="1"/>
          </p:cNvPicPr>
          <p:nvPr/>
        </p:nvPicPr>
        <p:blipFill>
          <a:blip r:embed="rId4"/>
          <a:stretch>
            <a:fillRect/>
          </a:stretch>
        </p:blipFill>
        <p:spPr>
          <a:xfrm>
            <a:off x="4242446" y="1670011"/>
            <a:ext cx="7461939" cy="3768558"/>
          </a:xfrm>
          <a:prstGeom prst="rect">
            <a:avLst/>
          </a:prstGeom>
        </p:spPr>
      </p:pic>
      <p:sp>
        <p:nvSpPr>
          <p:cNvPr id="6" name="TextBox 5">
            <a:extLst>
              <a:ext uri="{FF2B5EF4-FFF2-40B4-BE49-F238E27FC236}">
                <a16:creationId xmlns:a16="http://schemas.microsoft.com/office/drawing/2014/main" id="{2154AF28-1FCB-4567-88C3-0B1B2D665396}"/>
              </a:ext>
            </a:extLst>
          </p:cNvPr>
          <p:cNvSpPr txBox="1"/>
          <p:nvPr/>
        </p:nvSpPr>
        <p:spPr>
          <a:xfrm>
            <a:off x="174625" y="6278562"/>
            <a:ext cx="59213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9" name="Graphic 8" descr="Woman">
            <a:extLst>
              <a:ext uri="{FF2B5EF4-FFF2-40B4-BE49-F238E27FC236}">
                <a16:creationId xmlns:a16="http://schemas.microsoft.com/office/drawing/2014/main" id="{C1B78127-751D-4470-AEBB-AC3C08AEDAB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14156" y="3994169"/>
            <a:ext cx="1591515" cy="1591515"/>
          </a:xfrm>
          <a:prstGeom prst="rect">
            <a:avLst/>
          </a:prstGeom>
        </p:spPr>
      </p:pic>
      <p:sp>
        <p:nvSpPr>
          <p:cNvPr id="10" name="Rectangle 9">
            <a:extLst>
              <a:ext uri="{FF2B5EF4-FFF2-40B4-BE49-F238E27FC236}">
                <a16:creationId xmlns:a16="http://schemas.microsoft.com/office/drawing/2014/main" id="{2AC9BCDC-4164-4F36-9F2D-21B77AD34682}"/>
              </a:ext>
            </a:extLst>
          </p:cNvPr>
          <p:cNvSpPr/>
          <p:nvPr/>
        </p:nvSpPr>
        <p:spPr>
          <a:xfrm>
            <a:off x="842699" y="2026643"/>
            <a:ext cx="1124113" cy="646331"/>
          </a:xfrm>
          <a:prstGeom prst="rect">
            <a:avLst/>
          </a:prstGeom>
          <a:noFill/>
        </p:spPr>
        <p:txBody>
          <a:bodyPr wrap="squar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Jack</a:t>
            </a:r>
          </a:p>
        </p:txBody>
      </p:sp>
      <p:sp>
        <p:nvSpPr>
          <p:cNvPr id="11" name="Rectangle 10">
            <a:extLst>
              <a:ext uri="{FF2B5EF4-FFF2-40B4-BE49-F238E27FC236}">
                <a16:creationId xmlns:a16="http://schemas.microsoft.com/office/drawing/2014/main" id="{C07CC66E-097C-4086-9351-DCCC0718D824}"/>
              </a:ext>
            </a:extLst>
          </p:cNvPr>
          <p:cNvSpPr/>
          <p:nvPr/>
        </p:nvSpPr>
        <p:spPr>
          <a:xfrm>
            <a:off x="540334" y="4591836"/>
            <a:ext cx="1447871" cy="646331"/>
          </a:xfrm>
          <a:prstGeom prst="rect">
            <a:avLst/>
          </a:prstGeom>
          <a:noFill/>
        </p:spPr>
        <p:txBody>
          <a:bodyPr wrap="square" lIns="91440" tIns="45720" rIns="91440" bIns="45720">
            <a:spAutoFit/>
          </a:bodyPr>
          <a:lstStyle/>
          <a:p>
            <a:pPr algn="ctr"/>
            <a:r>
              <a:rPr lang="en-US" sz="3600" dirty="0">
                <a:ln w="0"/>
                <a:effectLst>
                  <a:outerShdw blurRad="38100" dist="19050" dir="2700000" algn="tl" rotWithShape="0">
                    <a:schemeClr val="dk1">
                      <a:alpha val="40000"/>
                    </a:schemeClr>
                  </a:outerShdw>
                </a:effectLst>
              </a:rPr>
              <a:t>Diane</a:t>
            </a:r>
            <a:endParaRPr lang="en-US" sz="3600" b="0" cap="none" spc="0" dirty="0">
              <a:ln w="0"/>
              <a:solidFill>
                <a:schemeClr val="tx1"/>
              </a:solidFill>
              <a:effectLst>
                <a:outerShdw blurRad="38100" dist="19050" dir="2700000" algn="tl" rotWithShape="0">
                  <a:schemeClr val="dk1">
                    <a:alpha val="40000"/>
                  </a:schemeClr>
                </a:outerShdw>
              </a:effectLst>
            </a:endParaRPr>
          </a:p>
        </p:txBody>
      </p:sp>
      <p:cxnSp>
        <p:nvCxnSpPr>
          <p:cNvPr id="13" name="Straight Arrow Connector 12">
            <a:extLst>
              <a:ext uri="{FF2B5EF4-FFF2-40B4-BE49-F238E27FC236}">
                <a16:creationId xmlns:a16="http://schemas.microsoft.com/office/drawing/2014/main" id="{454CF0FC-20F4-46CC-B68F-FC071F6975F3}"/>
              </a:ext>
            </a:extLst>
          </p:cNvPr>
          <p:cNvCxnSpPr>
            <a:cxnSpLocks/>
          </p:cNvCxnSpPr>
          <p:nvPr/>
        </p:nvCxnSpPr>
        <p:spPr>
          <a:xfrm>
            <a:off x="3052359" y="2359266"/>
            <a:ext cx="879014" cy="323166"/>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F792482-71F3-44F7-A395-31FA01A9AEBF}"/>
              </a:ext>
            </a:extLst>
          </p:cNvPr>
          <p:cNvCxnSpPr>
            <a:cxnSpLocks/>
          </p:cNvCxnSpPr>
          <p:nvPr/>
        </p:nvCxnSpPr>
        <p:spPr>
          <a:xfrm flipV="1">
            <a:off x="2980085" y="4550480"/>
            <a:ext cx="951288" cy="364521"/>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53828D7-F732-4641-81A2-0F2D9267769D}"/>
              </a:ext>
            </a:extLst>
          </p:cNvPr>
          <p:cNvSpPr/>
          <p:nvPr/>
        </p:nvSpPr>
        <p:spPr>
          <a:xfrm>
            <a:off x="4242446" y="2076732"/>
            <a:ext cx="7409220" cy="1676736"/>
          </a:xfrm>
          <a:prstGeom prst="rect">
            <a:avLst/>
          </a:prstGeom>
          <a:solidFill>
            <a:schemeClr val="accent6">
              <a:lumMod val="60000"/>
              <a:lumOff val="40000"/>
              <a:alpha val="24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D610BACE-0EB0-456F-A167-011D568513D1}"/>
              </a:ext>
            </a:extLst>
          </p:cNvPr>
          <p:cNvSpPr txBox="1">
            <a:spLocks/>
          </p:cNvSpPr>
          <p:nvPr/>
        </p:nvSpPr>
        <p:spPr>
          <a:xfrm>
            <a:off x="289329" y="181999"/>
            <a:ext cx="11451756" cy="1143000"/>
          </a:xfrm>
          <a:prstGeom prst="rect">
            <a:avLst/>
          </a:prstGeom>
        </p:spPr>
        <p:txBody>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chemeClr val="accent4">
                    <a:lumMod val="75000"/>
                  </a:schemeClr>
                </a:solidFill>
                <a:effectLst/>
                <a:uLnTx/>
                <a:uFillTx/>
                <a:latin typeface="Segoe UI"/>
                <a:ea typeface="+mj-ea"/>
                <a:cs typeface="Segoe UI Light"/>
              </a:rPr>
              <a:t>Salespeople for the Adventure Works Bicycle Company</a:t>
            </a:r>
          </a:p>
        </p:txBody>
      </p:sp>
    </p:spTree>
    <p:extLst>
      <p:ext uri="{BB962C8B-B14F-4D97-AF65-F5344CB8AC3E}">
        <p14:creationId xmlns:p14="http://schemas.microsoft.com/office/powerpoint/2010/main" val="2810983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Man">
            <a:extLst>
              <a:ext uri="{FF2B5EF4-FFF2-40B4-BE49-F238E27FC236}">
                <a16:creationId xmlns:a16="http://schemas.microsoft.com/office/drawing/2014/main" id="{E8ECC290-CFE8-4DE5-A2E3-CD2A803D01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14156" y="1563508"/>
            <a:ext cx="1591515" cy="1591515"/>
          </a:xfrm>
          <a:prstGeom prst="rect">
            <a:avLst/>
          </a:prstGeom>
        </p:spPr>
      </p:pic>
      <p:pic>
        <p:nvPicPr>
          <p:cNvPr id="5" name="Picture 4">
            <a:extLst>
              <a:ext uri="{FF2B5EF4-FFF2-40B4-BE49-F238E27FC236}">
                <a16:creationId xmlns:a16="http://schemas.microsoft.com/office/drawing/2014/main" id="{7EAACB61-0A88-466E-B8AE-B0C730BCDA81}"/>
              </a:ext>
            </a:extLst>
          </p:cNvPr>
          <p:cNvPicPr>
            <a:picLocks noChangeAspect="1"/>
          </p:cNvPicPr>
          <p:nvPr/>
        </p:nvPicPr>
        <p:blipFill>
          <a:blip r:embed="rId4"/>
          <a:stretch>
            <a:fillRect/>
          </a:stretch>
        </p:blipFill>
        <p:spPr>
          <a:xfrm>
            <a:off x="4242446" y="1670011"/>
            <a:ext cx="7461939" cy="3768558"/>
          </a:xfrm>
          <a:prstGeom prst="rect">
            <a:avLst/>
          </a:prstGeom>
        </p:spPr>
      </p:pic>
      <p:sp>
        <p:nvSpPr>
          <p:cNvPr id="6" name="TextBox 5">
            <a:extLst>
              <a:ext uri="{FF2B5EF4-FFF2-40B4-BE49-F238E27FC236}">
                <a16:creationId xmlns:a16="http://schemas.microsoft.com/office/drawing/2014/main" id="{2154AF28-1FCB-4567-88C3-0B1B2D665396}"/>
              </a:ext>
            </a:extLst>
          </p:cNvPr>
          <p:cNvSpPr txBox="1"/>
          <p:nvPr/>
        </p:nvSpPr>
        <p:spPr>
          <a:xfrm>
            <a:off x="174625" y="6278562"/>
            <a:ext cx="59213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9" name="Graphic 8" descr="Woman">
            <a:extLst>
              <a:ext uri="{FF2B5EF4-FFF2-40B4-BE49-F238E27FC236}">
                <a16:creationId xmlns:a16="http://schemas.microsoft.com/office/drawing/2014/main" id="{C1B78127-751D-4470-AEBB-AC3C08AEDAB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14156" y="3994169"/>
            <a:ext cx="1591515" cy="1591515"/>
          </a:xfrm>
          <a:prstGeom prst="rect">
            <a:avLst/>
          </a:prstGeom>
        </p:spPr>
      </p:pic>
      <p:sp>
        <p:nvSpPr>
          <p:cNvPr id="10" name="Rectangle 9">
            <a:extLst>
              <a:ext uri="{FF2B5EF4-FFF2-40B4-BE49-F238E27FC236}">
                <a16:creationId xmlns:a16="http://schemas.microsoft.com/office/drawing/2014/main" id="{2AC9BCDC-4164-4F36-9F2D-21B77AD34682}"/>
              </a:ext>
            </a:extLst>
          </p:cNvPr>
          <p:cNvSpPr/>
          <p:nvPr/>
        </p:nvSpPr>
        <p:spPr>
          <a:xfrm>
            <a:off x="842699" y="2026643"/>
            <a:ext cx="1124113" cy="646331"/>
          </a:xfrm>
          <a:prstGeom prst="rect">
            <a:avLst/>
          </a:prstGeom>
          <a:noFill/>
        </p:spPr>
        <p:txBody>
          <a:bodyPr wrap="squar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Jack</a:t>
            </a:r>
          </a:p>
        </p:txBody>
      </p:sp>
      <p:sp>
        <p:nvSpPr>
          <p:cNvPr id="11" name="Rectangle 10">
            <a:extLst>
              <a:ext uri="{FF2B5EF4-FFF2-40B4-BE49-F238E27FC236}">
                <a16:creationId xmlns:a16="http://schemas.microsoft.com/office/drawing/2014/main" id="{C07CC66E-097C-4086-9351-DCCC0718D824}"/>
              </a:ext>
            </a:extLst>
          </p:cNvPr>
          <p:cNvSpPr/>
          <p:nvPr/>
        </p:nvSpPr>
        <p:spPr>
          <a:xfrm>
            <a:off x="540334" y="4591836"/>
            <a:ext cx="1447871" cy="646331"/>
          </a:xfrm>
          <a:prstGeom prst="rect">
            <a:avLst/>
          </a:prstGeom>
          <a:noFill/>
        </p:spPr>
        <p:txBody>
          <a:bodyPr wrap="square" lIns="91440" tIns="45720" rIns="91440" bIns="45720">
            <a:spAutoFit/>
          </a:bodyPr>
          <a:lstStyle/>
          <a:p>
            <a:pPr algn="ctr"/>
            <a:r>
              <a:rPr lang="en-US" sz="3600" dirty="0">
                <a:ln w="0"/>
                <a:effectLst>
                  <a:outerShdw blurRad="38100" dist="19050" dir="2700000" algn="tl" rotWithShape="0">
                    <a:schemeClr val="dk1">
                      <a:alpha val="40000"/>
                    </a:schemeClr>
                  </a:outerShdw>
                </a:effectLst>
              </a:rPr>
              <a:t>Diane</a:t>
            </a:r>
            <a:endParaRPr lang="en-US" sz="3600" b="0" cap="none" spc="0" dirty="0">
              <a:ln w="0"/>
              <a:solidFill>
                <a:schemeClr val="tx1"/>
              </a:solidFill>
              <a:effectLst>
                <a:outerShdw blurRad="38100" dist="19050" dir="2700000" algn="tl" rotWithShape="0">
                  <a:schemeClr val="dk1">
                    <a:alpha val="40000"/>
                  </a:schemeClr>
                </a:outerShdw>
              </a:effectLst>
            </a:endParaRPr>
          </a:p>
        </p:txBody>
      </p:sp>
      <p:cxnSp>
        <p:nvCxnSpPr>
          <p:cNvPr id="13" name="Straight Arrow Connector 12">
            <a:extLst>
              <a:ext uri="{FF2B5EF4-FFF2-40B4-BE49-F238E27FC236}">
                <a16:creationId xmlns:a16="http://schemas.microsoft.com/office/drawing/2014/main" id="{454CF0FC-20F4-46CC-B68F-FC071F6975F3}"/>
              </a:ext>
            </a:extLst>
          </p:cNvPr>
          <p:cNvCxnSpPr>
            <a:cxnSpLocks/>
          </p:cNvCxnSpPr>
          <p:nvPr/>
        </p:nvCxnSpPr>
        <p:spPr>
          <a:xfrm>
            <a:off x="3052359" y="2359266"/>
            <a:ext cx="879014" cy="323166"/>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F792482-71F3-44F7-A395-31FA01A9AEBF}"/>
              </a:ext>
            </a:extLst>
          </p:cNvPr>
          <p:cNvCxnSpPr>
            <a:cxnSpLocks/>
          </p:cNvCxnSpPr>
          <p:nvPr/>
        </p:nvCxnSpPr>
        <p:spPr>
          <a:xfrm flipV="1">
            <a:off x="2980085" y="4550480"/>
            <a:ext cx="951288" cy="364521"/>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0E0BE84-23AB-46A5-9177-B3EE05E32469}"/>
              </a:ext>
            </a:extLst>
          </p:cNvPr>
          <p:cNvSpPr/>
          <p:nvPr/>
        </p:nvSpPr>
        <p:spPr>
          <a:xfrm>
            <a:off x="4242446" y="3753468"/>
            <a:ext cx="7409220" cy="1676736"/>
          </a:xfrm>
          <a:prstGeom prst="rect">
            <a:avLst/>
          </a:prstGeom>
          <a:solidFill>
            <a:schemeClr val="accent1">
              <a:lumMod val="60000"/>
              <a:lumOff val="40000"/>
              <a:alpha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9FB95765-B6EF-40A6-814D-F1A40F7587FD}"/>
              </a:ext>
            </a:extLst>
          </p:cNvPr>
          <p:cNvSpPr txBox="1">
            <a:spLocks/>
          </p:cNvSpPr>
          <p:nvPr/>
        </p:nvSpPr>
        <p:spPr>
          <a:xfrm>
            <a:off x="289329" y="181999"/>
            <a:ext cx="11451756" cy="1143000"/>
          </a:xfrm>
          <a:prstGeom prst="rect">
            <a:avLst/>
          </a:prstGeom>
        </p:spPr>
        <p:txBody>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chemeClr val="accent4">
                    <a:lumMod val="75000"/>
                  </a:schemeClr>
                </a:solidFill>
                <a:effectLst/>
                <a:uLnTx/>
                <a:uFillTx/>
                <a:latin typeface="Segoe UI"/>
                <a:ea typeface="+mj-ea"/>
                <a:cs typeface="Segoe UI Light"/>
              </a:rPr>
              <a:t>Salespeople for the Adventure Works Bicycle Company</a:t>
            </a:r>
          </a:p>
        </p:txBody>
      </p:sp>
    </p:spTree>
    <p:extLst>
      <p:ext uri="{BB962C8B-B14F-4D97-AF65-F5344CB8AC3E}">
        <p14:creationId xmlns:p14="http://schemas.microsoft.com/office/powerpoint/2010/main" val="752883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2.xml><?xml version="1.0" encoding="utf-8"?>
<a:theme xmlns:a="http://schemas.openxmlformats.org/drawingml/2006/main" name="COR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_Business_DARK_BLUE_1" id="{4D5D49FA-D2E2-4CF4-9293-FEC3B06D6D96}" vid="{8228C419-AD61-4A3F-8F5C-D6B22305B12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825</TotalTime>
  <Words>498</Words>
  <Application>Microsoft Office PowerPoint</Application>
  <PresentationFormat>Widescreen</PresentationFormat>
  <Paragraphs>89</Paragraphs>
  <Slides>22</Slides>
  <Notes>2</Notes>
  <HiddenSlides>1</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22</vt:i4>
      </vt:variant>
    </vt:vector>
  </HeadingPairs>
  <TitlesOfParts>
    <vt:vector size="34" baseType="lpstr">
      <vt:lpstr>Arial</vt:lpstr>
      <vt:lpstr>Calibri</vt:lpstr>
      <vt:lpstr>Calibri Light</vt:lpstr>
      <vt:lpstr>Century Gothic</vt:lpstr>
      <vt:lpstr>Consolas</vt:lpstr>
      <vt:lpstr>Roboto</vt:lpstr>
      <vt:lpstr>Segoe</vt:lpstr>
      <vt:lpstr>Segoe UI</vt:lpstr>
      <vt:lpstr>Segoe UI Light</vt:lpstr>
      <vt:lpstr>Wingdings</vt:lpstr>
      <vt:lpstr>PASS 2013_SpeakerTemplate_Final</vt:lpstr>
      <vt:lpstr>CORE TEMPLATE</vt:lpstr>
      <vt:lpstr>Row Level Security and  Dynamic Data Masking  John Deardurff  </vt:lpstr>
      <vt:lpstr>PowerPoint Presentation</vt:lpstr>
      <vt:lpstr>PowerPoint Presentation</vt:lpstr>
      <vt:lpstr>What is Row-Level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Dynamic Data Masking?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Deardurff</dc:creator>
  <cp:lastModifiedBy>John Deardurff</cp:lastModifiedBy>
  <cp:revision>51</cp:revision>
  <dcterms:created xsi:type="dcterms:W3CDTF">2019-01-15T13:20:16Z</dcterms:created>
  <dcterms:modified xsi:type="dcterms:W3CDTF">2021-07-28T19:37:25Z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jodeardu@microsoft.com</vt:lpwstr>
  </property>
  <property fmtid="{D5CDD505-2E9C-101B-9397-08002B2CF9AE}" pid="5" name="MSIP_Label_f42aa342-8706-4288-bd11-ebb85995028c_SetDate">
    <vt:lpwstr>2019-07-10T02:57:41.9612872Z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a24cdf95-a5ca-414e-8be7-78b655ddf918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