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Lst>
  <p:notesMasterIdLst>
    <p:notesMasterId r:id="rId25"/>
  </p:notesMasterIdLst>
  <p:sldIdLst>
    <p:sldId id="550" r:id="rId3"/>
    <p:sldId id="551" r:id="rId4"/>
    <p:sldId id="509" r:id="rId5"/>
    <p:sldId id="512" r:id="rId6"/>
    <p:sldId id="511" r:id="rId7"/>
    <p:sldId id="458" r:id="rId8"/>
    <p:sldId id="528" r:id="rId9"/>
    <p:sldId id="422" r:id="rId10"/>
    <p:sldId id="526" r:id="rId11"/>
    <p:sldId id="527" r:id="rId12"/>
    <p:sldId id="513" r:id="rId13"/>
    <p:sldId id="532" r:id="rId14"/>
    <p:sldId id="533" r:id="rId15"/>
    <p:sldId id="534" r:id="rId16"/>
    <p:sldId id="541" r:id="rId17"/>
    <p:sldId id="544" r:id="rId18"/>
    <p:sldId id="546" r:id="rId19"/>
    <p:sldId id="548" r:id="rId20"/>
    <p:sldId id="549" r:id="rId21"/>
    <p:sldId id="539" r:id="rId22"/>
    <p:sldId id="531" r:id="rId23"/>
    <p:sldId id="5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0A446-3B26-4C38-AF62-6D3814FB1D94}" v="1" dt="2022-01-21T10:30:05.3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autoAdjust="0"/>
    <p:restoredTop sz="94658" autoAdjust="0"/>
  </p:normalViewPr>
  <p:slideViewPr>
    <p:cSldViewPr snapToGrid="0">
      <p:cViewPr varScale="1">
        <p:scale>
          <a:sx n="108" d="100"/>
          <a:sy n="108" d="100"/>
        </p:scale>
        <p:origin x="595" y="8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a22eae058e899168" providerId="LiveId" clId="{AB2FBF7A-3D3A-4577-AE36-423A902ECC36}"/>
    <pc:docChg chg="undo custSel addSld delSld modSld sldOrd modMainMaster">
      <pc:chgData name="John Deardurff" userId="a22eae058e899168" providerId="LiveId" clId="{AB2FBF7A-3D3A-4577-AE36-423A902ECC36}" dt="2019-07-03T14:59:37.940" v="1587"/>
      <pc:docMkLst>
        <pc:docMk/>
      </pc:docMkLst>
      <pc:sldChg chg="modSp modTransition">
        <pc:chgData name="John Deardurff" userId="a22eae058e899168" providerId="LiveId" clId="{AB2FBF7A-3D3A-4577-AE36-423A902ECC36}" dt="2019-07-03T14:02:46.035" v="175" actId="20577"/>
        <pc:sldMkLst>
          <pc:docMk/>
          <pc:sldMk cId="281098369" sldId="422"/>
        </pc:sldMkLst>
        <pc:spChg chg="mod">
          <ac:chgData name="John Deardurff" userId="a22eae058e899168" providerId="LiveId" clId="{AB2FBF7A-3D3A-4577-AE36-423A902ECC36}" dt="2019-07-03T14:02:46.035" v="175" actId="20577"/>
          <ac:spMkLst>
            <pc:docMk/>
            <pc:sldMk cId="281098369" sldId="422"/>
            <ac:spMk id="3" creationId="{8973E342-6C6B-47B8-B4B4-5B44DE13EAC4}"/>
          </ac:spMkLst>
        </pc:spChg>
      </pc:sldChg>
      <pc:sldChg chg="modTransition">
        <pc:chgData name="John Deardurff" userId="a22eae058e899168" providerId="LiveId" clId="{AB2FBF7A-3D3A-4577-AE36-423A902ECC36}" dt="2019-07-03T14:03:30.852" v="176"/>
        <pc:sldMkLst>
          <pc:docMk/>
          <pc:sldMk cId="2924301555" sldId="423"/>
        </pc:sldMkLst>
      </pc:sldChg>
      <pc:sldChg chg="modTransition">
        <pc:chgData name="John Deardurff" userId="a22eae058e899168" providerId="LiveId" clId="{AB2FBF7A-3D3A-4577-AE36-423A902ECC36}" dt="2019-07-03T14:03:30.852" v="176"/>
        <pc:sldMkLst>
          <pc:docMk/>
          <pc:sldMk cId="1832416632" sldId="424"/>
        </pc:sldMkLst>
      </pc:sldChg>
      <pc:sldChg chg="modTransition">
        <pc:chgData name="John Deardurff" userId="a22eae058e899168" providerId="LiveId" clId="{AB2FBF7A-3D3A-4577-AE36-423A902ECC36}" dt="2019-07-03T14:03:30.852" v="176"/>
        <pc:sldMkLst>
          <pc:docMk/>
          <pc:sldMk cId="982462033" sldId="425"/>
        </pc:sldMkLst>
      </pc:sldChg>
      <pc:sldChg chg="addSp delSp modSp">
        <pc:chgData name="John Deardurff" userId="a22eae058e899168" providerId="LiveId" clId="{AB2FBF7A-3D3A-4577-AE36-423A902ECC36}" dt="2019-07-03T14:06:53.217" v="268" actId="1076"/>
        <pc:sldMkLst>
          <pc:docMk/>
          <pc:sldMk cId="3305371302" sldId="457"/>
        </pc:sldMkLst>
        <pc:spChg chg="mod">
          <ac:chgData name="John Deardurff" userId="a22eae058e899168" providerId="LiveId" clId="{AB2FBF7A-3D3A-4577-AE36-423A902ECC36}" dt="2019-07-03T14:04:01.425" v="208" actId="20577"/>
          <ac:spMkLst>
            <pc:docMk/>
            <pc:sldMk cId="3305371302" sldId="457"/>
            <ac:spMk id="3" creationId="{772D9EC5-AF19-4384-AC0D-2267FEE5AAF2}"/>
          </ac:spMkLst>
        </pc:spChg>
        <pc:spChg chg="mod">
          <ac:chgData name="John Deardurff" userId="a22eae058e899168" providerId="LiveId" clId="{AB2FBF7A-3D3A-4577-AE36-423A902ECC36}" dt="2019-07-03T14:06:48.220" v="267" actId="1035"/>
          <ac:spMkLst>
            <pc:docMk/>
            <pc:sldMk cId="3305371302" sldId="457"/>
            <ac:spMk id="4" creationId="{00000000-0000-0000-0000-000000000000}"/>
          </ac:spMkLst>
        </pc:spChg>
        <pc:spChg chg="mod">
          <ac:chgData name="John Deardurff" userId="a22eae058e899168" providerId="LiveId" clId="{AB2FBF7A-3D3A-4577-AE36-423A902ECC36}" dt="2019-07-03T14:06:48.220" v="267" actId="1035"/>
          <ac:spMkLst>
            <pc:docMk/>
            <pc:sldMk cId="3305371302" sldId="457"/>
            <ac:spMk id="6" creationId="{00000000-0000-0000-0000-000000000000}"/>
          </ac:spMkLst>
        </pc:spChg>
        <pc:spChg chg="mod">
          <ac:chgData name="John Deardurff" userId="a22eae058e899168" providerId="LiveId" clId="{AB2FBF7A-3D3A-4577-AE36-423A902ECC36}" dt="2019-07-03T14:04:09.275" v="216" actId="20577"/>
          <ac:spMkLst>
            <pc:docMk/>
            <pc:sldMk cId="3305371302" sldId="457"/>
            <ac:spMk id="10" creationId="{5F7BE854-245E-436A-92BF-B13064459293}"/>
          </ac:spMkLst>
        </pc:spChg>
        <pc:picChg chg="del">
          <ac:chgData name="John Deardurff" userId="a22eae058e899168" providerId="LiveId" clId="{AB2FBF7A-3D3A-4577-AE36-423A902ECC36}" dt="2019-07-03T14:04:39.790" v="217" actId="478"/>
          <ac:picMkLst>
            <pc:docMk/>
            <pc:sldMk cId="3305371302" sldId="457"/>
            <ac:picMk id="12" creationId="{487CF4CC-4E66-4F26-B956-1BDEBC9540FE}"/>
          </ac:picMkLst>
        </pc:picChg>
        <pc:picChg chg="add mod">
          <ac:chgData name="John Deardurff" userId="a22eae058e899168" providerId="LiveId" clId="{AB2FBF7A-3D3A-4577-AE36-423A902ECC36}" dt="2019-07-03T14:05:19.757" v="219" actId="14861"/>
          <ac:picMkLst>
            <pc:docMk/>
            <pc:sldMk cId="3305371302" sldId="457"/>
            <ac:picMk id="13" creationId="{4D9B8CAD-A28A-4CBC-BEB2-325089F381F1}"/>
          </ac:picMkLst>
        </pc:picChg>
        <pc:picChg chg="mod">
          <ac:chgData name="John Deardurff" userId="a22eae058e899168" providerId="LiveId" clId="{AB2FBF7A-3D3A-4577-AE36-423A902ECC36}" dt="2019-07-03T14:06:53.217" v="268" actId="1076"/>
          <ac:picMkLst>
            <pc:docMk/>
            <pc:sldMk cId="3305371302" sldId="457"/>
            <ac:picMk id="1026" creationId="{5F4A8CD3-D5A8-4143-9E3A-4F0707267DA8}"/>
          </ac:picMkLst>
        </pc:picChg>
        <pc:cxnChg chg="mod">
          <ac:chgData name="John Deardurff" userId="a22eae058e899168" providerId="LiveId" clId="{AB2FBF7A-3D3A-4577-AE36-423A902ECC36}" dt="2019-07-03T14:06:48.220" v="267" actId="1035"/>
          <ac:cxnSpMkLst>
            <pc:docMk/>
            <pc:sldMk cId="3305371302" sldId="457"/>
            <ac:cxnSpMk id="11" creationId="{00000000-0000-0000-0000-000000000000}"/>
          </ac:cxnSpMkLst>
        </pc:cxnChg>
      </pc:sldChg>
      <pc:sldChg chg="delSp modSp add ord modTransition">
        <pc:chgData name="John Deardurff" userId="a22eae058e899168" providerId="LiveId" clId="{AB2FBF7A-3D3A-4577-AE36-423A902ECC36}" dt="2019-07-03T14:00:57.697" v="130"/>
        <pc:sldMkLst>
          <pc:docMk/>
          <pc:sldMk cId="917508339" sldId="458"/>
        </pc:sldMkLst>
        <pc:spChg chg="mod">
          <ac:chgData name="John Deardurff" userId="a22eae058e899168" providerId="LiveId" clId="{AB2FBF7A-3D3A-4577-AE36-423A902ECC36}" dt="2019-07-03T14:00:45.556" v="129" actId="20577"/>
          <ac:spMkLst>
            <pc:docMk/>
            <pc:sldMk cId="917508339" sldId="458"/>
            <ac:spMk id="3" creationId="{8973E342-6C6B-47B8-B4B4-5B44DE13EAC4}"/>
          </ac:spMkLst>
        </pc:spChg>
        <pc:spChg chg="mod">
          <ac:chgData name="John Deardurff" userId="a22eae058e899168" providerId="LiveId" clId="{AB2FBF7A-3D3A-4577-AE36-423A902ECC36}" dt="2019-07-03T13:59:41.761" v="59" actId="554"/>
          <ac:spMkLst>
            <pc:docMk/>
            <pc:sldMk cId="917508339" sldId="458"/>
            <ac:spMk id="10" creationId="{2AC9BCDC-4164-4F36-9F2D-21B77AD34682}"/>
          </ac:spMkLst>
        </pc:spChg>
        <pc:spChg chg="mod">
          <ac:chgData name="John Deardurff" userId="a22eae058e899168" providerId="LiveId" clId="{AB2FBF7A-3D3A-4577-AE36-423A902ECC36}" dt="2019-07-03T13:59:41.761" v="59" actId="554"/>
          <ac:spMkLst>
            <pc:docMk/>
            <pc:sldMk cId="917508339" sldId="458"/>
            <ac:spMk id="11" creationId="{C07CC66E-097C-4086-9351-DCCC0718D824}"/>
          </ac:spMkLst>
        </pc:spChg>
        <pc:picChg chg="del">
          <ac:chgData name="John Deardurff" userId="a22eae058e899168" providerId="LiveId" clId="{AB2FBF7A-3D3A-4577-AE36-423A902ECC36}" dt="2019-07-03T13:58:07.212" v="40" actId="478"/>
          <ac:picMkLst>
            <pc:docMk/>
            <pc:sldMk cId="917508339" sldId="458"/>
            <ac:picMk id="2" creationId="{B757C3EC-5937-416A-8688-A2FA6D791495}"/>
          </ac:picMkLst>
        </pc:picChg>
        <pc:picChg chg="mod">
          <ac:chgData name="John Deardurff" userId="a22eae058e899168" providerId="LiveId" clId="{AB2FBF7A-3D3A-4577-AE36-423A902ECC36}" dt="2019-07-03T14:00:15.530" v="60" actId="12789"/>
          <ac:picMkLst>
            <pc:docMk/>
            <pc:sldMk cId="917508339" sldId="458"/>
            <ac:picMk id="4" creationId="{E8ECC290-CFE8-4DE5-A2E3-CD2A803D0124}"/>
          </ac:picMkLst>
        </pc:picChg>
        <pc:picChg chg="mod">
          <ac:chgData name="John Deardurff" userId="a22eae058e899168" providerId="LiveId" clId="{AB2FBF7A-3D3A-4577-AE36-423A902ECC36}" dt="2019-07-03T14:00:15.530" v="60" actId="12789"/>
          <ac:picMkLst>
            <pc:docMk/>
            <pc:sldMk cId="917508339" sldId="458"/>
            <ac:picMk id="9" creationId="{C1B78127-751D-4470-AEBB-AC3C08AEDABE}"/>
          </ac:picMkLst>
        </pc:picChg>
        <pc:cxnChg chg="del">
          <ac:chgData name="John Deardurff" userId="a22eae058e899168" providerId="LiveId" clId="{AB2FBF7A-3D3A-4577-AE36-423A902ECC36}" dt="2019-07-03T13:58:09.375" v="41" actId="478"/>
          <ac:cxnSpMkLst>
            <pc:docMk/>
            <pc:sldMk cId="917508339" sldId="458"/>
            <ac:cxnSpMk id="13" creationId="{454CF0FC-20F4-46CC-B68F-FC071F6975F3}"/>
          </ac:cxnSpMkLst>
        </pc:cxnChg>
        <pc:cxnChg chg="del">
          <ac:chgData name="John Deardurff" userId="a22eae058e899168" providerId="LiveId" clId="{AB2FBF7A-3D3A-4577-AE36-423A902ECC36}" dt="2019-07-03T13:58:10.625" v="42" actId="478"/>
          <ac:cxnSpMkLst>
            <pc:docMk/>
            <pc:sldMk cId="917508339" sldId="458"/>
            <ac:cxnSpMk id="16" creationId="{3F792482-71F3-44F7-A395-31FA01A9AEBF}"/>
          </ac:cxnSpMkLst>
        </pc:cxnChg>
      </pc:sldChg>
      <pc:sldChg chg="modSp add del modTransition">
        <pc:chgData name="John Deardurff" userId="a22eae058e899168" providerId="LiveId" clId="{AB2FBF7A-3D3A-4577-AE36-423A902ECC36}" dt="2019-07-03T14:52:55.816" v="1551"/>
        <pc:sldMkLst>
          <pc:docMk/>
          <pc:sldMk cId="2867766257" sldId="509"/>
        </pc:sldMkLst>
        <pc:graphicFrameChg chg="mod">
          <ac:chgData name="John Deardurff" userId="a22eae058e899168" providerId="LiveId" clId="{AB2FBF7A-3D3A-4577-AE36-423A902ECC36}" dt="2019-07-03T14:28:36.701" v="511"/>
          <ac:graphicFrameMkLst>
            <pc:docMk/>
            <pc:sldMk cId="2867766257" sldId="509"/>
            <ac:graphicFrameMk id="2" creationId="{15845F8F-E666-4C81-8545-9803D889234C}"/>
          </ac:graphicFrameMkLst>
        </pc:graphicFrameChg>
      </pc:sldChg>
      <pc:sldChg chg="addSp delSp modSp add del">
        <pc:chgData name="John Deardurff" userId="a22eae058e899168" providerId="LiveId" clId="{AB2FBF7A-3D3A-4577-AE36-423A902ECC36}" dt="2019-07-03T14:34:59.883" v="615" actId="47"/>
        <pc:sldMkLst>
          <pc:docMk/>
          <pc:sldMk cId="1923042448" sldId="510"/>
        </pc:sldMkLst>
        <pc:spChg chg="mod">
          <ac:chgData name="John Deardurff" userId="a22eae058e899168" providerId="LiveId" clId="{AB2FBF7A-3D3A-4577-AE36-423A902ECC36}" dt="2019-07-03T14:30:52.149" v="555" actId="20577"/>
          <ac:spMkLst>
            <pc:docMk/>
            <pc:sldMk cId="1923042448" sldId="510"/>
            <ac:spMk id="3" creationId="{D37B4494-DBBE-403A-BCB8-10BD3D001AE6}"/>
          </ac:spMkLst>
        </pc:spChg>
        <pc:spChg chg="add mod">
          <ac:chgData name="John Deardurff" userId="a22eae058e899168" providerId="LiveId" clId="{AB2FBF7A-3D3A-4577-AE36-423A902ECC36}" dt="2019-07-03T14:32:19.170" v="613" actId="20577"/>
          <ac:spMkLst>
            <pc:docMk/>
            <pc:sldMk cId="1923042448" sldId="510"/>
            <ac:spMk id="4" creationId="{DC053A9A-8050-4C2F-9095-BF3806DAF26C}"/>
          </ac:spMkLst>
        </pc:spChg>
        <pc:graphicFrameChg chg="del">
          <ac:chgData name="John Deardurff" userId="a22eae058e899168" providerId="LiveId" clId="{AB2FBF7A-3D3A-4577-AE36-423A902ECC36}" dt="2019-07-03T14:29:42.170" v="515" actId="478"/>
          <ac:graphicFrameMkLst>
            <pc:docMk/>
            <pc:sldMk cId="1923042448" sldId="510"/>
            <ac:graphicFrameMk id="2" creationId="{15845F8F-E666-4C81-8545-9803D889234C}"/>
          </ac:graphicFrameMkLst>
        </pc:graphicFrameChg>
      </pc:sldChg>
      <pc:sldChg chg="delSp modSp add ord modTransition">
        <pc:chgData name="John Deardurff" userId="a22eae058e899168" providerId="LiveId" clId="{AB2FBF7A-3D3A-4577-AE36-423A902ECC36}" dt="2019-07-03T14:58:15.713" v="1579" actId="20577"/>
        <pc:sldMkLst>
          <pc:docMk/>
          <pc:sldMk cId="3529295485" sldId="511"/>
        </pc:sldMkLst>
        <pc:spChg chg="mod">
          <ac:chgData name="John Deardurff" userId="a22eae058e899168" providerId="LiveId" clId="{AB2FBF7A-3D3A-4577-AE36-423A902ECC36}" dt="2019-07-03T14:58:15.713" v="1579" actId="20577"/>
          <ac:spMkLst>
            <pc:docMk/>
            <pc:sldMk cId="3529295485" sldId="511"/>
            <ac:spMk id="3" creationId="{D37B4494-DBBE-403A-BCB8-10BD3D001AE6}"/>
          </ac:spMkLst>
        </pc:spChg>
        <pc:spChg chg="del">
          <ac:chgData name="John Deardurff" userId="a22eae058e899168" providerId="LiveId" clId="{AB2FBF7A-3D3A-4577-AE36-423A902ECC36}" dt="2019-07-03T14:38:51.758" v="854"/>
          <ac:spMkLst>
            <pc:docMk/>
            <pc:sldMk cId="3529295485" sldId="511"/>
            <ac:spMk id="4" creationId="{CD769492-48B6-46EE-9259-F0A5BD296A1D}"/>
          </ac:spMkLst>
        </pc:spChg>
        <pc:graphicFrameChg chg="mod">
          <ac:chgData name="John Deardurff" userId="a22eae058e899168" providerId="LiveId" clId="{AB2FBF7A-3D3A-4577-AE36-423A902ECC36}" dt="2019-07-03T14:49:29.977" v="1460" actId="20577"/>
          <ac:graphicFrameMkLst>
            <pc:docMk/>
            <pc:sldMk cId="3529295485" sldId="511"/>
            <ac:graphicFrameMk id="2" creationId="{15845F8F-E666-4C81-8545-9803D889234C}"/>
          </ac:graphicFrameMkLst>
        </pc:graphicFrameChg>
      </pc:sldChg>
      <pc:sldChg chg="addSp modSp add modTransition">
        <pc:chgData name="John Deardurff" userId="a22eae058e899168" providerId="LiveId" clId="{AB2FBF7A-3D3A-4577-AE36-423A902ECC36}" dt="2019-07-03T14:53:09.316" v="1552"/>
        <pc:sldMkLst>
          <pc:docMk/>
          <pc:sldMk cId="3101257811" sldId="512"/>
        </pc:sldMkLst>
        <pc:spChg chg="mod">
          <ac:chgData name="John Deardurff" userId="a22eae058e899168" providerId="LiveId" clId="{AB2FBF7A-3D3A-4577-AE36-423A902ECC36}" dt="2019-07-03T14:40:53.073" v="1030" actId="20577"/>
          <ac:spMkLst>
            <pc:docMk/>
            <pc:sldMk cId="3101257811" sldId="512"/>
            <ac:spMk id="2" creationId="{FDE78F7D-1722-47EB-BC71-EB1BD7474B9A}"/>
          </ac:spMkLst>
        </pc:spChg>
        <pc:spChg chg="add mod">
          <ac:chgData name="John Deardurff" userId="a22eae058e899168" providerId="LiveId" clId="{AB2FBF7A-3D3A-4577-AE36-423A902ECC36}" dt="2019-07-03T14:40:43.132" v="1029" actId="207"/>
          <ac:spMkLst>
            <pc:docMk/>
            <pc:sldMk cId="3101257811" sldId="512"/>
            <ac:spMk id="3" creationId="{92FC9B9A-6B99-4A8D-8E85-12CE5424E0FF}"/>
          </ac:spMkLst>
        </pc:spChg>
      </pc:sldChg>
      <pc:sldChg chg="modSp">
        <pc:chgData name="John Deardurff" userId="a22eae058e899168" providerId="LiveId" clId="{AB2FBF7A-3D3A-4577-AE36-423A902ECC36}" dt="2019-07-03T14:50:45.174" v="1510" actId="20577"/>
        <pc:sldMkLst>
          <pc:docMk/>
          <pc:sldMk cId="3319436321" sldId="513"/>
        </pc:sldMkLst>
        <pc:spChg chg="mod">
          <ac:chgData name="John Deardurff" userId="a22eae058e899168" providerId="LiveId" clId="{AB2FBF7A-3D3A-4577-AE36-423A902ECC36}" dt="2019-07-03T14:50:21.373" v="1492" actId="20577"/>
          <ac:spMkLst>
            <pc:docMk/>
            <pc:sldMk cId="3319436321" sldId="513"/>
            <ac:spMk id="2" creationId="{FDE78F7D-1722-47EB-BC71-EB1BD7474B9A}"/>
          </ac:spMkLst>
        </pc:spChg>
        <pc:spChg chg="mod">
          <ac:chgData name="John Deardurff" userId="a22eae058e899168" providerId="LiveId" clId="{AB2FBF7A-3D3A-4577-AE36-423A902ECC36}" dt="2019-07-03T14:50:45.174" v="1510" actId="20577"/>
          <ac:spMkLst>
            <pc:docMk/>
            <pc:sldMk cId="3319436321" sldId="513"/>
            <ac:spMk id="3" creationId="{92FC9B9A-6B99-4A8D-8E85-12CE5424E0FF}"/>
          </ac:spMkLst>
        </pc:spChg>
      </pc:sldChg>
      <pc:sldChg chg="modSp">
        <pc:chgData name="John Deardurff" userId="a22eae058e899168" providerId="LiveId" clId="{AB2FBF7A-3D3A-4577-AE36-423A902ECC36}" dt="2019-07-03T14:51:14.127" v="1540" actId="5793"/>
        <pc:sldMkLst>
          <pc:docMk/>
          <pc:sldMk cId="3672006807" sldId="514"/>
        </pc:sldMkLst>
        <pc:spChg chg="mod">
          <ac:chgData name="John Deardurff" userId="a22eae058e899168" providerId="LiveId" clId="{AB2FBF7A-3D3A-4577-AE36-423A902ECC36}" dt="2019-07-03T14:51:14.127" v="1540" actId="5793"/>
          <ac:spMkLst>
            <pc:docMk/>
            <pc:sldMk cId="3672006807" sldId="514"/>
            <ac:spMk id="3" creationId="{D37B4494-DBBE-403A-BCB8-10BD3D001AE6}"/>
          </ac:spMkLst>
        </pc:spChg>
      </pc:sldChg>
      <pc:sldChg chg="modSp add modTransition">
        <pc:chgData name="John Deardurff" userId="a22eae058e899168" providerId="LiveId" clId="{AB2FBF7A-3D3A-4577-AE36-423A902ECC36}" dt="2019-07-03T14:52:55.816" v="1551"/>
        <pc:sldMkLst>
          <pc:docMk/>
          <pc:sldMk cId="2396167339" sldId="515"/>
        </pc:sldMkLst>
        <pc:graphicFrameChg chg="mod">
          <ac:chgData name="John Deardurff" userId="a22eae058e899168" providerId="LiveId" clId="{AB2FBF7A-3D3A-4577-AE36-423A902ECC36}" dt="2019-07-03T14:52:09.185" v="1544" actId="207"/>
          <ac:graphicFrameMkLst>
            <pc:docMk/>
            <pc:sldMk cId="2396167339" sldId="515"/>
            <ac:graphicFrameMk id="2" creationId="{15845F8F-E666-4C81-8545-9803D889234C}"/>
          </ac:graphicFrameMkLst>
        </pc:graphicFrameChg>
      </pc:sldChg>
      <pc:sldChg chg="modSp add modTransition">
        <pc:chgData name="John Deardurff" userId="a22eae058e899168" providerId="LiveId" clId="{AB2FBF7A-3D3A-4577-AE36-423A902ECC36}" dt="2019-07-03T14:52:55.816" v="1551"/>
        <pc:sldMkLst>
          <pc:docMk/>
          <pc:sldMk cId="327321133" sldId="516"/>
        </pc:sldMkLst>
        <pc:graphicFrameChg chg="mod">
          <ac:chgData name="John Deardurff" userId="a22eae058e899168" providerId="LiveId" clId="{AB2FBF7A-3D3A-4577-AE36-423A902ECC36}" dt="2019-07-03T14:52:14.780" v="1545" actId="207"/>
          <ac:graphicFrameMkLst>
            <pc:docMk/>
            <pc:sldMk cId="327321133" sldId="516"/>
            <ac:graphicFrameMk id="2" creationId="{15845F8F-E666-4C81-8545-9803D889234C}"/>
          </ac:graphicFrameMkLst>
        </pc:graphicFrameChg>
      </pc:sldChg>
      <pc:sldChg chg="modSp add modTransition">
        <pc:chgData name="John Deardurff" userId="a22eae058e899168" providerId="LiveId" clId="{AB2FBF7A-3D3A-4577-AE36-423A902ECC36}" dt="2019-07-03T14:52:55.816" v="1551"/>
        <pc:sldMkLst>
          <pc:docMk/>
          <pc:sldMk cId="1242204705" sldId="517"/>
        </pc:sldMkLst>
        <pc:graphicFrameChg chg="mod">
          <ac:chgData name="John Deardurff" userId="a22eae058e899168" providerId="LiveId" clId="{AB2FBF7A-3D3A-4577-AE36-423A902ECC36}" dt="2019-07-03T14:52:21.754" v="1546" actId="207"/>
          <ac:graphicFrameMkLst>
            <pc:docMk/>
            <pc:sldMk cId="1242204705" sldId="517"/>
            <ac:graphicFrameMk id="2" creationId="{15845F8F-E666-4C81-8545-9803D889234C}"/>
          </ac:graphicFrameMkLst>
        </pc:graphicFrameChg>
      </pc:sldChg>
      <pc:sldChg chg="modSp add ord modTransition">
        <pc:chgData name="John Deardurff" userId="a22eae058e899168" providerId="LiveId" clId="{AB2FBF7A-3D3A-4577-AE36-423A902ECC36}" dt="2019-07-03T14:52:55.816" v="1551"/>
        <pc:sldMkLst>
          <pc:docMk/>
          <pc:sldMk cId="3160272975" sldId="518"/>
        </pc:sldMkLst>
        <pc:graphicFrameChg chg="mod">
          <ac:chgData name="John Deardurff" userId="a22eae058e899168" providerId="LiveId" clId="{AB2FBF7A-3D3A-4577-AE36-423A902ECC36}" dt="2019-07-03T14:52:44.649" v="1550" actId="207"/>
          <ac:graphicFrameMkLst>
            <pc:docMk/>
            <pc:sldMk cId="3160272975" sldId="518"/>
            <ac:graphicFrameMk id="2" creationId="{15845F8F-E666-4C81-8545-9803D889234C}"/>
          </ac:graphicFrameMkLst>
        </pc:graphicFrameChg>
      </pc:sldChg>
      <pc:sldChg chg="add modTransition">
        <pc:chgData name="John Deardurff" userId="a22eae058e899168" providerId="LiveId" clId="{AB2FBF7A-3D3A-4577-AE36-423A902ECC36}" dt="2019-07-03T14:52:55.816" v="1551"/>
        <pc:sldMkLst>
          <pc:docMk/>
          <pc:sldMk cId="4039244779" sldId="519"/>
        </pc:sldMkLst>
      </pc:sldChg>
      <pc:sldChg chg="modSp add">
        <pc:chgData name="John Deardurff" userId="a22eae058e899168" providerId="LiveId" clId="{AB2FBF7A-3D3A-4577-AE36-423A902ECC36}" dt="2019-07-03T14:58:55.724" v="1584" actId="207"/>
        <pc:sldMkLst>
          <pc:docMk/>
          <pc:sldMk cId="1794061513" sldId="520"/>
        </pc:sldMkLst>
        <pc:graphicFrameChg chg="mod">
          <ac:chgData name="John Deardurff" userId="a22eae058e899168" providerId="LiveId" clId="{AB2FBF7A-3D3A-4577-AE36-423A902ECC36}" dt="2019-07-03T14:58:55.724" v="1584" actId="207"/>
          <ac:graphicFrameMkLst>
            <pc:docMk/>
            <pc:sldMk cId="1794061513" sldId="520"/>
            <ac:graphicFrameMk id="2" creationId="{15845F8F-E666-4C81-8545-9803D889234C}"/>
          </ac:graphicFrameMkLst>
        </pc:graphicFrameChg>
      </pc:sldChg>
      <pc:sldChg chg="modSp add">
        <pc:chgData name="John Deardurff" userId="a22eae058e899168" providerId="LiveId" clId="{AB2FBF7A-3D3A-4577-AE36-423A902ECC36}" dt="2019-07-03T14:59:01.394" v="1585" actId="207"/>
        <pc:sldMkLst>
          <pc:docMk/>
          <pc:sldMk cId="3583827461" sldId="521"/>
        </pc:sldMkLst>
        <pc:graphicFrameChg chg="mod">
          <ac:chgData name="John Deardurff" userId="a22eae058e899168" providerId="LiveId" clId="{AB2FBF7A-3D3A-4577-AE36-423A902ECC36}" dt="2019-07-03T14:59:01.394" v="1585" actId="207"/>
          <ac:graphicFrameMkLst>
            <pc:docMk/>
            <pc:sldMk cId="3583827461" sldId="521"/>
            <ac:graphicFrameMk id="2" creationId="{15845F8F-E666-4C81-8545-9803D889234C}"/>
          </ac:graphicFrameMkLst>
        </pc:graphicFrameChg>
      </pc:sldChg>
      <pc:sldChg chg="add">
        <pc:chgData name="John Deardurff" userId="a22eae058e899168" providerId="LiveId" clId="{AB2FBF7A-3D3A-4577-AE36-423A902ECC36}" dt="2019-07-03T14:58:37.502" v="1582"/>
        <pc:sldMkLst>
          <pc:docMk/>
          <pc:sldMk cId="1434188899" sldId="522"/>
        </pc:sldMkLst>
      </pc:sldChg>
      <pc:sldChg chg="modSp add ord">
        <pc:chgData name="John Deardurff" userId="a22eae058e899168" providerId="LiveId" clId="{AB2FBF7A-3D3A-4577-AE36-423A902ECC36}" dt="2019-07-03T14:59:37.940" v="1587"/>
        <pc:sldMkLst>
          <pc:docMk/>
          <pc:sldMk cId="2303872760" sldId="523"/>
        </pc:sldMkLst>
        <pc:graphicFrameChg chg="mod">
          <ac:chgData name="John Deardurff" userId="a22eae058e899168" providerId="LiveId" clId="{AB2FBF7A-3D3A-4577-AE36-423A902ECC36}" dt="2019-07-03T14:59:07.863" v="1586" actId="207"/>
          <ac:graphicFrameMkLst>
            <pc:docMk/>
            <pc:sldMk cId="2303872760" sldId="523"/>
            <ac:graphicFrameMk id="2" creationId="{15845F8F-E666-4C81-8545-9803D889234C}"/>
          </ac:graphicFrameMkLst>
        </pc:graphicFrameChg>
      </pc:sldChg>
      <pc:sldMasterChg chg="addSp delSp modSp modSldLayout">
        <pc:chgData name="John Deardurff" userId="a22eae058e899168" providerId="LiveId" clId="{AB2FBF7A-3D3A-4577-AE36-423A902ECC36}" dt="2019-07-03T14:13:18.566" v="299" actId="1035"/>
        <pc:sldMasterMkLst>
          <pc:docMk/>
          <pc:sldMasterMk cId="2961596853" sldId="2147483660"/>
        </pc:sldMasterMkLst>
        <pc:spChg chg="add mod">
          <ac:chgData name="John Deardurff" userId="a22eae058e899168" providerId="LiveId" clId="{AB2FBF7A-3D3A-4577-AE36-423A902ECC36}" dt="2019-07-03T14:13:18.566" v="299" actId="1035"/>
          <ac:spMkLst>
            <pc:docMk/>
            <pc:sldMasterMk cId="2961596853" sldId="2147483660"/>
            <ac:spMk id="7" creationId="{86B374D5-5744-4147-B311-13B6E1E8798F}"/>
          </ac:spMkLst>
        </pc:spChg>
        <pc:spChg chg="mod">
          <ac:chgData name="John Deardurff" userId="a22eae058e899168" providerId="LiveId" clId="{AB2FBF7A-3D3A-4577-AE36-423A902ECC36}" dt="2019-07-03T14:11:40.495" v="289" actId="1076"/>
          <ac:spMkLst>
            <pc:docMk/>
            <pc:sldMasterMk cId="2961596853" sldId="2147483660"/>
            <ac:spMk id="8" creationId="{366AA394-BFB9-4EC5-BE48-0F9705F817FF}"/>
          </ac:spMkLst>
        </pc:spChg>
        <pc:spChg chg="del">
          <ac:chgData name="John Deardurff" userId="a22eae058e899168" providerId="LiveId" clId="{AB2FBF7A-3D3A-4577-AE36-423A902ECC36}" dt="2019-07-03T14:07:55.849" v="277" actId="478"/>
          <ac:spMkLst>
            <pc:docMk/>
            <pc:sldMasterMk cId="2961596853" sldId="2147483660"/>
            <ac:spMk id="11" creationId="{6C770997-4A99-4043-97DC-DA94969F2B06}"/>
          </ac:spMkLst>
        </pc:spChg>
        <pc:sldLayoutChg chg="modSp">
          <pc:chgData name="John Deardurff" userId="a22eae058e899168" providerId="LiveId" clId="{AB2FBF7A-3D3A-4577-AE36-423A902ECC36}" dt="2019-07-03T14:07:42.593" v="276" actId="14100"/>
          <pc:sldLayoutMkLst>
            <pc:docMk/>
            <pc:sldMasterMk cId="2961596853" sldId="2147483660"/>
            <pc:sldLayoutMk cId="48157692" sldId="2147483666"/>
          </pc:sldLayoutMkLst>
          <pc:spChg chg="mod">
            <ac:chgData name="John Deardurff" userId="a22eae058e899168" providerId="LiveId" clId="{AB2FBF7A-3D3A-4577-AE36-423A902ECC36}" dt="2019-07-03T14:07:23.418" v="271" actId="14100"/>
            <ac:spMkLst>
              <pc:docMk/>
              <pc:sldMasterMk cId="2961596853" sldId="2147483660"/>
              <pc:sldLayoutMk cId="48157692" sldId="2147483666"/>
              <ac:spMk id="10" creationId="{00000000-0000-0000-0000-000000000000}"/>
            </ac:spMkLst>
          </pc:spChg>
          <pc:picChg chg="mod">
            <ac:chgData name="John Deardurff" userId="a22eae058e899168" providerId="LiveId" clId="{AB2FBF7A-3D3A-4577-AE36-423A902ECC36}" dt="2019-07-03T14:07:42.593" v="276" actId="14100"/>
            <ac:picMkLst>
              <pc:docMk/>
              <pc:sldMasterMk cId="2961596853" sldId="2147483660"/>
              <pc:sldLayoutMk cId="48157692" sldId="2147483666"/>
              <ac:picMk id="8" creationId="{00000000-0000-0000-0000-000000000000}"/>
            </ac:picMkLst>
          </pc:picChg>
        </pc:sldLayoutChg>
      </pc:sldMasterChg>
    </pc:docChg>
  </pc:docChgLst>
  <pc:docChgLst>
    <pc:chgData name="John Deardurff" userId="a22eae058e899168" providerId="LiveId" clId="{6590A446-3B26-4C38-AF62-6D3814FB1D94}"/>
    <pc:docChg chg="addSld delSld modSld">
      <pc:chgData name="John Deardurff" userId="a22eae058e899168" providerId="LiveId" clId="{6590A446-3B26-4C38-AF62-6D3814FB1D94}" dt="2022-01-21T10:30:05.361" v="1"/>
      <pc:docMkLst>
        <pc:docMk/>
      </pc:docMkLst>
      <pc:sldChg chg="add del">
        <pc:chgData name="John Deardurff" userId="a22eae058e899168" providerId="LiveId" clId="{6590A446-3B26-4C38-AF62-6D3814FB1D94}" dt="2022-01-21T10:30:05.361" v="1"/>
        <pc:sldMkLst>
          <pc:docMk/>
          <pc:sldMk cId="281098369" sldId="422"/>
        </pc:sldMkLst>
      </pc:sldChg>
      <pc:sldChg chg="add del">
        <pc:chgData name="John Deardurff" userId="a22eae058e899168" providerId="LiveId" clId="{6590A446-3B26-4C38-AF62-6D3814FB1D94}" dt="2022-01-21T10:30:05.361" v="1"/>
        <pc:sldMkLst>
          <pc:docMk/>
          <pc:sldMk cId="752883999" sldId="526"/>
        </pc:sldMkLst>
      </pc:sldChg>
      <pc:sldChg chg="add del">
        <pc:chgData name="John Deardurff" userId="a22eae058e899168" providerId="LiveId" clId="{6590A446-3B26-4C38-AF62-6D3814FB1D94}" dt="2022-01-21T10:30:05.361" v="1"/>
        <pc:sldMkLst>
          <pc:docMk/>
          <pc:sldMk cId="353688836" sldId="527"/>
        </pc:sldMkLst>
      </pc:sldChg>
      <pc:sldChg chg="add del">
        <pc:chgData name="John Deardurff" userId="a22eae058e899168" providerId="LiveId" clId="{6590A446-3B26-4C38-AF62-6D3814FB1D94}" dt="2022-01-21T10:30:05.361" v="1"/>
        <pc:sldMkLst>
          <pc:docMk/>
          <pc:sldMk cId="577993633" sldId="528"/>
        </pc:sldMkLst>
      </pc:sldChg>
    </pc:docChg>
  </pc:docChgLst>
  <pc:docChgLst>
    <pc:chgData name="John Deardurff" userId="a22eae058e899168" providerId="LiveId" clId="{3C52B463-EEA4-4DD5-96E3-886E74B04ADA}"/>
    <pc:docChg chg="addSld delSld modSld">
      <pc:chgData name="John Deardurff" userId="a22eae058e899168" providerId="LiveId" clId="{3C52B463-EEA4-4DD5-96E3-886E74B04ADA}" dt="2020-05-18T15:44:53.526" v="50" actId="1076"/>
      <pc:docMkLst>
        <pc:docMk/>
      </pc:docMkLst>
      <pc:sldChg chg="del">
        <pc:chgData name="John Deardurff" userId="a22eae058e899168" providerId="LiveId" clId="{3C52B463-EEA4-4DD5-96E3-886E74B04ADA}" dt="2020-05-18T15:44:12.331" v="1" actId="47"/>
        <pc:sldMkLst>
          <pc:docMk/>
          <pc:sldMk cId="3723777344" sldId="329"/>
        </pc:sldMkLst>
      </pc:sldChg>
      <pc:sldChg chg="del">
        <pc:chgData name="John Deardurff" userId="a22eae058e899168" providerId="LiveId" clId="{3C52B463-EEA4-4DD5-96E3-886E74B04ADA}" dt="2020-05-18T15:44:13.324" v="2" actId="47"/>
        <pc:sldMkLst>
          <pc:docMk/>
          <pc:sldMk cId="3944157988" sldId="525"/>
        </pc:sldMkLst>
      </pc:sldChg>
      <pc:sldChg chg="modSp add mod">
        <pc:chgData name="John Deardurff" userId="a22eae058e899168" providerId="LiveId" clId="{3C52B463-EEA4-4DD5-96E3-886E74B04ADA}" dt="2020-05-18T15:44:53.526" v="50" actId="1076"/>
        <pc:sldMkLst>
          <pc:docMk/>
          <pc:sldMk cId="4022223415" sldId="550"/>
        </pc:sldMkLst>
        <pc:spChg chg="mod">
          <ac:chgData name="John Deardurff" userId="a22eae058e899168" providerId="LiveId" clId="{3C52B463-EEA4-4DD5-96E3-886E74B04ADA}" dt="2020-05-18T15:44:53.526" v="50" actId="1076"/>
          <ac:spMkLst>
            <pc:docMk/>
            <pc:sldMk cId="4022223415" sldId="550"/>
            <ac:spMk id="4" creationId="{F72ED843-5A1B-4DAC-9648-7313D2F0EF97}"/>
          </ac:spMkLst>
        </pc:spChg>
      </pc:sldChg>
      <pc:sldChg chg="add">
        <pc:chgData name="John Deardurff" userId="a22eae058e899168" providerId="LiveId" clId="{3C52B463-EEA4-4DD5-96E3-886E74B04ADA}" dt="2020-05-18T15:44:09.904" v="0" actId="22"/>
        <pc:sldMkLst>
          <pc:docMk/>
          <pc:sldMk cId="3251618147" sldId="551"/>
        </pc:sldMkLst>
      </pc:sldChg>
      <pc:sldMasterChg chg="addSldLayout">
        <pc:chgData name="John Deardurff" userId="a22eae058e899168" providerId="LiveId" clId="{3C52B463-EEA4-4DD5-96E3-886E74B04ADA}" dt="2020-05-18T15:44:09.904" v="0" actId="22"/>
        <pc:sldMasterMkLst>
          <pc:docMk/>
          <pc:sldMasterMk cId="2961596853" sldId="2147483660"/>
        </pc:sldMasterMkLst>
        <pc:sldLayoutChg chg="add replId">
          <pc:chgData name="John Deardurff" userId="a22eae058e899168" providerId="LiveId" clId="{3C52B463-EEA4-4DD5-96E3-886E74B04ADA}" dt="2020-05-18T15:44:09.904" v="0" actId="22"/>
          <pc:sldLayoutMkLst>
            <pc:docMk/>
            <pc:sldMasterMk cId="2961596853" sldId="2147483660"/>
            <pc:sldLayoutMk cId="1962865599" sldId="2147483698"/>
          </pc:sldLayoutMkLst>
        </pc:sldLayoutChg>
      </pc:sldMasterChg>
      <pc:sldMasterChg chg="delSldLayout">
        <pc:chgData name="John Deardurff" userId="a22eae058e899168" providerId="LiveId" clId="{3C52B463-EEA4-4DD5-96E3-886E74B04ADA}" dt="2020-05-18T15:44:12.331" v="1" actId="47"/>
        <pc:sldMasterMkLst>
          <pc:docMk/>
          <pc:sldMasterMk cId="1389521925" sldId="2147483667"/>
        </pc:sldMasterMkLst>
        <pc:sldLayoutChg chg="del">
          <pc:chgData name="John Deardurff" userId="a22eae058e899168" providerId="LiveId" clId="{3C52B463-EEA4-4DD5-96E3-886E74B04ADA}" dt="2020-05-18T15:44:12.331" v="1" actId="47"/>
          <pc:sldLayoutMkLst>
            <pc:docMk/>
            <pc:sldMasterMk cId="1389521925" sldId="2147483667"/>
            <pc:sldLayoutMk cId="1976282613" sldId="214748369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600" b="0" i="0" baseline="0" dirty="0"/>
            <a:t>What is Row-Level Security?</a:t>
          </a:r>
          <a:endParaRPr lang="en-US" sz="3600" dirty="0"/>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solidFill>
          <a:schemeClr val="accent4">
            <a:lumMod val="75000"/>
          </a:schemeClr>
        </a:solidFill>
      </dgm:spPr>
      <dgm:t>
        <a:bodyPr/>
        <a:lstStyle/>
        <a:p>
          <a:r>
            <a:rPr lang="en-US" sz="3600" dirty="0"/>
            <a:t>Demo: Implementing</a:t>
          </a:r>
          <a:r>
            <a:rPr lang="en-US" sz="3600" baseline="0" dirty="0"/>
            <a:t> Row-Level Security</a:t>
          </a:r>
          <a:endParaRPr lang="en-US" sz="3600" dirty="0"/>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4BD4FAF8-946A-41E9-9381-61F0E7ADA6D6}">
      <dgm:prSet custT="1"/>
      <dgm:spPr>
        <a:solidFill>
          <a:schemeClr val="accent4">
            <a:lumMod val="75000"/>
          </a:schemeClr>
        </a:solidFill>
      </dgm:spPr>
      <dgm:t>
        <a:bodyPr/>
        <a:lstStyle/>
        <a:p>
          <a:r>
            <a:rPr lang="en-US" sz="3600" dirty="0"/>
            <a:t>What is Dynamic Data Masking?</a:t>
          </a:r>
        </a:p>
      </dgm:t>
    </dgm:pt>
    <dgm:pt modelId="{F099D6F3-1298-4833-AF84-2AB04632F0A7}" type="parTrans" cxnId="{75A56FE4-8917-4D91-A31B-A0D21E2804E1}">
      <dgm:prSet/>
      <dgm:spPr/>
      <dgm:t>
        <a:bodyPr/>
        <a:lstStyle/>
        <a:p>
          <a:endParaRPr lang="en-US"/>
        </a:p>
      </dgm:t>
    </dgm:pt>
    <dgm:pt modelId="{38361396-6BC7-4A21-9592-0F4DDF0403C4}" type="sibTrans" cxnId="{75A56FE4-8917-4D91-A31B-A0D21E2804E1}">
      <dgm:prSet/>
      <dgm:spPr/>
      <dgm:t>
        <a:bodyPr/>
        <a:lstStyle/>
        <a:p>
          <a:endParaRPr lang="en-US"/>
        </a:p>
      </dgm:t>
    </dgm:pt>
    <dgm:pt modelId="{2485FC33-335E-4886-A0AF-2B54E7E872DF}">
      <dgm:prSet custT="1"/>
      <dgm:spPr>
        <a:solidFill>
          <a:schemeClr val="accent4">
            <a:lumMod val="75000"/>
          </a:schemeClr>
        </a:solidFill>
      </dgm:spPr>
      <dgm:t>
        <a:bodyPr/>
        <a:lstStyle/>
        <a:p>
          <a:r>
            <a:rPr lang="en-US" sz="3600" dirty="0"/>
            <a:t>Demo: Implementing</a:t>
          </a:r>
          <a:r>
            <a:rPr lang="en-US" sz="3600" baseline="0" dirty="0"/>
            <a:t> Dynamic Data Masking</a:t>
          </a:r>
          <a:endParaRPr lang="en-US" sz="3600" dirty="0"/>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4"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4" custLinFactNeighborY="60540">
        <dgm:presLayoutVars>
          <dgm:chMax val="0"/>
          <dgm:bulletEnabled val="1"/>
        </dgm:presLayoutVars>
      </dgm:prSet>
      <dgm:spPr/>
    </dgm:pt>
    <dgm:pt modelId="{E9613EBB-B728-4088-BC43-A4365FB7F868}" type="pres">
      <dgm:prSet presAssocID="{F07B156D-AAA1-4F25-8334-78CC51F4D586}" presName="spacer" presStyleCnt="0"/>
      <dgm:spPr/>
    </dgm:pt>
    <dgm:pt modelId="{B71E38B3-5E14-40AF-B7A1-8EC8EFF8C325}" type="pres">
      <dgm:prSet presAssocID="{4BD4FAF8-946A-41E9-9381-61F0E7ADA6D6}" presName="parentText" presStyleLbl="node1" presStyleIdx="2" presStyleCnt="4">
        <dgm:presLayoutVars>
          <dgm:chMax val="0"/>
          <dgm:bulletEnabled val="1"/>
        </dgm:presLayoutVars>
      </dgm:prSet>
      <dgm:spPr/>
    </dgm:pt>
    <dgm:pt modelId="{14B44B68-AD3C-4828-AC65-A6758C68B3F0}" type="pres">
      <dgm:prSet presAssocID="{38361396-6BC7-4A21-9592-0F4DDF0403C4}" presName="spacer" presStyleCnt="0"/>
      <dgm:spPr/>
    </dgm:pt>
    <dgm:pt modelId="{E2743CF6-A306-4E6D-9045-E03190369147}" type="pres">
      <dgm:prSet presAssocID="{2485FC33-335E-4886-A0AF-2B54E7E872DF}" presName="parentText" presStyleLbl="node1" presStyleIdx="3" presStyleCnt="4"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EBC7F721-7E7B-433E-AD5B-3FFEFACDECA9}" type="presOf" srcId="{4BD4FAF8-946A-41E9-9381-61F0E7ADA6D6}" destId="{B71E38B3-5E14-40AF-B7A1-8EC8EFF8C325}"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3" destOrd="0" parTransId="{C197E17E-52D4-43DF-AC71-D57A4727E3AF}" sibTransId="{C2BB889C-62AF-436A-80A8-FCC5869B189E}"/>
    <dgm:cxn modelId="{75A56FE4-8917-4D91-A31B-A0D21E2804E1}" srcId="{E0727030-A103-47B3-9948-2C3FB6249167}" destId="{4BD4FAF8-946A-41E9-9381-61F0E7ADA6D6}" srcOrd="2" destOrd="0" parTransId="{F099D6F3-1298-4833-AF84-2AB04632F0A7}" sibTransId="{38361396-6BC7-4A21-9592-0F4DDF0403C4}"/>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6F01EDB4-BDB6-4A38-81F5-AAE2691A286A}" type="presParOf" srcId="{920A3D74-469C-4EDC-8C5F-FD4FFD16E171}" destId="{B71E38B3-5E14-40AF-B7A1-8EC8EFF8C325}" srcOrd="4" destOrd="0" presId="urn:microsoft.com/office/officeart/2005/8/layout/vList2"/>
    <dgm:cxn modelId="{44DE0AA5-DD3D-4C57-AEC6-B0D9421AC2E2}" type="presParOf" srcId="{920A3D74-469C-4EDC-8C5F-FD4FFD16E171}" destId="{14B44B68-AD3C-4828-AC65-A6758C68B3F0}" srcOrd="5" destOrd="0" presId="urn:microsoft.com/office/officeart/2005/8/layout/vList2"/>
    <dgm:cxn modelId="{1F0AFDB4-BCD7-4C2E-844B-C1D95F8F7BA6}" type="presParOf" srcId="{920A3D74-469C-4EDC-8C5F-FD4FFD16E171}" destId="{E2743CF6-A306-4E6D-9045-E0319036914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600" b="0" i="0" baseline="0" dirty="0"/>
            <a:t>What is Row-Level Security?</a:t>
          </a:r>
          <a:endParaRPr lang="en-US" sz="3600" dirty="0"/>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solidFill>
          <a:schemeClr val="accent4">
            <a:lumMod val="75000"/>
          </a:schemeClr>
        </a:solidFill>
      </dgm:spPr>
      <dgm:t>
        <a:bodyPr/>
        <a:lstStyle/>
        <a:p>
          <a:r>
            <a:rPr lang="en-US" sz="3600" dirty="0"/>
            <a:t>Demo: Implementing</a:t>
          </a:r>
          <a:r>
            <a:rPr lang="en-US" sz="3600" baseline="0" dirty="0"/>
            <a:t> Row-Level Security</a:t>
          </a:r>
          <a:endParaRPr lang="en-US" sz="3600" dirty="0"/>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4BD4FAF8-946A-41E9-9381-61F0E7ADA6D6}">
      <dgm:prSet custT="1"/>
      <dgm:spPr>
        <a:solidFill>
          <a:schemeClr val="accent4">
            <a:lumMod val="75000"/>
          </a:schemeClr>
        </a:solidFill>
      </dgm:spPr>
      <dgm:t>
        <a:bodyPr/>
        <a:lstStyle/>
        <a:p>
          <a:r>
            <a:rPr lang="en-US" sz="3600" dirty="0"/>
            <a:t>What is Dynamic Data Masking?</a:t>
          </a:r>
        </a:p>
      </dgm:t>
    </dgm:pt>
    <dgm:pt modelId="{F099D6F3-1298-4833-AF84-2AB04632F0A7}" type="parTrans" cxnId="{75A56FE4-8917-4D91-A31B-A0D21E2804E1}">
      <dgm:prSet/>
      <dgm:spPr/>
      <dgm:t>
        <a:bodyPr/>
        <a:lstStyle/>
        <a:p>
          <a:endParaRPr lang="en-US"/>
        </a:p>
      </dgm:t>
    </dgm:pt>
    <dgm:pt modelId="{38361396-6BC7-4A21-9592-0F4DDF0403C4}" type="sibTrans" cxnId="{75A56FE4-8917-4D91-A31B-A0D21E2804E1}">
      <dgm:prSet/>
      <dgm:spPr/>
      <dgm:t>
        <a:bodyPr/>
        <a:lstStyle/>
        <a:p>
          <a:endParaRPr lang="en-US"/>
        </a:p>
      </dgm:t>
    </dgm:pt>
    <dgm:pt modelId="{2485FC33-335E-4886-A0AF-2B54E7E872DF}">
      <dgm:prSet custT="1"/>
      <dgm:spPr>
        <a:solidFill>
          <a:schemeClr val="accent4">
            <a:lumMod val="75000"/>
          </a:schemeClr>
        </a:solidFill>
      </dgm:spPr>
      <dgm:t>
        <a:bodyPr/>
        <a:lstStyle/>
        <a:p>
          <a:r>
            <a:rPr lang="en-US" sz="3600" dirty="0"/>
            <a:t>Demo: Implementing</a:t>
          </a:r>
          <a:r>
            <a:rPr lang="en-US" sz="3600" baseline="0" dirty="0"/>
            <a:t> Dynamic Data Masking</a:t>
          </a:r>
          <a:endParaRPr lang="en-US" sz="3600" dirty="0"/>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4"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4" custLinFactNeighborY="60540">
        <dgm:presLayoutVars>
          <dgm:chMax val="0"/>
          <dgm:bulletEnabled val="1"/>
        </dgm:presLayoutVars>
      </dgm:prSet>
      <dgm:spPr/>
    </dgm:pt>
    <dgm:pt modelId="{E9613EBB-B728-4088-BC43-A4365FB7F868}" type="pres">
      <dgm:prSet presAssocID="{F07B156D-AAA1-4F25-8334-78CC51F4D586}" presName="spacer" presStyleCnt="0"/>
      <dgm:spPr/>
    </dgm:pt>
    <dgm:pt modelId="{B71E38B3-5E14-40AF-B7A1-8EC8EFF8C325}" type="pres">
      <dgm:prSet presAssocID="{4BD4FAF8-946A-41E9-9381-61F0E7ADA6D6}" presName="parentText" presStyleLbl="node1" presStyleIdx="2" presStyleCnt="4">
        <dgm:presLayoutVars>
          <dgm:chMax val="0"/>
          <dgm:bulletEnabled val="1"/>
        </dgm:presLayoutVars>
      </dgm:prSet>
      <dgm:spPr/>
    </dgm:pt>
    <dgm:pt modelId="{14B44B68-AD3C-4828-AC65-A6758C68B3F0}" type="pres">
      <dgm:prSet presAssocID="{38361396-6BC7-4A21-9592-0F4DDF0403C4}" presName="spacer" presStyleCnt="0"/>
      <dgm:spPr/>
    </dgm:pt>
    <dgm:pt modelId="{E2743CF6-A306-4E6D-9045-E03190369147}" type="pres">
      <dgm:prSet presAssocID="{2485FC33-335E-4886-A0AF-2B54E7E872DF}" presName="parentText" presStyleLbl="node1" presStyleIdx="3" presStyleCnt="4"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EBC7F721-7E7B-433E-AD5B-3FFEFACDECA9}" type="presOf" srcId="{4BD4FAF8-946A-41E9-9381-61F0E7ADA6D6}" destId="{B71E38B3-5E14-40AF-B7A1-8EC8EFF8C325}"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3" destOrd="0" parTransId="{C197E17E-52D4-43DF-AC71-D57A4727E3AF}" sibTransId="{C2BB889C-62AF-436A-80A8-FCC5869B189E}"/>
    <dgm:cxn modelId="{75A56FE4-8917-4D91-A31B-A0D21E2804E1}" srcId="{E0727030-A103-47B3-9948-2C3FB6249167}" destId="{4BD4FAF8-946A-41E9-9381-61F0E7ADA6D6}" srcOrd="2" destOrd="0" parTransId="{F099D6F3-1298-4833-AF84-2AB04632F0A7}" sibTransId="{38361396-6BC7-4A21-9592-0F4DDF0403C4}"/>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6F01EDB4-BDB6-4A38-81F5-AAE2691A286A}" type="presParOf" srcId="{920A3D74-469C-4EDC-8C5F-FD4FFD16E171}" destId="{B71E38B3-5E14-40AF-B7A1-8EC8EFF8C325}" srcOrd="4" destOrd="0" presId="urn:microsoft.com/office/officeart/2005/8/layout/vList2"/>
    <dgm:cxn modelId="{44DE0AA5-DD3D-4C57-AEC6-B0D9421AC2E2}" type="presParOf" srcId="{920A3D74-469C-4EDC-8C5F-FD4FFD16E171}" destId="{14B44B68-AD3C-4828-AC65-A6758C68B3F0}" srcOrd="5" destOrd="0" presId="urn:microsoft.com/office/officeart/2005/8/layout/vList2"/>
    <dgm:cxn modelId="{1F0AFDB4-BCD7-4C2E-844B-C1D95F8F7BA6}" type="presParOf" srcId="{920A3D74-469C-4EDC-8C5F-FD4FFD16E171}" destId="{E2743CF6-A306-4E6D-9045-E0319036914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noFill/>
        <a:ln>
          <a:noFill/>
        </a:ln>
      </dgm:spPr>
      <dgm:t>
        <a:bodyPr/>
        <a:lstStyle/>
        <a:p>
          <a:r>
            <a:rPr lang="en-US" sz="3600" b="0" i="0" baseline="0" dirty="0">
              <a:solidFill>
                <a:schemeClr val="accent4">
                  <a:lumMod val="75000"/>
                </a:schemeClr>
              </a:solidFill>
            </a:rPr>
            <a:t>A hospital can restrict doctors and nurses to only view data about their specific patients.</a:t>
          </a:r>
          <a:endParaRPr lang="en-US" sz="3600" dirty="0">
            <a:solidFill>
              <a:schemeClr val="accent4">
                <a:lumMod val="75000"/>
              </a:schemeClr>
            </a:solidFill>
          </a:endParaRP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noFill/>
        <a:ln>
          <a:noFill/>
        </a:ln>
      </dgm:spPr>
      <dgm:t>
        <a:bodyPr/>
        <a:lstStyle/>
        <a:p>
          <a:r>
            <a:rPr lang="en-US" sz="3600" dirty="0">
              <a:solidFill>
                <a:schemeClr val="accent4">
                  <a:lumMod val="75000"/>
                </a:schemeClr>
              </a:solidFill>
            </a:rPr>
            <a:t>A bank can restrict access to data based on the location of their branch offices.</a:t>
          </a:r>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2485FC33-335E-4886-A0AF-2B54E7E872DF}">
      <dgm:prSet custT="1"/>
      <dgm:spPr>
        <a:noFill/>
        <a:ln>
          <a:noFill/>
        </a:ln>
      </dgm:spPr>
      <dgm:t>
        <a:bodyPr/>
        <a:lstStyle/>
        <a:p>
          <a:r>
            <a:rPr lang="en-US" sz="3600" dirty="0">
              <a:solidFill>
                <a:schemeClr val="accent4">
                  <a:lumMod val="75000"/>
                </a:schemeClr>
              </a:solidFill>
            </a:rPr>
            <a:t>A bicycle company can restrict sales leads to only specific salespeople.</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3" custLinFactNeighborX="6798" custLinFactNeighborY="86978">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3" custLinFactNeighborY="7450">
        <dgm:presLayoutVars>
          <dgm:chMax val="0"/>
          <dgm:bulletEnabled val="1"/>
        </dgm:presLayoutVars>
      </dgm:prSet>
      <dgm:spPr/>
    </dgm:pt>
    <dgm:pt modelId="{E9613EBB-B728-4088-BC43-A4365FB7F868}" type="pres">
      <dgm:prSet presAssocID="{F07B156D-AAA1-4F25-8334-78CC51F4D586}" presName="spacer" presStyleCnt="0"/>
      <dgm:spPr/>
    </dgm:pt>
    <dgm:pt modelId="{E2743CF6-A306-4E6D-9045-E03190369147}" type="pres">
      <dgm:prSet presAssocID="{2485FC33-335E-4886-A0AF-2B54E7E872DF}" presName="parentText" presStyleLbl="node1" presStyleIdx="2" presStyleCnt="3" custLinFactNeighborX="-44389"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2" destOrd="0" parTransId="{C197E17E-52D4-43DF-AC71-D57A4727E3AF}" sibTransId="{C2BB889C-62AF-436A-80A8-FCC5869B189E}"/>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1F0AFDB4-BCD7-4C2E-844B-C1D95F8F7BA6}" type="presParOf" srcId="{920A3D74-469C-4EDC-8C5F-FD4FFD16E171}" destId="{E2743CF6-A306-4E6D-9045-E0319036914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noFill/>
        <a:ln>
          <a:noFill/>
        </a:ln>
      </dgm:spPr>
      <dgm:t>
        <a:bodyPr/>
        <a:lstStyle/>
        <a:p>
          <a:r>
            <a:rPr lang="en-US" sz="3600" b="0" i="0" baseline="0" dirty="0">
              <a:solidFill>
                <a:schemeClr val="accent4">
                  <a:lumMod val="75000"/>
                </a:schemeClr>
              </a:solidFill>
            </a:rPr>
            <a:t>Developers can troubleshoot production data without viewing sensitive information.</a:t>
          </a:r>
          <a:endParaRPr lang="en-US" sz="3600" dirty="0">
            <a:solidFill>
              <a:schemeClr val="accent4">
                <a:lumMod val="75000"/>
              </a:schemeClr>
            </a:solidFill>
          </a:endParaRP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noFill/>
        <a:ln>
          <a:noFill/>
        </a:ln>
      </dgm:spPr>
      <dgm:t>
        <a:bodyPr/>
        <a:lstStyle/>
        <a:p>
          <a:r>
            <a:rPr lang="en-US" sz="3600" dirty="0">
              <a:solidFill>
                <a:schemeClr val="accent4">
                  <a:lumMod val="75000"/>
                </a:schemeClr>
              </a:solidFill>
            </a:rPr>
            <a:t>Customer Service representatives can view parts of sensitive data like credit card information.</a:t>
          </a:r>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2485FC33-335E-4886-A0AF-2B54E7E872DF}">
      <dgm:prSet custT="1"/>
      <dgm:spPr>
        <a:noFill/>
        <a:ln>
          <a:noFill/>
        </a:ln>
      </dgm:spPr>
      <dgm:t>
        <a:bodyPr/>
        <a:lstStyle/>
        <a:p>
          <a:r>
            <a:rPr lang="en-US" sz="3600" dirty="0">
              <a:solidFill>
                <a:schemeClr val="accent4">
                  <a:lumMod val="75000"/>
                </a:schemeClr>
              </a:solidFill>
            </a:rPr>
            <a:t>Reports can be distributed with sensitive data obfuscated at the data layer.</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3" custLinFactNeighborX="6798" custLinFactNeighborY="86978">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3" custLinFactNeighborY="7450">
        <dgm:presLayoutVars>
          <dgm:chMax val="0"/>
          <dgm:bulletEnabled val="1"/>
        </dgm:presLayoutVars>
      </dgm:prSet>
      <dgm:spPr/>
    </dgm:pt>
    <dgm:pt modelId="{E9613EBB-B728-4088-BC43-A4365FB7F868}" type="pres">
      <dgm:prSet presAssocID="{F07B156D-AAA1-4F25-8334-78CC51F4D586}" presName="spacer" presStyleCnt="0"/>
      <dgm:spPr/>
    </dgm:pt>
    <dgm:pt modelId="{E2743CF6-A306-4E6D-9045-E03190369147}" type="pres">
      <dgm:prSet presAssocID="{2485FC33-335E-4886-A0AF-2B54E7E872DF}" presName="parentText" presStyleLbl="node1" presStyleIdx="2" presStyleCnt="3" custLinFactNeighborX="-44389"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2" destOrd="0" parTransId="{C197E17E-52D4-43DF-AC71-D57A4727E3AF}" sibTransId="{C2BB889C-62AF-436A-80A8-FCC5869B189E}"/>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1F0AFDB4-BCD7-4C2E-844B-C1D95F8F7BA6}" type="presParOf" srcId="{920A3D74-469C-4EDC-8C5F-FD4FFD16E171}" destId="{E2743CF6-A306-4E6D-9045-E0319036914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Default</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F945E65F-83FB-4705-93DF-A68488981945}">
      <dgm:prSet phldrT="[Text]"/>
      <dgm:spPr/>
      <dgm:t>
        <a:bodyPr/>
        <a:lstStyle/>
        <a:p>
          <a:r>
            <a:rPr lang="en-US" dirty="0"/>
            <a:t>Random</a:t>
          </a:r>
        </a:p>
      </dgm:t>
    </dgm:pt>
    <dgm:pt modelId="{E2871423-58C7-40E2-8FE0-5ADA4B386205}" type="parTrans" cxnId="{FC153061-C7E5-4069-902E-D399DDCAEB92}">
      <dgm:prSet/>
      <dgm:spPr/>
      <dgm:t>
        <a:bodyPr/>
        <a:lstStyle/>
        <a:p>
          <a:endParaRPr lang="en-US"/>
        </a:p>
      </dgm:t>
    </dgm:pt>
    <dgm:pt modelId="{C6C2340B-FA94-4688-A6BA-A419DA190D10}" type="sibTrans" cxnId="{FC153061-C7E5-4069-902E-D399DDCAEB92}">
      <dgm:prSet/>
      <dgm:spPr/>
      <dgm:t>
        <a:bodyPr/>
        <a:lstStyle/>
        <a:p>
          <a:endParaRPr lang="en-US"/>
        </a:p>
      </dgm:t>
    </dgm:pt>
    <dgm:pt modelId="{A373429D-8420-4E54-9626-54AB982B11E1}">
      <dgm:prSet phldrT="[Text]"/>
      <dgm:spPr/>
      <dgm:t>
        <a:bodyPr/>
        <a:lstStyle/>
        <a:p>
          <a:r>
            <a:rPr lang="en-US" dirty="0"/>
            <a:t>Custom</a:t>
          </a:r>
        </a:p>
      </dgm:t>
    </dgm:pt>
    <dgm:pt modelId="{C903FB93-17DA-40C9-9B0A-A7713C6EC5BC}" type="parTrans" cxnId="{800B4BE4-F614-4C0E-B2DC-BBAA9AD82FF7}">
      <dgm:prSet/>
      <dgm:spPr/>
      <dgm:t>
        <a:bodyPr/>
        <a:lstStyle/>
        <a:p>
          <a:endParaRPr lang="en-US"/>
        </a:p>
      </dgm:t>
    </dgm:pt>
    <dgm:pt modelId="{54661CDB-F81E-4B01-AE94-F680BEB73270}" type="sibTrans" cxnId="{800B4BE4-F614-4C0E-B2DC-BBAA9AD82FF7}">
      <dgm:prSet/>
      <dgm:spPr/>
      <dgm:t>
        <a:bodyPr/>
        <a:lstStyle/>
        <a:p>
          <a:endParaRPr lang="en-US"/>
        </a:p>
      </dgm:t>
    </dgm:pt>
    <dgm:pt modelId="{9F7C09B0-7691-4005-B0DE-29359EC678AE}">
      <dgm:prSet phldrT="[Text]"/>
      <dgm:spPr/>
      <dgm:t>
        <a:bodyPr/>
        <a:lstStyle/>
        <a:p>
          <a:r>
            <a:rPr lang="en-US" dirty="0"/>
            <a:t>Email</a:t>
          </a:r>
        </a:p>
      </dgm:t>
    </dgm:pt>
    <dgm:pt modelId="{A6C3138E-28D3-489F-8EDE-C3EFF867F2DD}" type="parTrans" cxnId="{61480D92-B93C-4E6A-89BD-D06B759C9E46}">
      <dgm:prSet/>
      <dgm:spPr/>
      <dgm:t>
        <a:bodyPr/>
        <a:lstStyle/>
        <a:p>
          <a:endParaRPr lang="en-US"/>
        </a:p>
      </dgm:t>
    </dgm:pt>
    <dgm:pt modelId="{D38F3676-3CE8-4B07-8497-D21AE6C4B51A}" type="sibTrans" cxnId="{61480D92-B93C-4E6A-89BD-D06B759C9E46}">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4">
        <dgm:presLayoutVars>
          <dgm:bulletEnabled val="1"/>
        </dgm:presLayoutVars>
      </dgm:prSet>
      <dgm:spPr/>
    </dgm:pt>
    <dgm:pt modelId="{CC6706E0-35C3-4878-B68D-D443AC7A3D31}" type="pres">
      <dgm:prSet presAssocID="{FC5CC36C-01B3-4A3E-9B72-3F7BEB1497DF}" presName="sibTrans" presStyleCnt="0"/>
      <dgm:spPr/>
    </dgm:pt>
    <dgm:pt modelId="{456DB214-B522-46F8-8822-F8F8CE8CDFC1}" type="pres">
      <dgm:prSet presAssocID="{F945E65F-83FB-4705-93DF-A68488981945}" presName="node" presStyleLbl="node1" presStyleIdx="1" presStyleCnt="4">
        <dgm:presLayoutVars>
          <dgm:bulletEnabled val="1"/>
        </dgm:presLayoutVars>
      </dgm:prSet>
      <dgm:spPr/>
    </dgm:pt>
    <dgm:pt modelId="{E3AC0D1B-3218-41E0-A2F5-8ED47A18C432}" type="pres">
      <dgm:prSet presAssocID="{C6C2340B-FA94-4688-A6BA-A419DA190D10}" presName="sibTrans" presStyleCnt="0"/>
      <dgm:spPr/>
    </dgm:pt>
    <dgm:pt modelId="{77B996EE-C8A0-42F6-ADAF-5626DD7FF638}" type="pres">
      <dgm:prSet presAssocID="{A373429D-8420-4E54-9626-54AB982B11E1}" presName="node" presStyleLbl="node1" presStyleIdx="2" presStyleCnt="4">
        <dgm:presLayoutVars>
          <dgm:bulletEnabled val="1"/>
        </dgm:presLayoutVars>
      </dgm:prSet>
      <dgm:spPr/>
    </dgm:pt>
    <dgm:pt modelId="{84465936-7CDE-443D-88AF-5F303D1CDBCA}" type="pres">
      <dgm:prSet presAssocID="{54661CDB-F81E-4B01-AE94-F680BEB73270}" presName="sibTrans" presStyleCnt="0"/>
      <dgm:spPr/>
    </dgm:pt>
    <dgm:pt modelId="{21F495B9-4D21-45FF-953D-2427BEFC6758}" type="pres">
      <dgm:prSet presAssocID="{9F7C09B0-7691-4005-B0DE-29359EC678AE}" presName="node" presStyleLbl="node1" presStyleIdx="3" presStyleCnt="4">
        <dgm:presLayoutVars>
          <dgm:bulletEnabled val="1"/>
        </dgm:presLayoutVars>
      </dgm:prSet>
      <dgm:spPr/>
    </dgm:pt>
  </dgm:ptLst>
  <dgm:cxnLst>
    <dgm:cxn modelId="{FC153061-C7E5-4069-902E-D399DDCAEB92}" srcId="{1336F487-FE2D-4331-ACA9-B73477C0F63B}" destId="{F945E65F-83FB-4705-93DF-A68488981945}" srcOrd="1" destOrd="0" parTransId="{E2871423-58C7-40E2-8FE0-5ADA4B386205}" sibTransId="{C6C2340B-FA94-4688-A6BA-A419DA190D10}"/>
    <dgm:cxn modelId="{4B9EC652-D40A-40FA-BF99-C4741CEC7F9D}" type="presOf" srcId="{1336F487-FE2D-4331-ACA9-B73477C0F63B}" destId="{001C1AA6-3F04-4360-BE5A-941E4ECA1201}" srcOrd="0" destOrd="0" presId="urn:microsoft.com/office/officeart/2005/8/layout/default"/>
    <dgm:cxn modelId="{3769D990-7104-4FD3-B25F-60C59BCE4CBA}" type="presOf" srcId="{9F7C09B0-7691-4005-B0DE-29359EC678AE}" destId="{21F495B9-4D21-45FF-953D-2427BEFC6758}" srcOrd="0" destOrd="0" presId="urn:microsoft.com/office/officeart/2005/8/layout/default"/>
    <dgm:cxn modelId="{61480D92-B93C-4E6A-89BD-D06B759C9E46}" srcId="{1336F487-FE2D-4331-ACA9-B73477C0F63B}" destId="{9F7C09B0-7691-4005-B0DE-29359EC678AE}" srcOrd="3" destOrd="0" parTransId="{A6C3138E-28D3-489F-8EDE-C3EFF867F2DD}" sibTransId="{D38F3676-3CE8-4B07-8497-D21AE6C4B51A}"/>
    <dgm:cxn modelId="{4AAF6293-F1A4-4218-8BB6-75B0D92BAC77}" srcId="{1336F487-FE2D-4331-ACA9-B73477C0F63B}" destId="{8FE0590B-B251-4F93-8F14-C5E3149549BF}" srcOrd="0" destOrd="0" parTransId="{0A12E6A7-1B60-4B45-8C33-1D5A20DBD3A1}" sibTransId="{FC5CC36C-01B3-4A3E-9B72-3F7BEB1497DF}"/>
    <dgm:cxn modelId="{95CB7396-DCDC-4B9E-A550-B064FCA3EB41}" type="presOf" srcId="{F945E65F-83FB-4705-93DF-A68488981945}" destId="{456DB214-B522-46F8-8822-F8F8CE8CDFC1}" srcOrd="0" destOrd="0" presId="urn:microsoft.com/office/officeart/2005/8/layout/default"/>
    <dgm:cxn modelId="{2A2EB0D7-D731-45F4-B7DA-091BD7B04E9E}" type="presOf" srcId="{A373429D-8420-4E54-9626-54AB982B11E1}" destId="{77B996EE-C8A0-42F6-ADAF-5626DD7FF638}" srcOrd="0" destOrd="0" presId="urn:microsoft.com/office/officeart/2005/8/layout/default"/>
    <dgm:cxn modelId="{800B4BE4-F614-4C0E-B2DC-BBAA9AD82FF7}" srcId="{1336F487-FE2D-4331-ACA9-B73477C0F63B}" destId="{A373429D-8420-4E54-9626-54AB982B11E1}" srcOrd="2" destOrd="0" parTransId="{C903FB93-17DA-40C9-9B0A-A7713C6EC5BC}" sibTransId="{54661CDB-F81E-4B01-AE94-F680BEB73270}"/>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 modelId="{6FC2C511-5654-4ED8-9301-704F6A9595D3}" type="presParOf" srcId="{001C1AA6-3F04-4360-BE5A-941E4ECA1201}" destId="{CC6706E0-35C3-4878-B68D-D443AC7A3D31}" srcOrd="1" destOrd="0" presId="urn:microsoft.com/office/officeart/2005/8/layout/default"/>
    <dgm:cxn modelId="{F6AABB1C-E964-492C-BB25-36BC48A1A1ED}" type="presParOf" srcId="{001C1AA6-3F04-4360-BE5A-941E4ECA1201}" destId="{456DB214-B522-46F8-8822-F8F8CE8CDFC1}" srcOrd="2" destOrd="0" presId="urn:microsoft.com/office/officeart/2005/8/layout/default"/>
    <dgm:cxn modelId="{70A4B961-8DE3-43A5-9FD7-96CCA18F6BA7}" type="presParOf" srcId="{001C1AA6-3F04-4360-BE5A-941E4ECA1201}" destId="{E3AC0D1B-3218-41E0-A2F5-8ED47A18C432}" srcOrd="3" destOrd="0" presId="urn:microsoft.com/office/officeart/2005/8/layout/default"/>
    <dgm:cxn modelId="{6E329AB8-C99B-44FB-82F8-3DE28335F03E}" type="presParOf" srcId="{001C1AA6-3F04-4360-BE5A-941E4ECA1201}" destId="{77B996EE-C8A0-42F6-ADAF-5626DD7FF638}" srcOrd="4" destOrd="0" presId="urn:microsoft.com/office/officeart/2005/8/layout/default"/>
    <dgm:cxn modelId="{AF6D664F-4FD5-442C-93B5-C0BD0374B68D}" type="presParOf" srcId="{001C1AA6-3F04-4360-BE5A-941E4ECA1201}" destId="{84465936-7CDE-443D-88AF-5F303D1CDBCA}" srcOrd="5" destOrd="0" presId="urn:microsoft.com/office/officeart/2005/8/layout/default"/>
    <dgm:cxn modelId="{4792A167-B6F4-4326-9952-5EC07371EBEC}" type="presParOf" srcId="{001C1AA6-3F04-4360-BE5A-941E4ECA1201}" destId="{21F495B9-4D21-45FF-953D-2427BEFC675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Default</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1" custLinFactNeighborX="-10486" custLinFactNeighborY="-7350">
        <dgm:presLayoutVars>
          <dgm:bulletEnabled val="1"/>
        </dgm:presLayoutVars>
      </dgm:prSet>
      <dgm:spPr/>
    </dgm:pt>
  </dgm:ptLst>
  <dgm:cxnLst>
    <dgm:cxn modelId="{4B9EC652-D40A-40FA-BF99-C4741CEC7F9D}" type="presOf" srcId="{1336F487-FE2D-4331-ACA9-B73477C0F63B}" destId="{001C1AA6-3F04-4360-BE5A-941E4ECA1201}" srcOrd="0" destOrd="0" presId="urn:microsoft.com/office/officeart/2005/8/layout/default"/>
    <dgm:cxn modelId="{4AAF6293-F1A4-4218-8BB6-75B0D92BAC77}" srcId="{1336F487-FE2D-4331-ACA9-B73477C0F63B}" destId="{8FE0590B-B251-4F93-8F14-C5E3149549BF}" srcOrd="0" destOrd="0" parTransId="{0A12E6A7-1B60-4B45-8C33-1D5A20DBD3A1}" sibTransId="{FC5CC36C-01B3-4A3E-9B72-3F7BEB1497DF}"/>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Random</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1" custLinFactNeighborX="-10486" custLinFactNeighborY="-7350">
        <dgm:presLayoutVars>
          <dgm:bulletEnabled val="1"/>
        </dgm:presLayoutVars>
      </dgm:prSet>
      <dgm:spPr/>
    </dgm:pt>
  </dgm:ptLst>
  <dgm:cxnLst>
    <dgm:cxn modelId="{4B9EC652-D40A-40FA-BF99-C4741CEC7F9D}" type="presOf" srcId="{1336F487-FE2D-4331-ACA9-B73477C0F63B}" destId="{001C1AA6-3F04-4360-BE5A-941E4ECA1201}" srcOrd="0" destOrd="0" presId="urn:microsoft.com/office/officeart/2005/8/layout/default"/>
    <dgm:cxn modelId="{4AAF6293-F1A4-4218-8BB6-75B0D92BAC77}" srcId="{1336F487-FE2D-4331-ACA9-B73477C0F63B}" destId="{8FE0590B-B251-4F93-8F14-C5E3149549BF}" srcOrd="0" destOrd="0" parTransId="{0A12E6A7-1B60-4B45-8C33-1D5A20DBD3A1}" sibTransId="{FC5CC36C-01B3-4A3E-9B72-3F7BEB1497DF}"/>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Custom</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1" custLinFactNeighborX="-10486" custLinFactNeighborY="-7350">
        <dgm:presLayoutVars>
          <dgm:bulletEnabled val="1"/>
        </dgm:presLayoutVars>
      </dgm:prSet>
      <dgm:spPr/>
    </dgm:pt>
  </dgm:ptLst>
  <dgm:cxnLst>
    <dgm:cxn modelId="{4B9EC652-D40A-40FA-BF99-C4741CEC7F9D}" type="presOf" srcId="{1336F487-FE2D-4331-ACA9-B73477C0F63B}" destId="{001C1AA6-3F04-4360-BE5A-941E4ECA1201}" srcOrd="0" destOrd="0" presId="urn:microsoft.com/office/officeart/2005/8/layout/default"/>
    <dgm:cxn modelId="{4AAF6293-F1A4-4218-8BB6-75B0D92BAC77}" srcId="{1336F487-FE2D-4331-ACA9-B73477C0F63B}" destId="{8FE0590B-B251-4F93-8F14-C5E3149549BF}" srcOrd="0" destOrd="0" parTransId="{0A12E6A7-1B60-4B45-8C33-1D5A20DBD3A1}" sibTransId="{FC5CC36C-01B3-4A3E-9B72-3F7BEB1497DF}"/>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Email</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1" custLinFactNeighborX="-10486" custLinFactNeighborY="-7350">
        <dgm:presLayoutVars>
          <dgm:bulletEnabled val="1"/>
        </dgm:presLayoutVars>
      </dgm:prSet>
      <dgm:spPr/>
    </dgm:pt>
  </dgm:ptLst>
  <dgm:cxnLst>
    <dgm:cxn modelId="{4B9EC652-D40A-40FA-BF99-C4741CEC7F9D}" type="presOf" srcId="{1336F487-FE2D-4331-ACA9-B73477C0F63B}" destId="{001C1AA6-3F04-4360-BE5A-941E4ECA1201}" srcOrd="0" destOrd="0" presId="urn:microsoft.com/office/officeart/2005/8/layout/default"/>
    <dgm:cxn modelId="{4AAF6293-F1A4-4218-8BB6-75B0D92BAC77}" srcId="{1336F487-FE2D-4331-ACA9-B73477C0F63B}" destId="{8FE0590B-B251-4F93-8F14-C5E3149549BF}" srcOrd="0" destOrd="0" parTransId="{0A12E6A7-1B60-4B45-8C33-1D5A20DBD3A1}" sibTransId="{FC5CC36C-01B3-4A3E-9B72-3F7BEB1497DF}"/>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Default</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F945E65F-83FB-4705-93DF-A68488981945}">
      <dgm:prSet phldrT="[Text]"/>
      <dgm:spPr/>
      <dgm:t>
        <a:bodyPr/>
        <a:lstStyle/>
        <a:p>
          <a:r>
            <a:rPr lang="en-US" dirty="0"/>
            <a:t>Random</a:t>
          </a:r>
        </a:p>
      </dgm:t>
    </dgm:pt>
    <dgm:pt modelId="{E2871423-58C7-40E2-8FE0-5ADA4B386205}" type="parTrans" cxnId="{FC153061-C7E5-4069-902E-D399DDCAEB92}">
      <dgm:prSet/>
      <dgm:spPr/>
      <dgm:t>
        <a:bodyPr/>
        <a:lstStyle/>
        <a:p>
          <a:endParaRPr lang="en-US"/>
        </a:p>
      </dgm:t>
    </dgm:pt>
    <dgm:pt modelId="{C6C2340B-FA94-4688-A6BA-A419DA190D10}" type="sibTrans" cxnId="{FC153061-C7E5-4069-902E-D399DDCAEB92}">
      <dgm:prSet/>
      <dgm:spPr/>
      <dgm:t>
        <a:bodyPr/>
        <a:lstStyle/>
        <a:p>
          <a:endParaRPr lang="en-US"/>
        </a:p>
      </dgm:t>
    </dgm:pt>
    <dgm:pt modelId="{A373429D-8420-4E54-9626-54AB982B11E1}">
      <dgm:prSet phldrT="[Text]"/>
      <dgm:spPr/>
      <dgm:t>
        <a:bodyPr/>
        <a:lstStyle/>
        <a:p>
          <a:r>
            <a:rPr lang="en-US" dirty="0"/>
            <a:t>Custom</a:t>
          </a:r>
        </a:p>
      </dgm:t>
    </dgm:pt>
    <dgm:pt modelId="{C903FB93-17DA-40C9-9B0A-A7713C6EC5BC}" type="parTrans" cxnId="{800B4BE4-F614-4C0E-B2DC-BBAA9AD82FF7}">
      <dgm:prSet/>
      <dgm:spPr/>
      <dgm:t>
        <a:bodyPr/>
        <a:lstStyle/>
        <a:p>
          <a:endParaRPr lang="en-US"/>
        </a:p>
      </dgm:t>
    </dgm:pt>
    <dgm:pt modelId="{54661CDB-F81E-4B01-AE94-F680BEB73270}" type="sibTrans" cxnId="{800B4BE4-F614-4C0E-B2DC-BBAA9AD82FF7}">
      <dgm:prSet/>
      <dgm:spPr/>
      <dgm:t>
        <a:bodyPr/>
        <a:lstStyle/>
        <a:p>
          <a:endParaRPr lang="en-US"/>
        </a:p>
      </dgm:t>
    </dgm:pt>
    <dgm:pt modelId="{9F7C09B0-7691-4005-B0DE-29359EC678AE}">
      <dgm:prSet phldrT="[Text]"/>
      <dgm:spPr/>
      <dgm:t>
        <a:bodyPr/>
        <a:lstStyle/>
        <a:p>
          <a:r>
            <a:rPr lang="en-US" dirty="0"/>
            <a:t>Email</a:t>
          </a:r>
        </a:p>
      </dgm:t>
    </dgm:pt>
    <dgm:pt modelId="{A6C3138E-28D3-489F-8EDE-C3EFF867F2DD}" type="parTrans" cxnId="{61480D92-B93C-4E6A-89BD-D06B759C9E46}">
      <dgm:prSet/>
      <dgm:spPr/>
      <dgm:t>
        <a:bodyPr/>
        <a:lstStyle/>
        <a:p>
          <a:endParaRPr lang="en-US"/>
        </a:p>
      </dgm:t>
    </dgm:pt>
    <dgm:pt modelId="{D38F3676-3CE8-4B07-8497-D21AE6C4B51A}" type="sibTrans" cxnId="{61480D92-B93C-4E6A-89BD-D06B759C9E46}">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4">
        <dgm:presLayoutVars>
          <dgm:bulletEnabled val="1"/>
        </dgm:presLayoutVars>
      </dgm:prSet>
      <dgm:spPr/>
    </dgm:pt>
    <dgm:pt modelId="{CC6706E0-35C3-4878-B68D-D443AC7A3D31}" type="pres">
      <dgm:prSet presAssocID="{FC5CC36C-01B3-4A3E-9B72-3F7BEB1497DF}" presName="sibTrans" presStyleCnt="0"/>
      <dgm:spPr/>
    </dgm:pt>
    <dgm:pt modelId="{456DB214-B522-46F8-8822-F8F8CE8CDFC1}" type="pres">
      <dgm:prSet presAssocID="{F945E65F-83FB-4705-93DF-A68488981945}" presName="node" presStyleLbl="node1" presStyleIdx="1" presStyleCnt="4">
        <dgm:presLayoutVars>
          <dgm:bulletEnabled val="1"/>
        </dgm:presLayoutVars>
      </dgm:prSet>
      <dgm:spPr/>
    </dgm:pt>
    <dgm:pt modelId="{E3AC0D1B-3218-41E0-A2F5-8ED47A18C432}" type="pres">
      <dgm:prSet presAssocID="{C6C2340B-FA94-4688-A6BA-A419DA190D10}" presName="sibTrans" presStyleCnt="0"/>
      <dgm:spPr/>
    </dgm:pt>
    <dgm:pt modelId="{77B996EE-C8A0-42F6-ADAF-5626DD7FF638}" type="pres">
      <dgm:prSet presAssocID="{A373429D-8420-4E54-9626-54AB982B11E1}" presName="node" presStyleLbl="node1" presStyleIdx="2" presStyleCnt="4">
        <dgm:presLayoutVars>
          <dgm:bulletEnabled val="1"/>
        </dgm:presLayoutVars>
      </dgm:prSet>
      <dgm:spPr/>
    </dgm:pt>
    <dgm:pt modelId="{84465936-7CDE-443D-88AF-5F303D1CDBCA}" type="pres">
      <dgm:prSet presAssocID="{54661CDB-F81E-4B01-AE94-F680BEB73270}" presName="sibTrans" presStyleCnt="0"/>
      <dgm:spPr/>
    </dgm:pt>
    <dgm:pt modelId="{21F495B9-4D21-45FF-953D-2427BEFC6758}" type="pres">
      <dgm:prSet presAssocID="{9F7C09B0-7691-4005-B0DE-29359EC678AE}" presName="node" presStyleLbl="node1" presStyleIdx="3" presStyleCnt="4">
        <dgm:presLayoutVars>
          <dgm:bulletEnabled val="1"/>
        </dgm:presLayoutVars>
      </dgm:prSet>
      <dgm:spPr/>
    </dgm:pt>
  </dgm:ptLst>
  <dgm:cxnLst>
    <dgm:cxn modelId="{FC153061-C7E5-4069-902E-D399DDCAEB92}" srcId="{1336F487-FE2D-4331-ACA9-B73477C0F63B}" destId="{F945E65F-83FB-4705-93DF-A68488981945}" srcOrd="1" destOrd="0" parTransId="{E2871423-58C7-40E2-8FE0-5ADA4B386205}" sibTransId="{C6C2340B-FA94-4688-A6BA-A419DA190D10}"/>
    <dgm:cxn modelId="{4B9EC652-D40A-40FA-BF99-C4741CEC7F9D}" type="presOf" srcId="{1336F487-FE2D-4331-ACA9-B73477C0F63B}" destId="{001C1AA6-3F04-4360-BE5A-941E4ECA1201}" srcOrd="0" destOrd="0" presId="urn:microsoft.com/office/officeart/2005/8/layout/default"/>
    <dgm:cxn modelId="{3769D990-7104-4FD3-B25F-60C59BCE4CBA}" type="presOf" srcId="{9F7C09B0-7691-4005-B0DE-29359EC678AE}" destId="{21F495B9-4D21-45FF-953D-2427BEFC6758}" srcOrd="0" destOrd="0" presId="urn:microsoft.com/office/officeart/2005/8/layout/default"/>
    <dgm:cxn modelId="{61480D92-B93C-4E6A-89BD-D06B759C9E46}" srcId="{1336F487-FE2D-4331-ACA9-B73477C0F63B}" destId="{9F7C09B0-7691-4005-B0DE-29359EC678AE}" srcOrd="3" destOrd="0" parTransId="{A6C3138E-28D3-489F-8EDE-C3EFF867F2DD}" sibTransId="{D38F3676-3CE8-4B07-8497-D21AE6C4B51A}"/>
    <dgm:cxn modelId="{4AAF6293-F1A4-4218-8BB6-75B0D92BAC77}" srcId="{1336F487-FE2D-4331-ACA9-B73477C0F63B}" destId="{8FE0590B-B251-4F93-8F14-C5E3149549BF}" srcOrd="0" destOrd="0" parTransId="{0A12E6A7-1B60-4B45-8C33-1D5A20DBD3A1}" sibTransId="{FC5CC36C-01B3-4A3E-9B72-3F7BEB1497DF}"/>
    <dgm:cxn modelId="{95CB7396-DCDC-4B9E-A550-B064FCA3EB41}" type="presOf" srcId="{F945E65F-83FB-4705-93DF-A68488981945}" destId="{456DB214-B522-46F8-8822-F8F8CE8CDFC1}" srcOrd="0" destOrd="0" presId="urn:microsoft.com/office/officeart/2005/8/layout/default"/>
    <dgm:cxn modelId="{2A2EB0D7-D731-45F4-B7DA-091BD7B04E9E}" type="presOf" srcId="{A373429D-8420-4E54-9626-54AB982B11E1}" destId="{77B996EE-C8A0-42F6-ADAF-5626DD7FF638}" srcOrd="0" destOrd="0" presId="urn:microsoft.com/office/officeart/2005/8/layout/default"/>
    <dgm:cxn modelId="{800B4BE4-F614-4C0E-B2DC-BBAA9AD82FF7}" srcId="{1336F487-FE2D-4331-ACA9-B73477C0F63B}" destId="{A373429D-8420-4E54-9626-54AB982B11E1}" srcOrd="2" destOrd="0" parTransId="{C903FB93-17DA-40C9-9B0A-A7713C6EC5BC}" sibTransId="{54661CDB-F81E-4B01-AE94-F680BEB73270}"/>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 modelId="{6FC2C511-5654-4ED8-9301-704F6A9595D3}" type="presParOf" srcId="{001C1AA6-3F04-4360-BE5A-941E4ECA1201}" destId="{CC6706E0-35C3-4878-B68D-D443AC7A3D31}" srcOrd="1" destOrd="0" presId="urn:microsoft.com/office/officeart/2005/8/layout/default"/>
    <dgm:cxn modelId="{F6AABB1C-E964-492C-BB25-36BC48A1A1ED}" type="presParOf" srcId="{001C1AA6-3F04-4360-BE5A-941E4ECA1201}" destId="{456DB214-B522-46F8-8822-F8F8CE8CDFC1}" srcOrd="2" destOrd="0" presId="urn:microsoft.com/office/officeart/2005/8/layout/default"/>
    <dgm:cxn modelId="{70A4B961-8DE3-43A5-9FD7-96CCA18F6BA7}" type="presParOf" srcId="{001C1AA6-3F04-4360-BE5A-941E4ECA1201}" destId="{E3AC0D1B-3218-41E0-A2F5-8ED47A18C432}" srcOrd="3" destOrd="0" presId="urn:microsoft.com/office/officeart/2005/8/layout/default"/>
    <dgm:cxn modelId="{6E329AB8-C99B-44FB-82F8-3DE28335F03E}" type="presParOf" srcId="{001C1AA6-3F04-4360-BE5A-941E4ECA1201}" destId="{77B996EE-C8A0-42F6-ADAF-5626DD7FF638}" srcOrd="4" destOrd="0" presId="urn:microsoft.com/office/officeart/2005/8/layout/default"/>
    <dgm:cxn modelId="{AF6D664F-4FD5-442C-93B5-C0BD0374B68D}" type="presParOf" srcId="{001C1AA6-3F04-4360-BE5A-941E4ECA1201}" destId="{84465936-7CDE-443D-88AF-5F303D1CDBCA}" srcOrd="5" destOrd="0" presId="urn:microsoft.com/office/officeart/2005/8/layout/default"/>
    <dgm:cxn modelId="{4792A167-B6F4-4326-9952-5EC07371EBEC}" type="presParOf" srcId="{001C1AA6-3F04-4360-BE5A-941E4ECA1201}" destId="{21F495B9-4D21-45FF-953D-2427BEFC675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218295"/>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t>What is Row-Level Security?</a:t>
          </a:r>
          <a:endParaRPr lang="en-US" sz="3600" kern="1200" dirty="0"/>
        </a:p>
      </dsp:txBody>
      <dsp:txXfrm>
        <a:off x="52089" y="270384"/>
        <a:ext cx="10289246" cy="962862"/>
      </dsp:txXfrm>
    </dsp:sp>
    <dsp:sp modelId="{54130A14-0DE4-44B1-B9EC-80A3DCC50B7F}">
      <dsp:nvSpPr>
        <dsp:cNvPr id="0" name=""/>
        <dsp:cNvSpPr/>
      </dsp:nvSpPr>
      <dsp:spPr>
        <a:xfrm>
          <a:off x="0" y="1349302"/>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 Implementing</a:t>
          </a:r>
          <a:r>
            <a:rPr lang="en-US" sz="3600" kern="1200" baseline="0" dirty="0"/>
            <a:t> Row-Level Security</a:t>
          </a:r>
          <a:endParaRPr lang="en-US" sz="3600" kern="1200" dirty="0"/>
        </a:p>
      </dsp:txBody>
      <dsp:txXfrm>
        <a:off x="52089" y="1401391"/>
        <a:ext cx="10289246" cy="962862"/>
      </dsp:txXfrm>
    </dsp:sp>
    <dsp:sp modelId="{B71E38B3-5E14-40AF-B7A1-8EC8EFF8C325}">
      <dsp:nvSpPr>
        <dsp:cNvPr id="0" name=""/>
        <dsp:cNvSpPr/>
      </dsp:nvSpPr>
      <dsp:spPr>
        <a:xfrm>
          <a:off x="0" y="2481120"/>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What is Dynamic Data Masking?</a:t>
          </a:r>
        </a:p>
      </dsp:txBody>
      <dsp:txXfrm>
        <a:off x="52089" y="2533209"/>
        <a:ext cx="10289246" cy="962862"/>
      </dsp:txXfrm>
    </dsp:sp>
    <dsp:sp modelId="{E2743CF6-A306-4E6D-9045-E03190369147}">
      <dsp:nvSpPr>
        <dsp:cNvPr id="0" name=""/>
        <dsp:cNvSpPr/>
      </dsp:nvSpPr>
      <dsp:spPr>
        <a:xfrm>
          <a:off x="0" y="3612937"/>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 Implementing</a:t>
          </a:r>
          <a:r>
            <a:rPr lang="en-US" sz="3600" kern="1200" baseline="0" dirty="0"/>
            <a:t> Dynamic Data Masking</a:t>
          </a:r>
          <a:endParaRPr lang="en-US" sz="3600" kern="1200" dirty="0"/>
        </a:p>
      </dsp:txBody>
      <dsp:txXfrm>
        <a:off x="52089" y="3665026"/>
        <a:ext cx="10289246" cy="9628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218295"/>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t>What is Row-Level Security?</a:t>
          </a:r>
          <a:endParaRPr lang="en-US" sz="3600" kern="1200" dirty="0"/>
        </a:p>
      </dsp:txBody>
      <dsp:txXfrm>
        <a:off x="52089" y="270384"/>
        <a:ext cx="10289246" cy="962862"/>
      </dsp:txXfrm>
    </dsp:sp>
    <dsp:sp modelId="{54130A14-0DE4-44B1-B9EC-80A3DCC50B7F}">
      <dsp:nvSpPr>
        <dsp:cNvPr id="0" name=""/>
        <dsp:cNvSpPr/>
      </dsp:nvSpPr>
      <dsp:spPr>
        <a:xfrm>
          <a:off x="0" y="1349302"/>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 Implementing</a:t>
          </a:r>
          <a:r>
            <a:rPr lang="en-US" sz="3600" kern="1200" baseline="0" dirty="0"/>
            <a:t> Row-Level Security</a:t>
          </a:r>
          <a:endParaRPr lang="en-US" sz="3600" kern="1200" dirty="0"/>
        </a:p>
      </dsp:txBody>
      <dsp:txXfrm>
        <a:off x="52089" y="1401391"/>
        <a:ext cx="10289246" cy="962862"/>
      </dsp:txXfrm>
    </dsp:sp>
    <dsp:sp modelId="{B71E38B3-5E14-40AF-B7A1-8EC8EFF8C325}">
      <dsp:nvSpPr>
        <dsp:cNvPr id="0" name=""/>
        <dsp:cNvSpPr/>
      </dsp:nvSpPr>
      <dsp:spPr>
        <a:xfrm>
          <a:off x="0" y="2481120"/>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What is Dynamic Data Masking?</a:t>
          </a:r>
        </a:p>
      </dsp:txBody>
      <dsp:txXfrm>
        <a:off x="52089" y="2533209"/>
        <a:ext cx="10289246" cy="962862"/>
      </dsp:txXfrm>
    </dsp:sp>
    <dsp:sp modelId="{E2743CF6-A306-4E6D-9045-E03190369147}">
      <dsp:nvSpPr>
        <dsp:cNvPr id="0" name=""/>
        <dsp:cNvSpPr/>
      </dsp:nvSpPr>
      <dsp:spPr>
        <a:xfrm>
          <a:off x="0" y="3612937"/>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 Implementing</a:t>
          </a:r>
          <a:r>
            <a:rPr lang="en-US" sz="3600" kern="1200" baseline="0" dirty="0"/>
            <a:t> Dynamic Data Masking</a:t>
          </a:r>
          <a:endParaRPr lang="en-US" sz="3600" kern="1200" dirty="0"/>
        </a:p>
      </dsp:txBody>
      <dsp:txXfrm>
        <a:off x="52089" y="3665026"/>
        <a:ext cx="10289246" cy="96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200323"/>
          <a:ext cx="9856457" cy="1521000"/>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solidFill>
                <a:schemeClr val="accent4">
                  <a:lumMod val="75000"/>
                </a:schemeClr>
              </a:solidFill>
            </a:rPr>
            <a:t>A hospital can restrict doctors and nurses to only view data about their specific patients.</a:t>
          </a:r>
          <a:endParaRPr lang="en-US" sz="3600" kern="1200" dirty="0">
            <a:solidFill>
              <a:schemeClr val="accent4">
                <a:lumMod val="75000"/>
              </a:schemeClr>
            </a:solidFill>
          </a:endParaRPr>
        </a:p>
      </dsp:txBody>
      <dsp:txXfrm>
        <a:off x="74249" y="274572"/>
        <a:ext cx="9707959" cy="1372502"/>
      </dsp:txXfrm>
    </dsp:sp>
    <dsp:sp modelId="{54130A14-0DE4-44B1-B9EC-80A3DCC50B7F}">
      <dsp:nvSpPr>
        <dsp:cNvPr id="0" name=""/>
        <dsp:cNvSpPr/>
      </dsp:nvSpPr>
      <dsp:spPr>
        <a:xfrm>
          <a:off x="0" y="1759647"/>
          <a:ext cx="9856457" cy="1521000"/>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4">
                  <a:lumMod val="75000"/>
                </a:schemeClr>
              </a:solidFill>
            </a:rPr>
            <a:t>A bank can restrict access to data based on the location of their branch offices.</a:t>
          </a:r>
        </a:p>
      </dsp:txBody>
      <dsp:txXfrm>
        <a:off x="74249" y="1833896"/>
        <a:ext cx="9707959" cy="1372502"/>
      </dsp:txXfrm>
    </dsp:sp>
    <dsp:sp modelId="{E2743CF6-A306-4E6D-9045-E03190369147}">
      <dsp:nvSpPr>
        <dsp:cNvPr id="0" name=""/>
        <dsp:cNvSpPr/>
      </dsp:nvSpPr>
      <dsp:spPr>
        <a:xfrm>
          <a:off x="0" y="3340570"/>
          <a:ext cx="9856457" cy="1521000"/>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4">
                  <a:lumMod val="75000"/>
                </a:schemeClr>
              </a:solidFill>
            </a:rPr>
            <a:t>A bicycle company can restrict sales leads to only specific salespeople.</a:t>
          </a:r>
        </a:p>
      </dsp:txBody>
      <dsp:txXfrm>
        <a:off x="74249" y="3414819"/>
        <a:ext cx="9707959" cy="13725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12640"/>
          <a:ext cx="9856457" cy="1661144"/>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solidFill>
                <a:schemeClr val="accent4">
                  <a:lumMod val="75000"/>
                </a:schemeClr>
              </a:solidFill>
            </a:rPr>
            <a:t>Developers can troubleshoot production data without viewing sensitive information.</a:t>
          </a:r>
          <a:endParaRPr lang="en-US" sz="3600" kern="1200" dirty="0">
            <a:solidFill>
              <a:schemeClr val="accent4">
                <a:lumMod val="75000"/>
              </a:schemeClr>
            </a:solidFill>
          </a:endParaRPr>
        </a:p>
      </dsp:txBody>
      <dsp:txXfrm>
        <a:off x="81090" y="93730"/>
        <a:ext cx="9694277" cy="1498964"/>
      </dsp:txXfrm>
    </dsp:sp>
    <dsp:sp modelId="{54130A14-0DE4-44B1-B9EC-80A3DCC50B7F}">
      <dsp:nvSpPr>
        <dsp:cNvPr id="0" name=""/>
        <dsp:cNvSpPr/>
      </dsp:nvSpPr>
      <dsp:spPr>
        <a:xfrm>
          <a:off x="0" y="1676683"/>
          <a:ext cx="9856457" cy="1661144"/>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4">
                  <a:lumMod val="75000"/>
                </a:schemeClr>
              </a:solidFill>
            </a:rPr>
            <a:t>Customer Service representatives can view parts of sensitive data like credit card information.</a:t>
          </a:r>
        </a:p>
      </dsp:txBody>
      <dsp:txXfrm>
        <a:off x="81090" y="1757773"/>
        <a:ext cx="9694277" cy="1498964"/>
      </dsp:txXfrm>
    </dsp:sp>
    <dsp:sp modelId="{E2743CF6-A306-4E6D-9045-E03190369147}">
      <dsp:nvSpPr>
        <dsp:cNvPr id="0" name=""/>
        <dsp:cNvSpPr/>
      </dsp:nvSpPr>
      <dsp:spPr>
        <a:xfrm>
          <a:off x="0" y="3342361"/>
          <a:ext cx="9856457" cy="1661144"/>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4">
                  <a:lumMod val="75000"/>
                </a:schemeClr>
              </a:solidFill>
            </a:rPr>
            <a:t>Reports can be distributed with sensitive data obfuscated at the data layer.</a:t>
          </a:r>
        </a:p>
      </dsp:txBody>
      <dsp:txXfrm>
        <a:off x="81090" y="3423451"/>
        <a:ext cx="9694277" cy="14989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992" y="194138"/>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Default</a:t>
          </a:r>
        </a:p>
      </dsp:txBody>
      <dsp:txXfrm>
        <a:off x="992" y="194138"/>
        <a:ext cx="3869531" cy="2321718"/>
      </dsp:txXfrm>
    </dsp:sp>
    <dsp:sp modelId="{456DB214-B522-46F8-8822-F8F8CE8CDFC1}">
      <dsp:nvSpPr>
        <dsp:cNvPr id="0" name=""/>
        <dsp:cNvSpPr/>
      </dsp:nvSpPr>
      <dsp:spPr>
        <a:xfrm>
          <a:off x="4257476" y="194138"/>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Random</a:t>
          </a:r>
        </a:p>
      </dsp:txBody>
      <dsp:txXfrm>
        <a:off x="4257476" y="194138"/>
        <a:ext cx="3869531" cy="2321718"/>
      </dsp:txXfrm>
    </dsp:sp>
    <dsp:sp modelId="{77B996EE-C8A0-42F6-ADAF-5626DD7FF638}">
      <dsp:nvSpPr>
        <dsp:cNvPr id="0" name=""/>
        <dsp:cNvSpPr/>
      </dsp:nvSpPr>
      <dsp:spPr>
        <a:xfrm>
          <a:off x="992" y="2902810"/>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Custom</a:t>
          </a:r>
        </a:p>
      </dsp:txBody>
      <dsp:txXfrm>
        <a:off x="992" y="2902810"/>
        <a:ext cx="3869531" cy="2321718"/>
      </dsp:txXfrm>
    </dsp:sp>
    <dsp:sp modelId="{21F495B9-4D21-45FF-953D-2427BEFC6758}">
      <dsp:nvSpPr>
        <dsp:cNvPr id="0" name=""/>
        <dsp:cNvSpPr/>
      </dsp:nvSpPr>
      <dsp:spPr>
        <a:xfrm>
          <a:off x="4257476" y="2902810"/>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Email</a:t>
          </a:r>
        </a:p>
      </dsp:txBody>
      <dsp:txXfrm>
        <a:off x="4257476" y="2902810"/>
        <a:ext cx="3869531" cy="23217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0" y="0"/>
          <a:ext cx="3038764" cy="18232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a:t>Default</a:t>
          </a:r>
        </a:p>
      </dsp:txBody>
      <dsp:txXfrm>
        <a:off x="0" y="0"/>
        <a:ext cx="3038764" cy="18232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0" y="0"/>
          <a:ext cx="3038764" cy="18232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Random</a:t>
          </a:r>
        </a:p>
      </dsp:txBody>
      <dsp:txXfrm>
        <a:off x="0" y="0"/>
        <a:ext cx="3038764" cy="18232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0" y="0"/>
          <a:ext cx="3038764" cy="18232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Custom</a:t>
          </a:r>
        </a:p>
      </dsp:txBody>
      <dsp:txXfrm>
        <a:off x="0" y="0"/>
        <a:ext cx="3038764" cy="18232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0" y="0"/>
          <a:ext cx="3038764" cy="18232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Email</a:t>
          </a:r>
        </a:p>
      </dsp:txBody>
      <dsp:txXfrm>
        <a:off x="0" y="0"/>
        <a:ext cx="3038764" cy="18232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992" y="194138"/>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Default</a:t>
          </a:r>
        </a:p>
      </dsp:txBody>
      <dsp:txXfrm>
        <a:off x="992" y="194138"/>
        <a:ext cx="3869531" cy="2321718"/>
      </dsp:txXfrm>
    </dsp:sp>
    <dsp:sp modelId="{456DB214-B522-46F8-8822-F8F8CE8CDFC1}">
      <dsp:nvSpPr>
        <dsp:cNvPr id="0" name=""/>
        <dsp:cNvSpPr/>
      </dsp:nvSpPr>
      <dsp:spPr>
        <a:xfrm>
          <a:off x="4257476" y="194138"/>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Random</a:t>
          </a:r>
        </a:p>
      </dsp:txBody>
      <dsp:txXfrm>
        <a:off x="4257476" y="194138"/>
        <a:ext cx="3869531" cy="2321718"/>
      </dsp:txXfrm>
    </dsp:sp>
    <dsp:sp modelId="{77B996EE-C8A0-42F6-ADAF-5626DD7FF638}">
      <dsp:nvSpPr>
        <dsp:cNvPr id="0" name=""/>
        <dsp:cNvSpPr/>
      </dsp:nvSpPr>
      <dsp:spPr>
        <a:xfrm>
          <a:off x="992" y="2902810"/>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Custom</a:t>
          </a:r>
        </a:p>
      </dsp:txBody>
      <dsp:txXfrm>
        <a:off x="992" y="2902810"/>
        <a:ext cx="3869531" cy="2321718"/>
      </dsp:txXfrm>
    </dsp:sp>
    <dsp:sp modelId="{21F495B9-4D21-45FF-953D-2427BEFC6758}">
      <dsp:nvSpPr>
        <dsp:cNvPr id="0" name=""/>
        <dsp:cNvSpPr/>
      </dsp:nvSpPr>
      <dsp:spPr>
        <a:xfrm>
          <a:off x="4257476" y="2902810"/>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Email</a:t>
          </a:r>
        </a:p>
      </dsp:txBody>
      <dsp:txXfrm>
        <a:off x="4257476" y="2902810"/>
        <a:ext cx="3869531" cy="23217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872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12</a:t>
            </a:fld>
            <a:endParaRPr lang="en-US"/>
          </a:p>
        </p:txBody>
      </p:sp>
    </p:spTree>
    <p:extLst>
      <p:ext uri="{BB962C8B-B14F-4D97-AF65-F5344CB8AC3E}">
        <p14:creationId xmlns:p14="http://schemas.microsoft.com/office/powerpoint/2010/main" val="224689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35253843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11666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332784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71" tIns="45717" rIns="182871" bIns="45717"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78" dirty="0">
                <a:latin typeface="Segoe" panose="020B0502040504020203" pitchFamily="34" charset="0"/>
              </a:rPr>
              <a:t>Microsoft Confidential</a:t>
            </a:r>
          </a:p>
        </p:txBody>
      </p:sp>
    </p:spTree>
    <p:extLst>
      <p:ext uri="{BB962C8B-B14F-4D97-AF65-F5344CB8AC3E}">
        <p14:creationId xmlns:p14="http://schemas.microsoft.com/office/powerpoint/2010/main" val="37988006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543725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599984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31469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9212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5941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103653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39375434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9398905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977776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9311152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27614056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271555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6811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3"/>
          <p:cNvSpPr txBox="1">
            <a:spLocks/>
          </p:cNvSpPr>
          <p:nvPr userDrawn="1"/>
        </p:nvSpPr>
        <p:spPr>
          <a:xfrm>
            <a:off x="4588565" y="6492876"/>
            <a:ext cx="2844800" cy="365125"/>
          </a:xfrm>
          <a:prstGeom prst="rect">
            <a:avLst/>
          </a:prstGeom>
        </p:spPr>
        <p:txBody>
          <a:bodyPr lIns="182871" tIns="45717" rIns="182871" bIns="45717"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78" dirty="0">
                <a:latin typeface="Segoe" panose="020B0502040504020203" pitchFamily="34" charset="0"/>
              </a:rPr>
              <a:t>Microsoft Confidential</a:t>
            </a:r>
          </a:p>
        </p:txBody>
      </p:sp>
    </p:spTree>
    <p:extLst>
      <p:ext uri="{BB962C8B-B14F-4D97-AF65-F5344CB8AC3E}">
        <p14:creationId xmlns:p14="http://schemas.microsoft.com/office/powerpoint/2010/main" val="277048834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226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8761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933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967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425686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298458066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
        <p:nvSpPr>
          <p:cNvPr id="4" name="Slide Number Placeholder 3"/>
          <p:cNvSpPr txBox="1">
            <a:spLocks/>
          </p:cNvSpPr>
          <p:nvPr userDrawn="1"/>
        </p:nvSpPr>
        <p:spPr>
          <a:xfrm>
            <a:off x="4588565" y="6492876"/>
            <a:ext cx="2844800" cy="365125"/>
          </a:xfrm>
          <a:prstGeom prst="rect">
            <a:avLst/>
          </a:prstGeom>
        </p:spPr>
        <p:txBody>
          <a:bodyPr lIns="182871" tIns="45717" rIns="182871" bIns="45717"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78" dirty="0">
                <a:latin typeface="Segoe" panose="020B0502040504020203" pitchFamily="34" charset="0"/>
              </a:rPr>
              <a:t>Microsoft Confidential</a:t>
            </a:r>
          </a:p>
        </p:txBody>
      </p:sp>
    </p:spTree>
    <p:extLst>
      <p:ext uri="{BB962C8B-B14F-4D97-AF65-F5344CB8AC3E}">
        <p14:creationId xmlns:p14="http://schemas.microsoft.com/office/powerpoint/2010/main" val="237192803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19808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5113972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14" tIns="45706" rIns="91414" bIns="45706"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2018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5505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1/21/2022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082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2">
              <a:lumMod val="75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Tree>
    <p:extLst>
      <p:ext uri="{BB962C8B-B14F-4D97-AF65-F5344CB8AC3E}">
        <p14:creationId xmlns:p14="http://schemas.microsoft.com/office/powerpoint/2010/main" val="196286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124564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0329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29" Type="http://schemas.openxmlformats.org/officeDocument/2006/relationships/slideLayout" Target="../slideLayouts/slideLayout36.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image" Target="../media/image4.png"/><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Implementing Row-Level Security and Dynamic Data Masking</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98" r:id="rId7"/>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38952192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 id="2147483695" r:id="rId28"/>
    <p:sldLayoutId id="2147483697"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diagramLayout" Target="../diagrams/layout3.xml"/><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29.png"/><Relationship Id="rId5" Type="http://schemas.openxmlformats.org/officeDocument/2006/relationships/diagramColors" Target="../diagrams/colors3.xml"/><Relationship Id="rId10" Type="http://schemas.openxmlformats.org/officeDocument/2006/relationships/image" Target="../media/image28.svg"/><Relationship Id="rId4" Type="http://schemas.openxmlformats.org/officeDocument/2006/relationships/diagramQuickStyle" Target="../diagrams/quickStyle3.xml"/><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diagramLayout" Target="../diagrams/layout2.xml"/><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8.png"/><Relationship Id="rId5" Type="http://schemas.openxmlformats.org/officeDocument/2006/relationships/diagramColors" Target="../diagrams/colors2.xml"/><Relationship Id="rId10" Type="http://schemas.openxmlformats.org/officeDocument/2006/relationships/image" Target="../media/image17.svg"/><Relationship Id="rId4" Type="http://schemas.openxmlformats.org/officeDocument/2006/relationships/diagramQuickStyle" Target="../diagrams/quickStyle2.xml"/><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sv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160703" y="3513955"/>
            <a:ext cx="6276531" cy="1793104"/>
          </a:xfrm>
        </p:spPr>
        <p:txBody>
          <a:bodyPr/>
          <a:lstStyle/>
          <a:p>
            <a:pPr>
              <a:lnSpc>
                <a:spcPct val="100000"/>
              </a:lnSpc>
              <a:spcBef>
                <a:spcPts val="600"/>
              </a:spcBef>
              <a:spcAft>
                <a:spcPts val="600"/>
              </a:spcAft>
            </a:pPr>
            <a:r>
              <a:rPr lang="en-US" dirty="0"/>
              <a:t>Row Level Security</a:t>
            </a:r>
            <a:br>
              <a:rPr lang="en-US" dirty="0"/>
            </a:br>
            <a:r>
              <a:rPr lang="en-US" dirty="0"/>
              <a:t>and </a:t>
            </a:r>
            <a:br>
              <a:rPr lang="en-US" dirty="0"/>
            </a:br>
            <a:r>
              <a:rPr lang="en-US" dirty="0"/>
              <a:t>Dynamic Data Masking</a:t>
            </a:r>
            <a:br>
              <a:rPr lang="en-US" dirty="0"/>
            </a:br>
            <a:br>
              <a:rPr lang="en-US" dirty="0"/>
            </a:br>
            <a:r>
              <a:rPr lang="en-US" dirty="0"/>
              <a:t>John Deardurff</a:t>
            </a:r>
            <a:br>
              <a:rPr lang="en-US" dirty="0"/>
            </a:br>
            <a:br>
              <a:rPr lang="en-US" dirty="0"/>
            </a:br>
            <a:endParaRPr lang="en-US" dirty="0"/>
          </a:p>
        </p:txBody>
      </p:sp>
    </p:spTree>
    <p:extLst>
      <p:ext uri="{BB962C8B-B14F-4D97-AF65-F5344CB8AC3E}">
        <p14:creationId xmlns:p14="http://schemas.microsoft.com/office/powerpoint/2010/main" val="4022223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2BCE58-6DF3-4782-BC4B-C8F63978BFA8}"/>
              </a:ext>
            </a:extLst>
          </p:cNvPr>
          <p:cNvPicPr>
            <a:picLocks noChangeAspect="1"/>
          </p:cNvPicPr>
          <p:nvPr/>
        </p:nvPicPr>
        <p:blipFill>
          <a:blip r:embed="rId2"/>
          <a:stretch>
            <a:fillRect/>
          </a:stretch>
        </p:blipFill>
        <p:spPr>
          <a:xfrm>
            <a:off x="4197551" y="1616821"/>
            <a:ext cx="7433040" cy="3801717"/>
          </a:xfrm>
          <a:prstGeom prst="rect">
            <a:avLst/>
          </a:prstGeom>
        </p:spPr>
      </p:pic>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4156" y="1563508"/>
            <a:ext cx="1591515" cy="1591515"/>
          </a:xfrm>
          <a:prstGeom prst="rect">
            <a:avLst/>
          </a:prstGeom>
        </p:spPr>
      </p:pic>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4156" y="3994169"/>
            <a:ext cx="1591515" cy="1591515"/>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842699" y="2026643"/>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540334" y="4591836"/>
            <a:ext cx="1447871"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Diane</a:t>
            </a:r>
            <a:endParaRPr lang="en-US" sz="3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454CF0FC-20F4-46CC-B68F-FC071F6975F3}"/>
              </a:ext>
            </a:extLst>
          </p:cNvPr>
          <p:cNvCxnSpPr>
            <a:cxnSpLocks/>
          </p:cNvCxnSpPr>
          <p:nvPr/>
        </p:nvCxnSpPr>
        <p:spPr>
          <a:xfrm>
            <a:off x="3052359" y="2359266"/>
            <a:ext cx="879014" cy="32316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92482-71F3-44F7-A395-31FA01A9AEBF}"/>
              </a:ext>
            </a:extLst>
          </p:cNvPr>
          <p:cNvCxnSpPr>
            <a:cxnSpLocks/>
          </p:cNvCxnSpPr>
          <p:nvPr/>
        </p:nvCxnSpPr>
        <p:spPr>
          <a:xfrm flipV="1">
            <a:off x="2980085" y="4550480"/>
            <a:ext cx="951288" cy="3645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0E0BE84-23AB-46A5-9177-B3EE05E32469}"/>
              </a:ext>
            </a:extLst>
          </p:cNvPr>
          <p:cNvSpPr/>
          <p:nvPr/>
        </p:nvSpPr>
        <p:spPr>
          <a:xfrm>
            <a:off x="4242446" y="3753468"/>
            <a:ext cx="7409220" cy="1676736"/>
          </a:xfrm>
          <a:prstGeom prst="rect">
            <a:avLst/>
          </a:prstGeom>
          <a:solidFill>
            <a:schemeClr val="accent1">
              <a:lumMod val="60000"/>
              <a:lumOff val="40000"/>
              <a:alpha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53828D7-F732-4641-81A2-0F2D9267769D}"/>
              </a:ext>
            </a:extLst>
          </p:cNvPr>
          <p:cNvSpPr/>
          <p:nvPr/>
        </p:nvSpPr>
        <p:spPr>
          <a:xfrm>
            <a:off x="4242446" y="2026643"/>
            <a:ext cx="7409220" cy="1726825"/>
          </a:xfrm>
          <a:prstGeom prst="rect">
            <a:avLst/>
          </a:prstGeom>
          <a:solidFill>
            <a:schemeClr val="accent6">
              <a:lumMod val="60000"/>
              <a:lumOff val="40000"/>
              <a:alpha val="24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6A103A63-1FCB-46BB-88BB-81E5C97C2301}"/>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Tree>
    <p:extLst>
      <p:ext uri="{BB962C8B-B14F-4D97-AF65-F5344CB8AC3E}">
        <p14:creationId xmlns:p14="http://schemas.microsoft.com/office/powerpoint/2010/main" val="353688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331943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8F7D-1722-47EB-BC71-EB1BD7474B9A}"/>
              </a:ext>
            </a:extLst>
          </p:cNvPr>
          <p:cNvSpPr>
            <a:spLocks noGrp="1"/>
          </p:cNvSpPr>
          <p:nvPr>
            <p:ph type="title"/>
          </p:nvPr>
        </p:nvSpPr>
        <p:spPr>
          <a:xfrm>
            <a:off x="420255" y="205366"/>
            <a:ext cx="10972800" cy="1143000"/>
          </a:xfrm>
        </p:spPr>
        <p:txBody>
          <a:bodyPr/>
          <a:lstStyle/>
          <a:p>
            <a:r>
              <a:rPr lang="en-US" sz="4400" dirty="0">
                <a:solidFill>
                  <a:schemeClr val="accent4">
                    <a:lumMod val="75000"/>
                  </a:schemeClr>
                </a:solidFill>
              </a:rPr>
              <a:t>What is Dynamic Data Masking?</a:t>
            </a:r>
          </a:p>
        </p:txBody>
      </p:sp>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528781" y="1025637"/>
            <a:ext cx="11134437" cy="5148470"/>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r>
              <a:rPr lang="en-US" sz="5400" kern="0" dirty="0">
                <a:solidFill>
                  <a:schemeClr val="accent4">
                    <a:lumMod val="75000"/>
                  </a:schemeClr>
                </a:solidFill>
                <a:ea typeface="Segoe UI" pitchFamily="34" charset="0"/>
                <a:cs typeface="Segoe UI" pitchFamily="34" charset="0"/>
              </a:rPr>
              <a:t>A security feature available in SQL Server 2016 or later that will restrict unauthorized users from viewing sensitive data.</a:t>
            </a:r>
          </a:p>
        </p:txBody>
      </p:sp>
    </p:spTree>
    <p:extLst>
      <p:ext uri="{BB962C8B-B14F-4D97-AF65-F5344CB8AC3E}">
        <p14:creationId xmlns:p14="http://schemas.microsoft.com/office/powerpoint/2010/main" val="328934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Dynamic Data Masking scenarios</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300505563"/>
              </p:ext>
            </p:extLst>
          </p:nvPr>
        </p:nvGraphicFramePr>
        <p:xfrm>
          <a:off x="2058452" y="971657"/>
          <a:ext cx="9856457" cy="5012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descr="Group of women">
            <a:extLst>
              <a:ext uri="{FF2B5EF4-FFF2-40B4-BE49-F238E27FC236}">
                <a16:creationId xmlns:a16="http://schemas.microsoft.com/office/drawing/2014/main" id="{1E4F4CAB-6727-48EE-98B6-D7FFB2CC21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7782" y="1384156"/>
            <a:ext cx="1013692" cy="1013692"/>
          </a:xfrm>
          <a:prstGeom prst="rect">
            <a:avLst/>
          </a:prstGeom>
        </p:spPr>
      </p:pic>
      <p:pic>
        <p:nvPicPr>
          <p:cNvPr id="7" name="Graphic 6" descr="Credit card">
            <a:extLst>
              <a:ext uri="{FF2B5EF4-FFF2-40B4-BE49-F238E27FC236}">
                <a16:creationId xmlns:a16="http://schemas.microsoft.com/office/drawing/2014/main" id="{28A719C9-8113-421D-BD2B-7EDC309571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8510" y="2894445"/>
            <a:ext cx="1069109" cy="1069109"/>
          </a:xfrm>
          <a:prstGeom prst="rect">
            <a:avLst/>
          </a:prstGeom>
        </p:spPr>
      </p:pic>
      <p:pic>
        <p:nvPicPr>
          <p:cNvPr id="10" name="Graphic 9" descr="Classroom">
            <a:extLst>
              <a:ext uri="{FF2B5EF4-FFF2-40B4-BE49-F238E27FC236}">
                <a16:creationId xmlns:a16="http://schemas.microsoft.com/office/drawing/2014/main" id="{4945E90D-C73C-4E22-A6C7-E50537EE5A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8510" y="4703618"/>
            <a:ext cx="1013692" cy="1013692"/>
          </a:xfrm>
          <a:prstGeom prst="rect">
            <a:avLst/>
          </a:prstGeom>
        </p:spPr>
      </p:pic>
    </p:spTree>
    <p:extLst>
      <p:ext uri="{BB962C8B-B14F-4D97-AF65-F5344CB8AC3E}">
        <p14:creationId xmlns:p14="http://schemas.microsoft.com/office/powerpoint/2010/main" val="108650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Dynamic Data Masking Functions</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85445287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297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98565" y="210106"/>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Default Data Masking Function</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1272602505"/>
              </p:ext>
            </p:extLst>
          </p:nvPr>
        </p:nvGraphicFramePr>
        <p:xfrm>
          <a:off x="711200" y="2475143"/>
          <a:ext cx="3038764" cy="2091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3A9C8BA0-AA90-491C-9A2D-EFBCE2FC89F2}"/>
              </a:ext>
            </a:extLst>
          </p:cNvPr>
          <p:cNvSpPr/>
          <p:nvPr/>
        </p:nvSpPr>
        <p:spPr bwMode="auto">
          <a:xfrm>
            <a:off x="4087091" y="1156162"/>
            <a:ext cx="8183417" cy="2659671"/>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3200" dirty="0">
                <a:solidFill>
                  <a:schemeClr val="accent4">
                    <a:lumMod val="75000"/>
                  </a:schemeClr>
                </a:solidFill>
              </a:rPr>
              <a:t>The default function of Dynamic Data Masking masks data based on the column's data type.</a:t>
            </a:r>
          </a:p>
          <a:p>
            <a:endParaRPr lang="en-US" sz="3200" dirty="0">
              <a:solidFill>
                <a:schemeClr val="accent4">
                  <a:lumMod val="75000"/>
                </a:schemeClr>
              </a:solidFill>
            </a:endParaRPr>
          </a:p>
          <a:p>
            <a:r>
              <a:rPr lang="en-US" sz="2800" dirty="0">
                <a:solidFill>
                  <a:schemeClr val="accent4">
                    <a:lumMod val="75000"/>
                  </a:schemeClr>
                </a:solidFill>
              </a:rPr>
              <a:t>Data and Time – 1900-01-01 00:00:00.000 </a:t>
            </a:r>
          </a:p>
          <a:p>
            <a:endParaRPr lang="en-US" sz="2800" dirty="0">
              <a:solidFill>
                <a:schemeClr val="accent4">
                  <a:lumMod val="75000"/>
                </a:schemeClr>
              </a:solidFill>
            </a:endParaRPr>
          </a:p>
          <a:p>
            <a:r>
              <a:rPr lang="en-US" sz="2800" dirty="0">
                <a:solidFill>
                  <a:schemeClr val="accent4">
                    <a:lumMod val="75000"/>
                  </a:schemeClr>
                </a:solidFill>
              </a:rPr>
              <a:t>Numeric – 0</a:t>
            </a:r>
          </a:p>
          <a:p>
            <a:endParaRPr lang="en-US" sz="2800" dirty="0">
              <a:solidFill>
                <a:schemeClr val="accent4">
                  <a:lumMod val="75000"/>
                </a:schemeClr>
              </a:solidFill>
            </a:endParaRPr>
          </a:p>
          <a:p>
            <a:r>
              <a:rPr lang="en-US" sz="2800" dirty="0">
                <a:solidFill>
                  <a:schemeClr val="accent4">
                    <a:lumMod val="75000"/>
                  </a:schemeClr>
                </a:solidFill>
              </a:rPr>
              <a:t>String – Adds maximum of 4 X’s</a:t>
            </a:r>
          </a:p>
          <a:p>
            <a:endParaRPr lang="en-US" sz="3200" dirty="0">
              <a:solidFill>
                <a:schemeClr val="accent4">
                  <a:lumMod val="75000"/>
                </a:schemeClr>
              </a:solidFill>
            </a:endParaRPr>
          </a:p>
          <a:p>
            <a:endParaRPr lang="en-US" sz="3200" dirty="0">
              <a:solidFill>
                <a:schemeClr val="accent4">
                  <a:lumMod val="75000"/>
                </a:schemeClr>
              </a:solidFill>
            </a:endParaRPr>
          </a:p>
        </p:txBody>
      </p:sp>
    </p:spTree>
    <p:extLst>
      <p:ext uri="{BB962C8B-B14F-4D97-AF65-F5344CB8AC3E}">
        <p14:creationId xmlns:p14="http://schemas.microsoft.com/office/powerpoint/2010/main" val="2839810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98565" y="210106"/>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lang="en-US" altLang="en-US" dirty="0">
                <a:solidFill>
                  <a:schemeClr val="accent4">
                    <a:lumMod val="75000"/>
                  </a:schemeClr>
                </a:solidFill>
                <a:latin typeface="Segoe UI"/>
              </a:rPr>
              <a:t>Random</a:t>
            </a: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 Data Masking Function</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3390234240"/>
              </p:ext>
            </p:extLst>
          </p:nvPr>
        </p:nvGraphicFramePr>
        <p:xfrm>
          <a:off x="711200" y="2475143"/>
          <a:ext cx="3038764" cy="2091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3A9C8BA0-AA90-491C-9A2D-EFBCE2FC89F2}"/>
              </a:ext>
            </a:extLst>
          </p:cNvPr>
          <p:cNvSpPr/>
          <p:nvPr/>
        </p:nvSpPr>
        <p:spPr bwMode="auto">
          <a:xfrm>
            <a:off x="4008583" y="1956001"/>
            <a:ext cx="8183417" cy="2659671"/>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3600" dirty="0">
                <a:solidFill>
                  <a:schemeClr val="accent4">
                    <a:lumMod val="75000"/>
                  </a:schemeClr>
                </a:solidFill>
              </a:rPr>
              <a:t>The Random Data Masking function is only applied on numeric data types. It displays a random value for the specified range.</a:t>
            </a:r>
          </a:p>
          <a:p>
            <a:endParaRPr lang="en-US" sz="3200" dirty="0">
              <a:solidFill>
                <a:schemeClr val="accent4">
                  <a:lumMod val="75000"/>
                </a:schemeClr>
              </a:solidFill>
            </a:endParaRPr>
          </a:p>
        </p:txBody>
      </p:sp>
    </p:spTree>
    <p:extLst>
      <p:ext uri="{BB962C8B-B14F-4D97-AF65-F5344CB8AC3E}">
        <p14:creationId xmlns:p14="http://schemas.microsoft.com/office/powerpoint/2010/main" val="2670438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98565" y="210106"/>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Custom Data Masking Function</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106473373"/>
              </p:ext>
            </p:extLst>
          </p:nvPr>
        </p:nvGraphicFramePr>
        <p:xfrm>
          <a:off x="711200" y="2475143"/>
          <a:ext cx="3038764" cy="2091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3A9C8BA0-AA90-491C-9A2D-EFBCE2FC89F2}"/>
              </a:ext>
            </a:extLst>
          </p:cNvPr>
          <p:cNvSpPr/>
          <p:nvPr/>
        </p:nvSpPr>
        <p:spPr bwMode="auto">
          <a:xfrm>
            <a:off x="3957781" y="1025457"/>
            <a:ext cx="8183417" cy="4990638"/>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eaLnBrk="0" fontAlgn="base" hangingPunct="0">
              <a:spcBef>
                <a:spcPct val="0"/>
              </a:spcBef>
              <a:spcAft>
                <a:spcPct val="0"/>
              </a:spcAft>
            </a:pPr>
            <a:r>
              <a:rPr lang="en-US" altLang="en-US" sz="3200" dirty="0">
                <a:solidFill>
                  <a:schemeClr val="accent4">
                    <a:lumMod val="75000"/>
                  </a:schemeClr>
                </a:solidFill>
                <a:latin typeface="Roboto"/>
              </a:rPr>
              <a:t>The Custom masking function allows the ability to create a custom mask using the Partial function. </a:t>
            </a:r>
          </a:p>
          <a:p>
            <a:pPr lvl="0" eaLnBrk="0" fontAlgn="base" hangingPunct="0">
              <a:spcBef>
                <a:spcPct val="0"/>
              </a:spcBef>
              <a:spcAft>
                <a:spcPct val="0"/>
              </a:spcAft>
            </a:pPr>
            <a:endParaRPr lang="en-US" altLang="en-US" sz="800" dirty="0">
              <a:solidFill>
                <a:schemeClr val="accent4">
                  <a:lumMod val="75000"/>
                </a:schemeClr>
              </a:solidFill>
            </a:endParaRPr>
          </a:p>
          <a:p>
            <a:pPr lvl="0" eaLnBrk="0" fontAlgn="base" hangingPunct="0">
              <a:spcBef>
                <a:spcPct val="0"/>
              </a:spcBef>
              <a:spcAft>
                <a:spcPct val="0"/>
              </a:spcAft>
            </a:pPr>
            <a:r>
              <a:rPr lang="en-US" altLang="en-US" sz="2800" dirty="0">
                <a:solidFill>
                  <a:schemeClr val="accent4">
                    <a:lumMod val="75000"/>
                  </a:schemeClr>
                </a:solidFill>
                <a:cs typeface="Courier New" panose="02070309020205020404" pitchFamily="49" charset="0"/>
              </a:rPr>
              <a:t>Syntax :  Partial(prefix,[padding],suffix)</a:t>
            </a:r>
          </a:p>
          <a:p>
            <a:pPr lvl="0" eaLnBrk="0" fontAlgn="base" hangingPunct="0">
              <a:spcBef>
                <a:spcPct val="0"/>
              </a:spcBef>
              <a:spcAft>
                <a:spcPct val="0"/>
              </a:spcAft>
            </a:pPr>
            <a:endParaRPr lang="en-US" altLang="en-US" sz="2800" dirty="0">
              <a:solidFill>
                <a:schemeClr val="accent4">
                  <a:lumMod val="75000"/>
                </a:schemeClr>
              </a:solidFill>
            </a:endParaRPr>
          </a:p>
          <a:p>
            <a:pPr lvl="0" eaLnBrk="0" fontAlgn="base" hangingPunct="0">
              <a:spcBef>
                <a:spcPct val="0"/>
              </a:spcBef>
              <a:spcAft>
                <a:spcPct val="0"/>
              </a:spcAft>
            </a:pPr>
            <a:r>
              <a:rPr lang="en-US" altLang="en-US" sz="2800" b="1" dirty="0">
                <a:solidFill>
                  <a:schemeClr val="accent4">
                    <a:lumMod val="75000"/>
                  </a:schemeClr>
                </a:solidFill>
              </a:rPr>
              <a:t>Prefix –</a:t>
            </a:r>
            <a:r>
              <a:rPr lang="en-US" altLang="en-US" sz="2800" dirty="0">
                <a:solidFill>
                  <a:schemeClr val="accent4">
                    <a:lumMod val="75000"/>
                  </a:schemeClr>
                </a:solidFill>
              </a:rPr>
              <a:t> Starting characters to display.</a:t>
            </a:r>
          </a:p>
          <a:p>
            <a:pPr eaLnBrk="0" fontAlgn="base" hangingPunct="0">
              <a:spcBef>
                <a:spcPct val="0"/>
              </a:spcBef>
              <a:spcAft>
                <a:spcPct val="0"/>
              </a:spcAft>
            </a:pPr>
            <a:r>
              <a:rPr lang="en-US" altLang="en-US" sz="2800" b="1" dirty="0">
                <a:solidFill>
                  <a:schemeClr val="accent4">
                    <a:lumMod val="75000"/>
                  </a:schemeClr>
                </a:solidFill>
              </a:rPr>
              <a:t>Padding </a:t>
            </a:r>
            <a:r>
              <a:rPr lang="en-US" altLang="en-US" sz="2800" dirty="0">
                <a:solidFill>
                  <a:schemeClr val="accent4">
                    <a:lumMod val="75000"/>
                  </a:schemeClr>
                </a:solidFill>
              </a:rPr>
              <a:t>–Custom string for masking.</a:t>
            </a:r>
          </a:p>
          <a:p>
            <a:pPr lvl="0" eaLnBrk="0" fontAlgn="base" hangingPunct="0">
              <a:spcBef>
                <a:spcPct val="0"/>
              </a:spcBef>
              <a:spcAft>
                <a:spcPct val="0"/>
              </a:spcAft>
            </a:pPr>
            <a:r>
              <a:rPr lang="en-US" altLang="en-US" sz="2800" b="1" dirty="0">
                <a:solidFill>
                  <a:schemeClr val="accent4">
                    <a:lumMod val="75000"/>
                  </a:schemeClr>
                </a:solidFill>
              </a:rPr>
              <a:t>Suffix –</a:t>
            </a:r>
            <a:r>
              <a:rPr lang="en-US" altLang="en-US" sz="2800" dirty="0">
                <a:solidFill>
                  <a:schemeClr val="accent4">
                    <a:lumMod val="75000"/>
                  </a:schemeClr>
                </a:solidFill>
              </a:rPr>
              <a:t> Last characters to be displayed.</a:t>
            </a:r>
          </a:p>
          <a:p>
            <a:endParaRPr lang="en-US" sz="3200" dirty="0">
              <a:solidFill>
                <a:schemeClr val="accent4">
                  <a:lumMod val="75000"/>
                </a:schemeClr>
              </a:solidFill>
            </a:endParaRPr>
          </a:p>
          <a:p>
            <a:endParaRPr lang="en-US" sz="3200" dirty="0">
              <a:solidFill>
                <a:schemeClr val="accent4">
                  <a:lumMod val="75000"/>
                </a:schemeClr>
              </a:solidFill>
            </a:endParaRPr>
          </a:p>
        </p:txBody>
      </p:sp>
    </p:spTree>
    <p:extLst>
      <p:ext uri="{BB962C8B-B14F-4D97-AF65-F5344CB8AC3E}">
        <p14:creationId xmlns:p14="http://schemas.microsoft.com/office/powerpoint/2010/main" val="3747173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98565" y="210106"/>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lang="en-US" altLang="en-US" dirty="0">
                <a:solidFill>
                  <a:schemeClr val="accent4">
                    <a:lumMod val="75000"/>
                  </a:schemeClr>
                </a:solidFill>
                <a:latin typeface="Segoe UI"/>
              </a:rPr>
              <a:t>Email</a:t>
            </a: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 Data Masking Function</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1368013769"/>
              </p:ext>
            </p:extLst>
          </p:nvPr>
        </p:nvGraphicFramePr>
        <p:xfrm>
          <a:off x="711200" y="2475143"/>
          <a:ext cx="3038764" cy="2091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3A9C8BA0-AA90-491C-9A2D-EFBCE2FC89F2}"/>
              </a:ext>
            </a:extLst>
          </p:cNvPr>
          <p:cNvSpPr/>
          <p:nvPr/>
        </p:nvSpPr>
        <p:spPr bwMode="auto">
          <a:xfrm>
            <a:off x="4008583" y="1353106"/>
            <a:ext cx="8183417" cy="2659671"/>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3200" dirty="0">
                <a:solidFill>
                  <a:schemeClr val="accent4">
                    <a:lumMod val="75000"/>
                  </a:schemeClr>
                </a:solidFill>
              </a:rPr>
              <a:t>The email masking function will display the first character of an email address and will then mask the rest of the address with XXX@XXXX and will include the .com email suffix.</a:t>
            </a:r>
          </a:p>
          <a:p>
            <a:endParaRPr lang="en-US" sz="3200" dirty="0">
              <a:solidFill>
                <a:schemeClr val="accent4">
                  <a:lumMod val="75000"/>
                </a:schemeClr>
              </a:solidFill>
            </a:endParaRPr>
          </a:p>
          <a:p>
            <a:r>
              <a:rPr lang="en-US" sz="3200" dirty="0">
                <a:solidFill>
                  <a:schemeClr val="accent4">
                    <a:lumMod val="75000"/>
                  </a:schemeClr>
                </a:solidFill>
              </a:rPr>
              <a:t>Example: JXXX@XXXX.com</a:t>
            </a:r>
          </a:p>
          <a:p>
            <a:endParaRPr lang="en-US" sz="3200" dirty="0">
              <a:solidFill>
                <a:schemeClr val="accent4">
                  <a:lumMod val="75000"/>
                </a:schemeClr>
              </a:solidFill>
            </a:endParaRPr>
          </a:p>
        </p:txBody>
      </p:sp>
    </p:spTree>
    <p:extLst>
      <p:ext uri="{BB962C8B-B14F-4D97-AF65-F5344CB8AC3E}">
        <p14:creationId xmlns:p14="http://schemas.microsoft.com/office/powerpoint/2010/main" val="2052748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Dynamic Data Masking Functions</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888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ct logo microsoft">
            <a:extLst>
              <a:ext uri="{FF2B5EF4-FFF2-40B4-BE49-F238E27FC236}">
                <a16:creationId xmlns:a16="http://schemas.microsoft.com/office/drawing/2014/main" id="{C2C9CEA5-B428-4D62-B44C-540EA43C82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9036" y="5384894"/>
            <a:ext cx="1893551" cy="10347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116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716041"/>
            <a:ext cx="7974384" cy="2800767"/>
          </a:xfrm>
          <a:prstGeom prst="rect">
            <a:avLst/>
          </a:prstGeom>
          <a:noFill/>
        </p:spPr>
        <p:txBody>
          <a:bodyPr wrap="square" rtlCol="0">
            <a:spAutoFit/>
          </a:bodyPr>
          <a:lstStyle/>
          <a:p>
            <a:r>
              <a:rPr lang="en-US" sz="3200" u="sng" dirty="0">
                <a:solidFill>
                  <a:schemeClr val="bg1"/>
                </a:solidFill>
                <a:latin typeface="Arial" panose="020B0604020202020204" pitchFamily="34" charset="0"/>
                <a:cs typeface="Arial" panose="020B0604020202020204" pitchFamily="34" charset="0"/>
              </a:rPr>
              <a:t>John Deardurff – Premier Field Engineer</a:t>
            </a:r>
          </a:p>
          <a:p>
            <a:r>
              <a:rPr lang="en-US" sz="2400" dirty="0">
                <a:solidFill>
                  <a:schemeClr val="bg1"/>
                </a:solidFill>
                <a:latin typeface="Arial" panose="020B0604020202020204" pitchFamily="34" charset="0"/>
                <a:cs typeface="Arial" panose="020B0604020202020204" pitchFamily="34" charset="0"/>
              </a:rPr>
              <a:t>MCSA, MCSD, MCSE, MCDBA, MCITP, MCT</a:t>
            </a:r>
          </a:p>
          <a:p>
            <a:r>
              <a:rPr lang="en-US" sz="2400" dirty="0">
                <a:solidFill>
                  <a:schemeClr val="bg1"/>
                </a:solidFill>
                <a:latin typeface="Arial" panose="020B0604020202020204" pitchFamily="34" charset="0"/>
                <a:cs typeface="Arial" panose="020B0604020202020204" pitchFamily="34" charset="0"/>
              </a:rPr>
              <a:t>MBA: IT Management</a:t>
            </a:r>
          </a:p>
          <a:p>
            <a:r>
              <a:rPr lang="en-US" sz="2400" dirty="0">
                <a:solidFill>
                  <a:schemeClr val="bg1"/>
                </a:solidFill>
                <a:latin typeface="Arial" panose="020B0604020202020204" pitchFamily="34" charset="0"/>
                <a:cs typeface="Arial" panose="020B0604020202020204" pitchFamily="34" charset="0"/>
              </a:rPr>
              <a:t>MCT Regional Lead – United States</a:t>
            </a:r>
          </a:p>
          <a:p>
            <a:r>
              <a:rPr lang="en-US" sz="2400" dirty="0">
                <a:solidFill>
                  <a:schemeClr val="bg1"/>
                </a:solidFill>
                <a:latin typeface="Arial" panose="020B0604020202020204" pitchFamily="34" charset="0"/>
                <a:cs typeface="Arial" panose="020B0604020202020204" pitchFamily="34" charset="0"/>
              </a:rPr>
              <a:t>MVP: Data Platform (2016 – 2018)</a:t>
            </a:r>
          </a:p>
          <a:p>
            <a:r>
              <a:rPr lang="en-US" sz="2400" dirty="0">
                <a:solidFill>
                  <a:schemeClr val="bg1"/>
                </a:solidFill>
                <a:latin typeface="Arial" panose="020B0604020202020204" pitchFamily="34" charset="0"/>
                <a:cs typeface="Arial" panose="020B0604020202020204" pitchFamily="34" charset="0"/>
              </a:rPr>
              <a:t>John.Deardurff@Microsoft.com</a:t>
            </a:r>
          </a:p>
          <a:p>
            <a:r>
              <a:rPr lang="en-US" sz="2400" dirty="0">
                <a:solidFill>
                  <a:schemeClr val="bg1"/>
                </a:solidFill>
                <a:latin typeface="Arial" panose="020B0604020202020204" pitchFamily="34" charset="0"/>
                <a:cs typeface="Arial" panose="020B0604020202020204" pitchFamily="34" charset="0"/>
              </a:rPr>
              <a:t>www.SQLMCT.com</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51618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338115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4400" b="0" i="0" u="none" strike="noStrike" kern="1200" cap="none" spc="0" normalizeH="0" baseline="0" noProof="0" dirty="0">
                <a:ln>
                  <a:noFill/>
                </a:ln>
                <a:solidFill>
                  <a:srgbClr val="2098D5">
                    <a:lumMod val="75000"/>
                  </a:srgbClr>
                </a:solidFill>
                <a:effectLst/>
                <a:uLnTx/>
                <a:uFillTx/>
                <a:latin typeface="Segoe UI"/>
                <a:ea typeface="+mj-ea"/>
                <a:cs typeface="Segoe UI Light"/>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nvGraphicFramePr>
        <p:xfrm>
          <a:off x="899288" y="980894"/>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760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2692571065"/>
              </p:ext>
            </p:extLst>
          </p:nvPr>
        </p:nvGraphicFramePr>
        <p:xfrm>
          <a:off x="899288" y="980894"/>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766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8F7D-1722-47EB-BC71-EB1BD7474B9A}"/>
              </a:ext>
            </a:extLst>
          </p:cNvPr>
          <p:cNvSpPr>
            <a:spLocks noGrp="1"/>
          </p:cNvSpPr>
          <p:nvPr>
            <p:ph type="title"/>
          </p:nvPr>
        </p:nvSpPr>
        <p:spPr>
          <a:xfrm>
            <a:off x="420255" y="205366"/>
            <a:ext cx="10972800" cy="1143000"/>
          </a:xfrm>
        </p:spPr>
        <p:txBody>
          <a:bodyPr/>
          <a:lstStyle/>
          <a:p>
            <a:r>
              <a:rPr lang="en-US" sz="4400" dirty="0">
                <a:solidFill>
                  <a:schemeClr val="accent4">
                    <a:lumMod val="75000"/>
                  </a:schemeClr>
                </a:solidFill>
              </a:rPr>
              <a:t>What is Row-Level Security?</a:t>
            </a:r>
          </a:p>
        </p:txBody>
      </p:sp>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528781" y="1025637"/>
            <a:ext cx="11134437" cy="5148470"/>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r>
              <a:rPr lang="en-US" sz="5400" kern="0" dirty="0">
                <a:solidFill>
                  <a:schemeClr val="accent4">
                    <a:lumMod val="75000"/>
                  </a:schemeClr>
                </a:solidFill>
                <a:ea typeface="Segoe UI" pitchFamily="34" charset="0"/>
                <a:cs typeface="Segoe UI" pitchFamily="34" charset="0"/>
              </a:rPr>
              <a:t>A security feature available in SQL Server 2016 or later that will restrict access to specific rows in a table based on values in a column.</a:t>
            </a:r>
          </a:p>
        </p:txBody>
      </p:sp>
    </p:spTree>
    <p:extLst>
      <p:ext uri="{BB962C8B-B14F-4D97-AF65-F5344CB8AC3E}">
        <p14:creationId xmlns:p14="http://schemas.microsoft.com/office/powerpoint/2010/main" val="310125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Row-Level Security scenarios</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1013296798"/>
              </p:ext>
            </p:extLst>
          </p:nvPr>
        </p:nvGraphicFramePr>
        <p:xfrm>
          <a:off x="2058452" y="971657"/>
          <a:ext cx="9856457" cy="5012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Graphic 8" descr="Cycling">
            <a:extLst>
              <a:ext uri="{FF2B5EF4-FFF2-40B4-BE49-F238E27FC236}">
                <a16:creationId xmlns:a16="http://schemas.microsoft.com/office/drawing/2014/main" id="{AAF0CC9B-A4DE-49D3-9263-82F8AA0CCF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4217" y="4657159"/>
            <a:ext cx="1000114" cy="1000114"/>
          </a:xfrm>
          <a:prstGeom prst="rect">
            <a:avLst/>
          </a:prstGeom>
        </p:spPr>
      </p:pic>
      <p:pic>
        <p:nvPicPr>
          <p:cNvPr id="11" name="Graphic 10" descr="Stethoscope">
            <a:extLst>
              <a:ext uri="{FF2B5EF4-FFF2-40B4-BE49-F238E27FC236}">
                <a16:creationId xmlns:a16="http://schemas.microsoft.com/office/drawing/2014/main" id="{5575D12D-60C2-47D9-88B4-B1434A10D62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4217" y="1480127"/>
            <a:ext cx="1000114" cy="1000114"/>
          </a:xfrm>
          <a:prstGeom prst="rect">
            <a:avLst/>
          </a:prstGeom>
        </p:spPr>
      </p:pic>
      <p:pic>
        <p:nvPicPr>
          <p:cNvPr id="13" name="Graphic 12" descr="Safe">
            <a:extLst>
              <a:ext uri="{FF2B5EF4-FFF2-40B4-BE49-F238E27FC236}">
                <a16:creationId xmlns:a16="http://schemas.microsoft.com/office/drawing/2014/main" id="{D1A0234C-BE14-441B-9D80-310DADC66D0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4217" y="3068643"/>
            <a:ext cx="1000114" cy="1000114"/>
          </a:xfrm>
          <a:prstGeom prst="rect">
            <a:avLst/>
          </a:prstGeom>
        </p:spPr>
      </p:pic>
    </p:spTree>
    <p:extLst>
      <p:ext uri="{BB962C8B-B14F-4D97-AF65-F5344CB8AC3E}">
        <p14:creationId xmlns:p14="http://schemas.microsoft.com/office/powerpoint/2010/main" val="352929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15763" y="1418071"/>
            <a:ext cx="3788269" cy="3788269"/>
          </a:xfrm>
          <a:prstGeom prst="rect">
            <a:avLst/>
          </a:prstGeom>
        </p:spPr>
      </p:pic>
      <p:sp>
        <p:nvSpPr>
          <p:cNvPr id="3" name="Title 1">
            <a:extLst>
              <a:ext uri="{FF2B5EF4-FFF2-40B4-BE49-F238E27FC236}">
                <a16:creationId xmlns:a16="http://schemas.microsoft.com/office/drawing/2014/main" id="{8973E342-6C6B-47B8-B4B4-5B44DE13EAC4}"/>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65399" y="1418071"/>
            <a:ext cx="3788269" cy="3788269"/>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1075964" y="2850981"/>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6317671" y="2850981"/>
            <a:ext cx="1492362" cy="646331"/>
          </a:xfrm>
          <a:prstGeom prst="rect">
            <a:avLst/>
          </a:prstGeom>
          <a:noFill/>
        </p:spPr>
        <p:txBody>
          <a:bodyPr wrap="square" lIns="91440" tIns="45720" rIns="91440" bIns="45720">
            <a:spAutoFit/>
          </a:bodyPr>
          <a:lstStyle/>
          <a:p>
            <a:pPr algn="ctr"/>
            <a:r>
              <a:rPr lang="en-US" sz="3600" dirty="0">
                <a:ln w="0"/>
                <a:solidFill>
                  <a:srgbClr val="002060"/>
                </a:solidFill>
                <a:effectLst>
                  <a:outerShdw blurRad="38100" dist="19050" dir="2700000" algn="tl" rotWithShape="0">
                    <a:schemeClr val="dk1">
                      <a:alpha val="40000"/>
                    </a:schemeClr>
                  </a:outerShdw>
                </a:effectLst>
              </a:rPr>
              <a:t>Diane</a:t>
            </a:r>
            <a:endParaRPr lang="en-US" sz="3600" b="0" cap="none" spc="0" dirty="0">
              <a:ln w="0"/>
              <a:solidFill>
                <a:srgbClr val="00206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17508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4156" y="1563508"/>
            <a:ext cx="1591515" cy="1591515"/>
          </a:xfrm>
          <a:prstGeom prst="rect">
            <a:avLst/>
          </a:prstGeom>
        </p:spPr>
      </p:pic>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4156" y="3994169"/>
            <a:ext cx="1591515" cy="1591515"/>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842699" y="2026643"/>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540334" y="4591836"/>
            <a:ext cx="1447871"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Diane</a:t>
            </a:r>
            <a:endParaRPr lang="en-US" sz="3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454CF0FC-20F4-46CC-B68F-FC071F6975F3}"/>
              </a:ext>
            </a:extLst>
          </p:cNvPr>
          <p:cNvCxnSpPr>
            <a:cxnSpLocks/>
          </p:cNvCxnSpPr>
          <p:nvPr/>
        </p:nvCxnSpPr>
        <p:spPr>
          <a:xfrm>
            <a:off x="3052359" y="2359266"/>
            <a:ext cx="879014" cy="32316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92482-71F3-44F7-A395-31FA01A9AEBF}"/>
              </a:ext>
            </a:extLst>
          </p:cNvPr>
          <p:cNvCxnSpPr>
            <a:cxnSpLocks/>
          </p:cNvCxnSpPr>
          <p:nvPr/>
        </p:nvCxnSpPr>
        <p:spPr>
          <a:xfrm flipV="1">
            <a:off x="2980085" y="4550480"/>
            <a:ext cx="951288" cy="3645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906CF2A1-CD2D-4A66-BCAF-5C90E2D86CD4}"/>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pic>
        <p:nvPicPr>
          <p:cNvPr id="3" name="Picture 2">
            <a:extLst>
              <a:ext uri="{FF2B5EF4-FFF2-40B4-BE49-F238E27FC236}">
                <a16:creationId xmlns:a16="http://schemas.microsoft.com/office/drawing/2014/main" id="{9C53BE10-0F38-4310-8914-C677C46C76CA}"/>
              </a:ext>
            </a:extLst>
          </p:cNvPr>
          <p:cNvPicPr>
            <a:picLocks noChangeAspect="1"/>
          </p:cNvPicPr>
          <p:nvPr/>
        </p:nvPicPr>
        <p:blipFill>
          <a:blip r:embed="rId6"/>
          <a:stretch>
            <a:fillRect/>
          </a:stretch>
        </p:blipFill>
        <p:spPr>
          <a:xfrm>
            <a:off x="4197551" y="1616821"/>
            <a:ext cx="7433040" cy="3801717"/>
          </a:xfrm>
          <a:prstGeom prst="rect">
            <a:avLst/>
          </a:prstGeom>
        </p:spPr>
      </p:pic>
    </p:spTree>
    <p:extLst>
      <p:ext uri="{BB962C8B-B14F-4D97-AF65-F5344CB8AC3E}">
        <p14:creationId xmlns:p14="http://schemas.microsoft.com/office/powerpoint/2010/main" val="577993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A9AF8B-4A46-4053-A94F-EF7B3E56BE3A}"/>
              </a:ext>
            </a:extLst>
          </p:cNvPr>
          <p:cNvPicPr>
            <a:picLocks noChangeAspect="1"/>
          </p:cNvPicPr>
          <p:nvPr/>
        </p:nvPicPr>
        <p:blipFill>
          <a:blip r:embed="rId2"/>
          <a:stretch>
            <a:fillRect/>
          </a:stretch>
        </p:blipFill>
        <p:spPr>
          <a:xfrm>
            <a:off x="4197551" y="1616821"/>
            <a:ext cx="7433040" cy="3801717"/>
          </a:xfrm>
          <a:prstGeom prst="rect">
            <a:avLst/>
          </a:prstGeom>
        </p:spPr>
      </p:pic>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4156" y="1563508"/>
            <a:ext cx="1591515" cy="1591515"/>
          </a:xfrm>
          <a:prstGeom prst="rect">
            <a:avLst/>
          </a:prstGeom>
        </p:spPr>
      </p:pic>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4156" y="3994169"/>
            <a:ext cx="1591515" cy="1591515"/>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842699" y="2026643"/>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540334" y="4591836"/>
            <a:ext cx="1447871"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Diane</a:t>
            </a:r>
            <a:endParaRPr lang="en-US" sz="3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454CF0FC-20F4-46CC-B68F-FC071F6975F3}"/>
              </a:ext>
            </a:extLst>
          </p:cNvPr>
          <p:cNvCxnSpPr>
            <a:cxnSpLocks/>
          </p:cNvCxnSpPr>
          <p:nvPr/>
        </p:nvCxnSpPr>
        <p:spPr>
          <a:xfrm>
            <a:off x="3052359" y="2359266"/>
            <a:ext cx="879014" cy="32316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92482-71F3-44F7-A395-31FA01A9AEBF}"/>
              </a:ext>
            </a:extLst>
          </p:cNvPr>
          <p:cNvCxnSpPr>
            <a:cxnSpLocks/>
          </p:cNvCxnSpPr>
          <p:nvPr/>
        </p:nvCxnSpPr>
        <p:spPr>
          <a:xfrm flipV="1">
            <a:off x="2980085" y="4550480"/>
            <a:ext cx="951288" cy="3645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53828D7-F732-4641-81A2-0F2D9267769D}"/>
              </a:ext>
            </a:extLst>
          </p:cNvPr>
          <p:cNvSpPr/>
          <p:nvPr/>
        </p:nvSpPr>
        <p:spPr>
          <a:xfrm>
            <a:off x="4242446" y="2012940"/>
            <a:ext cx="7409220" cy="1676736"/>
          </a:xfrm>
          <a:prstGeom prst="rect">
            <a:avLst/>
          </a:prstGeom>
          <a:solidFill>
            <a:schemeClr val="accent6">
              <a:lumMod val="60000"/>
              <a:lumOff val="40000"/>
              <a:alpha val="24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D610BACE-0EB0-456F-A167-011D568513D1}"/>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Tree>
    <p:extLst>
      <p:ext uri="{BB962C8B-B14F-4D97-AF65-F5344CB8AC3E}">
        <p14:creationId xmlns:p14="http://schemas.microsoft.com/office/powerpoint/2010/main" val="281098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441178-0D89-43BB-83D7-1BCF0AFEDEEA}"/>
              </a:ext>
            </a:extLst>
          </p:cNvPr>
          <p:cNvPicPr>
            <a:picLocks noChangeAspect="1"/>
          </p:cNvPicPr>
          <p:nvPr/>
        </p:nvPicPr>
        <p:blipFill>
          <a:blip r:embed="rId2"/>
          <a:stretch>
            <a:fillRect/>
          </a:stretch>
        </p:blipFill>
        <p:spPr>
          <a:xfrm>
            <a:off x="4197551" y="1616821"/>
            <a:ext cx="7433040" cy="3801717"/>
          </a:xfrm>
          <a:prstGeom prst="rect">
            <a:avLst/>
          </a:prstGeom>
        </p:spPr>
      </p:pic>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4156" y="1563508"/>
            <a:ext cx="1591515" cy="1591515"/>
          </a:xfrm>
          <a:prstGeom prst="rect">
            <a:avLst/>
          </a:prstGeom>
        </p:spPr>
      </p:pic>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4156" y="3994169"/>
            <a:ext cx="1591515" cy="1591515"/>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842699" y="2026643"/>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540334" y="4591836"/>
            <a:ext cx="1447871"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Diane</a:t>
            </a:r>
            <a:endParaRPr lang="en-US" sz="3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454CF0FC-20F4-46CC-B68F-FC071F6975F3}"/>
              </a:ext>
            </a:extLst>
          </p:cNvPr>
          <p:cNvCxnSpPr>
            <a:cxnSpLocks/>
          </p:cNvCxnSpPr>
          <p:nvPr/>
        </p:nvCxnSpPr>
        <p:spPr>
          <a:xfrm>
            <a:off x="3052359" y="2359266"/>
            <a:ext cx="879014" cy="32316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92482-71F3-44F7-A395-31FA01A9AEBF}"/>
              </a:ext>
            </a:extLst>
          </p:cNvPr>
          <p:cNvCxnSpPr>
            <a:cxnSpLocks/>
          </p:cNvCxnSpPr>
          <p:nvPr/>
        </p:nvCxnSpPr>
        <p:spPr>
          <a:xfrm flipV="1">
            <a:off x="2980085" y="4550480"/>
            <a:ext cx="951288" cy="3645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0E0BE84-23AB-46A5-9177-B3EE05E32469}"/>
              </a:ext>
            </a:extLst>
          </p:cNvPr>
          <p:cNvSpPr/>
          <p:nvPr/>
        </p:nvSpPr>
        <p:spPr>
          <a:xfrm>
            <a:off x="4242446" y="3753468"/>
            <a:ext cx="7409220" cy="1676736"/>
          </a:xfrm>
          <a:prstGeom prst="rect">
            <a:avLst/>
          </a:prstGeom>
          <a:solidFill>
            <a:schemeClr val="accent1">
              <a:lumMod val="60000"/>
              <a:lumOff val="40000"/>
              <a:alpha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9FB95765-B6EF-40A6-814D-F1A40F7587FD}"/>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Tree>
    <p:extLst>
      <p:ext uri="{BB962C8B-B14F-4D97-AF65-F5344CB8AC3E}">
        <p14:creationId xmlns:p14="http://schemas.microsoft.com/office/powerpoint/2010/main" val="752883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790</TotalTime>
  <Words>498</Words>
  <Application>Microsoft Office PowerPoint</Application>
  <PresentationFormat>Widescreen</PresentationFormat>
  <Paragraphs>89</Paragraphs>
  <Slides>22</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Arial</vt:lpstr>
      <vt:lpstr>Calibri</vt:lpstr>
      <vt:lpstr>Calibri Light</vt:lpstr>
      <vt:lpstr>Century Gothic</vt:lpstr>
      <vt:lpstr>Consolas</vt:lpstr>
      <vt:lpstr>Roboto</vt:lpstr>
      <vt:lpstr>Segoe</vt:lpstr>
      <vt:lpstr>Segoe UI</vt:lpstr>
      <vt:lpstr>Segoe UI Light</vt:lpstr>
      <vt:lpstr>Wingdings</vt:lpstr>
      <vt:lpstr>PASS 2013_SpeakerTemplate_Final</vt:lpstr>
      <vt:lpstr>CORE TEMPLATE</vt:lpstr>
      <vt:lpstr>Row Level Security and  Dynamic Data Masking  John Deardurff  </vt:lpstr>
      <vt:lpstr>PowerPoint Presentation</vt:lpstr>
      <vt:lpstr>PowerPoint Presentation</vt:lpstr>
      <vt:lpstr>What is Row-Level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Dynamic Data Masking?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Deardurff</dc:creator>
  <cp:lastModifiedBy>John Deardurff</cp:lastModifiedBy>
  <cp:revision>50</cp:revision>
  <dcterms:created xsi:type="dcterms:W3CDTF">2019-01-15T13:20:16Z</dcterms:created>
  <dcterms:modified xsi:type="dcterms:W3CDTF">2022-01-21T10:30:07Z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2019-07-10T02:57:41.9612872Z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a24cdf95-a5ca-414e-8be7-78b655ddf918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