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31" r:id="rId2"/>
    <p:sldId id="525" r:id="rId3"/>
    <p:sldId id="524" r:id="rId4"/>
    <p:sldId id="509" r:id="rId5"/>
    <p:sldId id="512" r:id="rId6"/>
    <p:sldId id="511" r:id="rId7"/>
    <p:sldId id="458" r:id="rId8"/>
    <p:sldId id="528" r:id="rId9"/>
    <p:sldId id="422" r:id="rId10"/>
    <p:sldId id="526" r:id="rId11"/>
    <p:sldId id="527" r:id="rId12"/>
    <p:sldId id="513" r:id="rId13"/>
    <p:sldId id="529" r:id="rId14"/>
    <p:sldId id="514" r:id="rId15"/>
    <p:sldId id="5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58" autoAdjust="0"/>
  </p:normalViewPr>
  <p:slideViewPr>
    <p:cSldViewPr snapToGrid="0">
      <p:cViewPr varScale="1">
        <p:scale>
          <a:sx n="108" d="100"/>
          <a:sy n="108" d="100"/>
        </p:scale>
        <p:origin x="595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eardurff" userId="a22eae058e899168" providerId="LiveId" clId="{AB2FBF7A-3D3A-4577-AE36-423A902ECC36}"/>
    <pc:docChg chg="undo custSel addSld delSld modSld sldOrd modMainMaster">
      <pc:chgData name="John Deardurff" userId="a22eae058e899168" providerId="LiveId" clId="{AB2FBF7A-3D3A-4577-AE36-423A902ECC36}" dt="2019-07-03T14:59:37.940" v="1587"/>
      <pc:docMkLst>
        <pc:docMk/>
      </pc:docMkLst>
      <pc:sldChg chg="modSp modTransition">
        <pc:chgData name="John Deardurff" userId="a22eae058e899168" providerId="LiveId" clId="{AB2FBF7A-3D3A-4577-AE36-423A902ECC36}" dt="2019-07-03T14:02:46.035" v="175" actId="20577"/>
        <pc:sldMkLst>
          <pc:docMk/>
          <pc:sldMk cId="281098369" sldId="422"/>
        </pc:sldMkLst>
        <pc:spChg chg="mod">
          <ac:chgData name="John Deardurff" userId="a22eae058e899168" providerId="LiveId" clId="{AB2FBF7A-3D3A-4577-AE36-423A902ECC36}" dt="2019-07-03T14:02:46.035" v="175" actId="20577"/>
          <ac:spMkLst>
            <pc:docMk/>
            <pc:sldMk cId="281098369" sldId="422"/>
            <ac:spMk id="3" creationId="{8973E342-6C6B-47B8-B4B4-5B44DE13EAC4}"/>
          </ac:spMkLst>
        </pc:spChg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2924301555" sldId="423"/>
        </pc:sldMkLst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1832416632" sldId="424"/>
        </pc:sldMkLst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982462033" sldId="425"/>
        </pc:sldMkLst>
      </pc:sldChg>
      <pc:sldChg chg="addSp delSp modSp">
        <pc:chgData name="John Deardurff" userId="a22eae058e899168" providerId="LiveId" clId="{AB2FBF7A-3D3A-4577-AE36-423A902ECC36}" dt="2019-07-03T14:06:53.217" v="268" actId="1076"/>
        <pc:sldMkLst>
          <pc:docMk/>
          <pc:sldMk cId="3305371302" sldId="457"/>
        </pc:sldMkLst>
        <pc:spChg chg="mod">
          <ac:chgData name="John Deardurff" userId="a22eae058e899168" providerId="LiveId" clId="{AB2FBF7A-3D3A-4577-AE36-423A902ECC36}" dt="2019-07-03T14:04:01.425" v="208" actId="20577"/>
          <ac:spMkLst>
            <pc:docMk/>
            <pc:sldMk cId="3305371302" sldId="457"/>
            <ac:spMk id="3" creationId="{772D9EC5-AF19-4384-AC0D-2267FEE5AAF2}"/>
          </ac:spMkLst>
        </pc:spChg>
        <pc:spChg chg="mod">
          <ac:chgData name="John Deardurff" userId="a22eae058e899168" providerId="LiveId" clId="{AB2FBF7A-3D3A-4577-AE36-423A902ECC36}" dt="2019-07-03T14:06:48.220" v="267" actId="1035"/>
          <ac:spMkLst>
            <pc:docMk/>
            <pc:sldMk cId="3305371302" sldId="457"/>
            <ac:spMk id="4" creationId="{00000000-0000-0000-0000-000000000000}"/>
          </ac:spMkLst>
        </pc:spChg>
        <pc:spChg chg="mod">
          <ac:chgData name="John Deardurff" userId="a22eae058e899168" providerId="LiveId" clId="{AB2FBF7A-3D3A-4577-AE36-423A902ECC36}" dt="2019-07-03T14:06:48.220" v="267" actId="1035"/>
          <ac:spMkLst>
            <pc:docMk/>
            <pc:sldMk cId="3305371302" sldId="457"/>
            <ac:spMk id="6" creationId="{00000000-0000-0000-0000-000000000000}"/>
          </ac:spMkLst>
        </pc:spChg>
        <pc:spChg chg="mod">
          <ac:chgData name="John Deardurff" userId="a22eae058e899168" providerId="LiveId" clId="{AB2FBF7A-3D3A-4577-AE36-423A902ECC36}" dt="2019-07-03T14:04:09.275" v="216" actId="20577"/>
          <ac:spMkLst>
            <pc:docMk/>
            <pc:sldMk cId="3305371302" sldId="457"/>
            <ac:spMk id="10" creationId="{5F7BE854-245E-436A-92BF-B13064459293}"/>
          </ac:spMkLst>
        </pc:spChg>
        <pc:picChg chg="del">
          <ac:chgData name="John Deardurff" userId="a22eae058e899168" providerId="LiveId" clId="{AB2FBF7A-3D3A-4577-AE36-423A902ECC36}" dt="2019-07-03T14:04:39.790" v="217" actId="478"/>
          <ac:picMkLst>
            <pc:docMk/>
            <pc:sldMk cId="3305371302" sldId="457"/>
            <ac:picMk id="12" creationId="{487CF4CC-4E66-4F26-B956-1BDEBC9540FE}"/>
          </ac:picMkLst>
        </pc:picChg>
        <pc:picChg chg="add mod">
          <ac:chgData name="John Deardurff" userId="a22eae058e899168" providerId="LiveId" clId="{AB2FBF7A-3D3A-4577-AE36-423A902ECC36}" dt="2019-07-03T14:05:19.757" v="219" actId="14861"/>
          <ac:picMkLst>
            <pc:docMk/>
            <pc:sldMk cId="3305371302" sldId="457"/>
            <ac:picMk id="13" creationId="{4D9B8CAD-A28A-4CBC-BEB2-325089F381F1}"/>
          </ac:picMkLst>
        </pc:picChg>
        <pc:picChg chg="mod">
          <ac:chgData name="John Deardurff" userId="a22eae058e899168" providerId="LiveId" clId="{AB2FBF7A-3D3A-4577-AE36-423A902ECC36}" dt="2019-07-03T14:06:53.217" v="268" actId="1076"/>
          <ac:picMkLst>
            <pc:docMk/>
            <pc:sldMk cId="3305371302" sldId="457"/>
            <ac:picMk id="1026" creationId="{5F4A8CD3-D5A8-4143-9E3A-4F0707267DA8}"/>
          </ac:picMkLst>
        </pc:picChg>
        <pc:cxnChg chg="mod">
          <ac:chgData name="John Deardurff" userId="a22eae058e899168" providerId="LiveId" clId="{AB2FBF7A-3D3A-4577-AE36-423A902ECC36}" dt="2019-07-03T14:06:48.220" v="267" actId="1035"/>
          <ac:cxnSpMkLst>
            <pc:docMk/>
            <pc:sldMk cId="3305371302" sldId="457"/>
            <ac:cxnSpMk id="11" creationId="{00000000-0000-0000-0000-000000000000}"/>
          </ac:cxnSpMkLst>
        </pc:cxnChg>
      </pc:sldChg>
      <pc:sldChg chg="delSp modSp add ord modTransition">
        <pc:chgData name="John Deardurff" userId="a22eae058e899168" providerId="LiveId" clId="{AB2FBF7A-3D3A-4577-AE36-423A902ECC36}" dt="2019-07-03T14:00:57.697" v="130"/>
        <pc:sldMkLst>
          <pc:docMk/>
          <pc:sldMk cId="917508339" sldId="458"/>
        </pc:sldMkLst>
        <pc:spChg chg="mod">
          <ac:chgData name="John Deardurff" userId="a22eae058e899168" providerId="LiveId" clId="{AB2FBF7A-3D3A-4577-AE36-423A902ECC36}" dt="2019-07-03T14:00:45.556" v="129" actId="20577"/>
          <ac:spMkLst>
            <pc:docMk/>
            <pc:sldMk cId="917508339" sldId="458"/>
            <ac:spMk id="3" creationId="{8973E342-6C6B-47B8-B4B4-5B44DE13EAC4}"/>
          </ac:spMkLst>
        </pc:spChg>
        <pc:spChg chg="mod">
          <ac:chgData name="John Deardurff" userId="a22eae058e899168" providerId="LiveId" clId="{AB2FBF7A-3D3A-4577-AE36-423A902ECC36}" dt="2019-07-03T13:59:41.761" v="59" actId="554"/>
          <ac:spMkLst>
            <pc:docMk/>
            <pc:sldMk cId="917508339" sldId="458"/>
            <ac:spMk id="10" creationId="{2AC9BCDC-4164-4F36-9F2D-21B77AD34682}"/>
          </ac:spMkLst>
        </pc:spChg>
        <pc:spChg chg="mod">
          <ac:chgData name="John Deardurff" userId="a22eae058e899168" providerId="LiveId" clId="{AB2FBF7A-3D3A-4577-AE36-423A902ECC36}" dt="2019-07-03T13:59:41.761" v="59" actId="554"/>
          <ac:spMkLst>
            <pc:docMk/>
            <pc:sldMk cId="917508339" sldId="458"/>
            <ac:spMk id="11" creationId="{C07CC66E-097C-4086-9351-DCCC0718D824}"/>
          </ac:spMkLst>
        </pc:spChg>
        <pc:picChg chg="del">
          <ac:chgData name="John Deardurff" userId="a22eae058e899168" providerId="LiveId" clId="{AB2FBF7A-3D3A-4577-AE36-423A902ECC36}" dt="2019-07-03T13:58:07.212" v="40" actId="478"/>
          <ac:picMkLst>
            <pc:docMk/>
            <pc:sldMk cId="917508339" sldId="458"/>
            <ac:picMk id="2" creationId="{B757C3EC-5937-416A-8688-A2FA6D791495}"/>
          </ac:picMkLst>
        </pc:picChg>
        <pc:picChg chg="mod">
          <ac:chgData name="John Deardurff" userId="a22eae058e899168" providerId="LiveId" clId="{AB2FBF7A-3D3A-4577-AE36-423A902ECC36}" dt="2019-07-03T14:00:15.530" v="60" actId="12789"/>
          <ac:picMkLst>
            <pc:docMk/>
            <pc:sldMk cId="917508339" sldId="458"/>
            <ac:picMk id="4" creationId="{E8ECC290-CFE8-4DE5-A2E3-CD2A803D0124}"/>
          </ac:picMkLst>
        </pc:picChg>
        <pc:picChg chg="mod">
          <ac:chgData name="John Deardurff" userId="a22eae058e899168" providerId="LiveId" clId="{AB2FBF7A-3D3A-4577-AE36-423A902ECC36}" dt="2019-07-03T14:00:15.530" v="60" actId="12789"/>
          <ac:picMkLst>
            <pc:docMk/>
            <pc:sldMk cId="917508339" sldId="458"/>
            <ac:picMk id="9" creationId="{C1B78127-751D-4470-AEBB-AC3C08AEDABE}"/>
          </ac:picMkLst>
        </pc:picChg>
        <pc:cxnChg chg="del">
          <ac:chgData name="John Deardurff" userId="a22eae058e899168" providerId="LiveId" clId="{AB2FBF7A-3D3A-4577-AE36-423A902ECC36}" dt="2019-07-03T13:58:09.375" v="41" actId="478"/>
          <ac:cxnSpMkLst>
            <pc:docMk/>
            <pc:sldMk cId="917508339" sldId="458"/>
            <ac:cxnSpMk id="13" creationId="{454CF0FC-20F4-46CC-B68F-FC071F6975F3}"/>
          </ac:cxnSpMkLst>
        </pc:cxnChg>
        <pc:cxnChg chg="del">
          <ac:chgData name="John Deardurff" userId="a22eae058e899168" providerId="LiveId" clId="{AB2FBF7A-3D3A-4577-AE36-423A902ECC36}" dt="2019-07-03T13:58:10.625" v="42" actId="478"/>
          <ac:cxnSpMkLst>
            <pc:docMk/>
            <pc:sldMk cId="917508339" sldId="458"/>
            <ac:cxnSpMk id="16" creationId="{3F792482-71F3-44F7-A395-31FA01A9AEBF}"/>
          </ac:cxnSpMkLst>
        </pc:cxnChg>
      </pc:sldChg>
      <pc:sldChg chg="modSp add del modTransition">
        <pc:chgData name="John Deardurff" userId="a22eae058e899168" providerId="LiveId" clId="{AB2FBF7A-3D3A-4577-AE36-423A902ECC36}" dt="2019-07-03T14:52:55.816" v="1551"/>
        <pc:sldMkLst>
          <pc:docMk/>
          <pc:sldMk cId="2867766257" sldId="509"/>
        </pc:sldMkLst>
        <pc:graphicFrameChg chg="mod">
          <ac:chgData name="John Deardurff" userId="a22eae058e899168" providerId="LiveId" clId="{AB2FBF7A-3D3A-4577-AE36-423A902ECC36}" dt="2019-07-03T14:28:36.701" v="511"/>
          <ac:graphicFrameMkLst>
            <pc:docMk/>
            <pc:sldMk cId="2867766257" sldId="509"/>
            <ac:graphicFrameMk id="2" creationId="{15845F8F-E666-4C81-8545-9803D889234C}"/>
          </ac:graphicFrameMkLst>
        </pc:graphicFrameChg>
      </pc:sldChg>
      <pc:sldChg chg="addSp delSp modSp add del">
        <pc:chgData name="John Deardurff" userId="a22eae058e899168" providerId="LiveId" clId="{AB2FBF7A-3D3A-4577-AE36-423A902ECC36}" dt="2019-07-03T14:34:59.883" v="615" actId="47"/>
        <pc:sldMkLst>
          <pc:docMk/>
          <pc:sldMk cId="1923042448" sldId="510"/>
        </pc:sldMkLst>
        <pc:spChg chg="mod">
          <ac:chgData name="John Deardurff" userId="a22eae058e899168" providerId="LiveId" clId="{AB2FBF7A-3D3A-4577-AE36-423A902ECC36}" dt="2019-07-03T14:30:52.149" v="555" actId="20577"/>
          <ac:spMkLst>
            <pc:docMk/>
            <pc:sldMk cId="1923042448" sldId="510"/>
            <ac:spMk id="3" creationId="{D37B4494-DBBE-403A-BCB8-10BD3D001AE6}"/>
          </ac:spMkLst>
        </pc:spChg>
        <pc:spChg chg="add mod">
          <ac:chgData name="John Deardurff" userId="a22eae058e899168" providerId="LiveId" clId="{AB2FBF7A-3D3A-4577-AE36-423A902ECC36}" dt="2019-07-03T14:32:19.170" v="613" actId="20577"/>
          <ac:spMkLst>
            <pc:docMk/>
            <pc:sldMk cId="1923042448" sldId="510"/>
            <ac:spMk id="4" creationId="{DC053A9A-8050-4C2F-9095-BF3806DAF26C}"/>
          </ac:spMkLst>
        </pc:spChg>
        <pc:graphicFrameChg chg="del">
          <ac:chgData name="John Deardurff" userId="a22eae058e899168" providerId="LiveId" clId="{AB2FBF7A-3D3A-4577-AE36-423A902ECC36}" dt="2019-07-03T14:29:42.170" v="515" actId="478"/>
          <ac:graphicFrameMkLst>
            <pc:docMk/>
            <pc:sldMk cId="1923042448" sldId="510"/>
            <ac:graphicFrameMk id="2" creationId="{15845F8F-E666-4C81-8545-9803D889234C}"/>
          </ac:graphicFrameMkLst>
        </pc:graphicFrameChg>
      </pc:sldChg>
      <pc:sldChg chg="delSp modSp add ord modTransition">
        <pc:chgData name="John Deardurff" userId="a22eae058e899168" providerId="LiveId" clId="{AB2FBF7A-3D3A-4577-AE36-423A902ECC36}" dt="2019-07-03T14:58:15.713" v="1579" actId="20577"/>
        <pc:sldMkLst>
          <pc:docMk/>
          <pc:sldMk cId="3529295485" sldId="511"/>
        </pc:sldMkLst>
        <pc:spChg chg="mod">
          <ac:chgData name="John Deardurff" userId="a22eae058e899168" providerId="LiveId" clId="{AB2FBF7A-3D3A-4577-AE36-423A902ECC36}" dt="2019-07-03T14:58:15.713" v="1579" actId="20577"/>
          <ac:spMkLst>
            <pc:docMk/>
            <pc:sldMk cId="3529295485" sldId="511"/>
            <ac:spMk id="3" creationId="{D37B4494-DBBE-403A-BCB8-10BD3D001AE6}"/>
          </ac:spMkLst>
        </pc:spChg>
        <pc:spChg chg="del">
          <ac:chgData name="John Deardurff" userId="a22eae058e899168" providerId="LiveId" clId="{AB2FBF7A-3D3A-4577-AE36-423A902ECC36}" dt="2019-07-03T14:38:51.758" v="854"/>
          <ac:spMkLst>
            <pc:docMk/>
            <pc:sldMk cId="3529295485" sldId="511"/>
            <ac:spMk id="4" creationId="{CD769492-48B6-46EE-9259-F0A5BD296A1D}"/>
          </ac:spMkLst>
        </pc:spChg>
        <pc:graphicFrameChg chg="mod">
          <ac:chgData name="John Deardurff" userId="a22eae058e899168" providerId="LiveId" clId="{AB2FBF7A-3D3A-4577-AE36-423A902ECC36}" dt="2019-07-03T14:49:29.977" v="1460" actId="20577"/>
          <ac:graphicFrameMkLst>
            <pc:docMk/>
            <pc:sldMk cId="3529295485" sldId="511"/>
            <ac:graphicFrameMk id="2" creationId="{15845F8F-E666-4C81-8545-9803D889234C}"/>
          </ac:graphicFrameMkLst>
        </pc:graphicFrameChg>
      </pc:sldChg>
      <pc:sldChg chg="addSp modSp add modTransition">
        <pc:chgData name="John Deardurff" userId="a22eae058e899168" providerId="LiveId" clId="{AB2FBF7A-3D3A-4577-AE36-423A902ECC36}" dt="2019-07-03T14:53:09.316" v="1552"/>
        <pc:sldMkLst>
          <pc:docMk/>
          <pc:sldMk cId="3101257811" sldId="512"/>
        </pc:sldMkLst>
        <pc:spChg chg="mod">
          <ac:chgData name="John Deardurff" userId="a22eae058e899168" providerId="LiveId" clId="{AB2FBF7A-3D3A-4577-AE36-423A902ECC36}" dt="2019-07-03T14:40:53.073" v="1030" actId="20577"/>
          <ac:spMkLst>
            <pc:docMk/>
            <pc:sldMk cId="3101257811" sldId="512"/>
            <ac:spMk id="2" creationId="{FDE78F7D-1722-47EB-BC71-EB1BD7474B9A}"/>
          </ac:spMkLst>
        </pc:spChg>
        <pc:spChg chg="add mod">
          <ac:chgData name="John Deardurff" userId="a22eae058e899168" providerId="LiveId" clId="{AB2FBF7A-3D3A-4577-AE36-423A902ECC36}" dt="2019-07-03T14:40:43.132" v="1029" actId="207"/>
          <ac:spMkLst>
            <pc:docMk/>
            <pc:sldMk cId="3101257811" sldId="512"/>
            <ac:spMk id="3" creationId="{92FC9B9A-6B99-4A8D-8E85-12CE5424E0FF}"/>
          </ac:spMkLst>
        </pc:spChg>
      </pc:sldChg>
      <pc:sldChg chg="modSp">
        <pc:chgData name="John Deardurff" userId="a22eae058e899168" providerId="LiveId" clId="{AB2FBF7A-3D3A-4577-AE36-423A902ECC36}" dt="2019-07-03T14:50:45.174" v="1510" actId="20577"/>
        <pc:sldMkLst>
          <pc:docMk/>
          <pc:sldMk cId="3319436321" sldId="513"/>
        </pc:sldMkLst>
        <pc:spChg chg="mod">
          <ac:chgData name="John Deardurff" userId="a22eae058e899168" providerId="LiveId" clId="{AB2FBF7A-3D3A-4577-AE36-423A902ECC36}" dt="2019-07-03T14:50:21.373" v="1492" actId="20577"/>
          <ac:spMkLst>
            <pc:docMk/>
            <pc:sldMk cId="3319436321" sldId="513"/>
            <ac:spMk id="2" creationId="{FDE78F7D-1722-47EB-BC71-EB1BD7474B9A}"/>
          </ac:spMkLst>
        </pc:spChg>
        <pc:spChg chg="mod">
          <ac:chgData name="John Deardurff" userId="a22eae058e899168" providerId="LiveId" clId="{AB2FBF7A-3D3A-4577-AE36-423A902ECC36}" dt="2019-07-03T14:50:45.174" v="1510" actId="20577"/>
          <ac:spMkLst>
            <pc:docMk/>
            <pc:sldMk cId="3319436321" sldId="513"/>
            <ac:spMk id="3" creationId="{92FC9B9A-6B99-4A8D-8E85-12CE5424E0FF}"/>
          </ac:spMkLst>
        </pc:spChg>
      </pc:sldChg>
      <pc:sldChg chg="modSp">
        <pc:chgData name="John Deardurff" userId="a22eae058e899168" providerId="LiveId" clId="{AB2FBF7A-3D3A-4577-AE36-423A902ECC36}" dt="2019-07-03T14:51:14.127" v="1540" actId="5793"/>
        <pc:sldMkLst>
          <pc:docMk/>
          <pc:sldMk cId="3672006807" sldId="514"/>
        </pc:sldMkLst>
        <pc:spChg chg="mod">
          <ac:chgData name="John Deardurff" userId="a22eae058e899168" providerId="LiveId" clId="{AB2FBF7A-3D3A-4577-AE36-423A902ECC36}" dt="2019-07-03T14:51:14.127" v="1540" actId="5793"/>
          <ac:spMkLst>
            <pc:docMk/>
            <pc:sldMk cId="3672006807" sldId="514"/>
            <ac:spMk id="3" creationId="{D37B4494-DBBE-403A-BCB8-10BD3D001AE6}"/>
          </ac:spMkLst>
        </pc:sp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2396167339" sldId="515"/>
        </pc:sldMkLst>
        <pc:graphicFrameChg chg="mod">
          <ac:chgData name="John Deardurff" userId="a22eae058e899168" providerId="LiveId" clId="{AB2FBF7A-3D3A-4577-AE36-423A902ECC36}" dt="2019-07-03T14:52:09.185" v="1544" actId="207"/>
          <ac:graphicFrameMkLst>
            <pc:docMk/>
            <pc:sldMk cId="2396167339" sldId="515"/>
            <ac:graphicFrameMk id="2" creationId="{15845F8F-E666-4C81-8545-9803D889234C}"/>
          </ac:graphicFrameMkLst>
        </pc:graphicFrame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327321133" sldId="516"/>
        </pc:sldMkLst>
        <pc:graphicFrameChg chg="mod">
          <ac:chgData name="John Deardurff" userId="a22eae058e899168" providerId="LiveId" clId="{AB2FBF7A-3D3A-4577-AE36-423A902ECC36}" dt="2019-07-03T14:52:14.780" v="1545" actId="207"/>
          <ac:graphicFrameMkLst>
            <pc:docMk/>
            <pc:sldMk cId="327321133" sldId="516"/>
            <ac:graphicFrameMk id="2" creationId="{15845F8F-E666-4C81-8545-9803D889234C}"/>
          </ac:graphicFrameMkLst>
        </pc:graphicFrame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1242204705" sldId="517"/>
        </pc:sldMkLst>
        <pc:graphicFrameChg chg="mod">
          <ac:chgData name="John Deardurff" userId="a22eae058e899168" providerId="LiveId" clId="{AB2FBF7A-3D3A-4577-AE36-423A902ECC36}" dt="2019-07-03T14:52:21.754" v="1546" actId="207"/>
          <ac:graphicFrameMkLst>
            <pc:docMk/>
            <pc:sldMk cId="1242204705" sldId="517"/>
            <ac:graphicFrameMk id="2" creationId="{15845F8F-E666-4C81-8545-9803D889234C}"/>
          </ac:graphicFrameMkLst>
        </pc:graphicFrameChg>
      </pc:sldChg>
      <pc:sldChg chg="modSp add ord modTransition">
        <pc:chgData name="John Deardurff" userId="a22eae058e899168" providerId="LiveId" clId="{AB2FBF7A-3D3A-4577-AE36-423A902ECC36}" dt="2019-07-03T14:52:55.816" v="1551"/>
        <pc:sldMkLst>
          <pc:docMk/>
          <pc:sldMk cId="3160272975" sldId="518"/>
        </pc:sldMkLst>
        <pc:graphicFrameChg chg="mod">
          <ac:chgData name="John Deardurff" userId="a22eae058e899168" providerId="LiveId" clId="{AB2FBF7A-3D3A-4577-AE36-423A902ECC36}" dt="2019-07-03T14:52:44.649" v="1550" actId="207"/>
          <ac:graphicFrameMkLst>
            <pc:docMk/>
            <pc:sldMk cId="3160272975" sldId="518"/>
            <ac:graphicFrameMk id="2" creationId="{15845F8F-E666-4C81-8545-9803D889234C}"/>
          </ac:graphicFrameMkLst>
        </pc:graphicFrameChg>
      </pc:sldChg>
      <pc:sldChg chg="add modTransition">
        <pc:chgData name="John Deardurff" userId="a22eae058e899168" providerId="LiveId" clId="{AB2FBF7A-3D3A-4577-AE36-423A902ECC36}" dt="2019-07-03T14:52:55.816" v="1551"/>
        <pc:sldMkLst>
          <pc:docMk/>
          <pc:sldMk cId="4039244779" sldId="519"/>
        </pc:sldMkLst>
      </pc:sldChg>
      <pc:sldChg chg="modSp add">
        <pc:chgData name="John Deardurff" userId="a22eae058e899168" providerId="LiveId" clId="{AB2FBF7A-3D3A-4577-AE36-423A902ECC36}" dt="2019-07-03T14:58:55.724" v="1584" actId="207"/>
        <pc:sldMkLst>
          <pc:docMk/>
          <pc:sldMk cId="1794061513" sldId="520"/>
        </pc:sldMkLst>
        <pc:graphicFrameChg chg="mod">
          <ac:chgData name="John Deardurff" userId="a22eae058e899168" providerId="LiveId" clId="{AB2FBF7A-3D3A-4577-AE36-423A902ECC36}" dt="2019-07-03T14:58:55.724" v="1584" actId="207"/>
          <ac:graphicFrameMkLst>
            <pc:docMk/>
            <pc:sldMk cId="1794061513" sldId="520"/>
            <ac:graphicFrameMk id="2" creationId="{15845F8F-E666-4C81-8545-9803D889234C}"/>
          </ac:graphicFrameMkLst>
        </pc:graphicFrameChg>
      </pc:sldChg>
      <pc:sldChg chg="modSp add">
        <pc:chgData name="John Deardurff" userId="a22eae058e899168" providerId="LiveId" clId="{AB2FBF7A-3D3A-4577-AE36-423A902ECC36}" dt="2019-07-03T14:59:01.394" v="1585" actId="207"/>
        <pc:sldMkLst>
          <pc:docMk/>
          <pc:sldMk cId="3583827461" sldId="521"/>
        </pc:sldMkLst>
        <pc:graphicFrameChg chg="mod">
          <ac:chgData name="John Deardurff" userId="a22eae058e899168" providerId="LiveId" clId="{AB2FBF7A-3D3A-4577-AE36-423A902ECC36}" dt="2019-07-03T14:59:01.394" v="1585" actId="207"/>
          <ac:graphicFrameMkLst>
            <pc:docMk/>
            <pc:sldMk cId="3583827461" sldId="521"/>
            <ac:graphicFrameMk id="2" creationId="{15845F8F-E666-4C81-8545-9803D889234C}"/>
          </ac:graphicFrameMkLst>
        </pc:graphicFrameChg>
      </pc:sldChg>
      <pc:sldChg chg="add">
        <pc:chgData name="John Deardurff" userId="a22eae058e899168" providerId="LiveId" clId="{AB2FBF7A-3D3A-4577-AE36-423A902ECC36}" dt="2019-07-03T14:58:37.502" v="1582"/>
        <pc:sldMkLst>
          <pc:docMk/>
          <pc:sldMk cId="1434188899" sldId="522"/>
        </pc:sldMkLst>
      </pc:sldChg>
      <pc:sldChg chg="modSp add ord">
        <pc:chgData name="John Deardurff" userId="a22eae058e899168" providerId="LiveId" clId="{AB2FBF7A-3D3A-4577-AE36-423A902ECC36}" dt="2019-07-03T14:59:37.940" v="1587"/>
        <pc:sldMkLst>
          <pc:docMk/>
          <pc:sldMk cId="2303872760" sldId="523"/>
        </pc:sldMkLst>
        <pc:graphicFrameChg chg="mod">
          <ac:chgData name="John Deardurff" userId="a22eae058e899168" providerId="LiveId" clId="{AB2FBF7A-3D3A-4577-AE36-423A902ECC36}" dt="2019-07-03T14:59:07.863" v="1586" actId="207"/>
          <ac:graphicFrameMkLst>
            <pc:docMk/>
            <pc:sldMk cId="2303872760" sldId="523"/>
            <ac:graphicFrameMk id="2" creationId="{15845F8F-E666-4C81-8545-9803D889234C}"/>
          </ac:graphicFrameMkLst>
        </pc:graphicFrameChg>
      </pc:sldChg>
      <pc:sldMasterChg chg="addSp delSp modSp modSldLayout">
        <pc:chgData name="John Deardurff" userId="a22eae058e899168" providerId="LiveId" clId="{AB2FBF7A-3D3A-4577-AE36-423A902ECC36}" dt="2019-07-03T14:13:18.566" v="299" actId="1035"/>
        <pc:sldMasterMkLst>
          <pc:docMk/>
          <pc:sldMasterMk cId="2961596853" sldId="2147483660"/>
        </pc:sldMasterMkLst>
        <pc:spChg chg="add mod">
          <ac:chgData name="John Deardurff" userId="a22eae058e899168" providerId="LiveId" clId="{AB2FBF7A-3D3A-4577-AE36-423A902ECC36}" dt="2019-07-03T14:13:18.566" v="299" actId="1035"/>
          <ac:spMkLst>
            <pc:docMk/>
            <pc:sldMasterMk cId="2961596853" sldId="2147483660"/>
            <ac:spMk id="7" creationId="{86B374D5-5744-4147-B311-13B6E1E8798F}"/>
          </ac:spMkLst>
        </pc:spChg>
        <pc:spChg chg="mod">
          <ac:chgData name="John Deardurff" userId="a22eae058e899168" providerId="LiveId" clId="{AB2FBF7A-3D3A-4577-AE36-423A902ECC36}" dt="2019-07-03T14:11:40.495" v="289" actId="1076"/>
          <ac:spMkLst>
            <pc:docMk/>
            <pc:sldMasterMk cId="2961596853" sldId="2147483660"/>
            <ac:spMk id="8" creationId="{366AA394-BFB9-4EC5-BE48-0F9705F817FF}"/>
          </ac:spMkLst>
        </pc:spChg>
        <pc:spChg chg="del">
          <ac:chgData name="John Deardurff" userId="a22eae058e899168" providerId="LiveId" clId="{AB2FBF7A-3D3A-4577-AE36-423A902ECC36}" dt="2019-07-03T14:07:55.849" v="277" actId="478"/>
          <ac:spMkLst>
            <pc:docMk/>
            <pc:sldMasterMk cId="2961596853" sldId="2147483660"/>
            <ac:spMk id="11" creationId="{6C770997-4A99-4043-97DC-DA94969F2B06}"/>
          </ac:spMkLst>
        </pc:spChg>
        <pc:sldLayoutChg chg="modSp">
          <pc:chgData name="John Deardurff" userId="a22eae058e899168" providerId="LiveId" clId="{AB2FBF7A-3D3A-4577-AE36-423A902ECC36}" dt="2019-07-03T14:07:42.593" v="276" actId="14100"/>
          <pc:sldLayoutMkLst>
            <pc:docMk/>
            <pc:sldMasterMk cId="2961596853" sldId="2147483660"/>
            <pc:sldLayoutMk cId="48157692" sldId="2147483666"/>
          </pc:sldLayoutMkLst>
          <pc:spChg chg="mod">
            <ac:chgData name="John Deardurff" userId="a22eae058e899168" providerId="LiveId" clId="{AB2FBF7A-3D3A-4577-AE36-423A902ECC36}" dt="2019-07-03T14:07:23.418" v="271" actId="14100"/>
            <ac:spMkLst>
              <pc:docMk/>
              <pc:sldMasterMk cId="2961596853" sldId="2147483660"/>
              <pc:sldLayoutMk cId="48157692" sldId="2147483666"/>
              <ac:spMk id="10" creationId="{00000000-0000-0000-0000-000000000000}"/>
            </ac:spMkLst>
          </pc:spChg>
          <pc:picChg chg="mod">
            <ac:chgData name="John Deardurff" userId="a22eae058e899168" providerId="LiveId" clId="{AB2FBF7A-3D3A-4577-AE36-423A902ECC36}" dt="2019-07-03T14:07:42.593" v="276" actId="14100"/>
            <ac:picMkLst>
              <pc:docMk/>
              <pc:sldMasterMk cId="2961596853" sldId="2147483660"/>
              <pc:sldLayoutMk cId="48157692" sldId="2147483666"/>
              <ac:picMk id="8" creationId="{00000000-0000-0000-0000-000000000000}"/>
            </ac:picMkLst>
          </pc:picChg>
        </pc:sldLayoutChg>
      </pc:sldMasterChg>
    </pc:docChg>
  </pc:docChgLst>
  <pc:docChgLst>
    <pc:chgData name="John Deardurff" userId="a22eae058e899168" providerId="LiveId" clId="{EA4E87D4-92F5-40AD-B610-6A6FE2E34637}"/>
    <pc:docChg chg="custSel modSld">
      <pc:chgData name="John Deardurff" userId="a22eae058e899168" providerId="LiveId" clId="{EA4E87D4-92F5-40AD-B610-6A6FE2E34637}" dt="2022-01-21T10:27:19.752" v="25" actId="14100"/>
      <pc:docMkLst>
        <pc:docMk/>
      </pc:docMkLst>
      <pc:sldChg chg="addSp delSp modSp mod">
        <pc:chgData name="John Deardurff" userId="a22eae058e899168" providerId="LiveId" clId="{EA4E87D4-92F5-40AD-B610-6A6FE2E34637}" dt="2022-01-21T10:26:42.498" v="18" actId="1035"/>
        <pc:sldMkLst>
          <pc:docMk/>
          <pc:sldMk cId="281098369" sldId="422"/>
        </pc:sldMkLst>
        <pc:spChg chg="mod">
          <ac:chgData name="John Deardurff" userId="a22eae058e899168" providerId="LiveId" clId="{EA4E87D4-92F5-40AD-B610-6A6FE2E34637}" dt="2022-01-21T10:26:42.498" v="18" actId="1035"/>
          <ac:spMkLst>
            <pc:docMk/>
            <pc:sldMk cId="281098369" sldId="422"/>
            <ac:spMk id="15" creationId="{E53828D7-F732-4641-81A2-0F2D9267769D}"/>
          </ac:spMkLst>
        </pc:spChg>
        <pc:picChg chg="add ord">
          <ac:chgData name="John Deardurff" userId="a22eae058e899168" providerId="LiveId" clId="{EA4E87D4-92F5-40AD-B610-6A6FE2E34637}" dt="2022-01-21T10:26:33.746" v="9" actId="167"/>
          <ac:picMkLst>
            <pc:docMk/>
            <pc:sldMk cId="281098369" sldId="422"/>
            <ac:picMk id="2" creationId="{05A9AF8B-4A46-4053-A94F-EF7B3E56BE3A}"/>
          </ac:picMkLst>
        </pc:picChg>
        <pc:picChg chg="del">
          <ac:chgData name="John Deardurff" userId="a22eae058e899168" providerId="LiveId" clId="{EA4E87D4-92F5-40AD-B610-6A6FE2E34637}" dt="2022-01-21T10:26:20.740" v="7" actId="478"/>
          <ac:picMkLst>
            <pc:docMk/>
            <pc:sldMk cId="281098369" sldId="422"/>
            <ac:picMk id="5" creationId="{7EAACB61-0A88-466E-B8AE-B0C730BCDA81}"/>
          </ac:picMkLst>
        </pc:picChg>
      </pc:sldChg>
      <pc:sldChg chg="addSp delSp modSp mod">
        <pc:chgData name="John Deardurff" userId="a22eae058e899168" providerId="LiveId" clId="{EA4E87D4-92F5-40AD-B610-6A6FE2E34637}" dt="2022-01-21T10:26:57.693" v="21" actId="167"/>
        <pc:sldMkLst>
          <pc:docMk/>
          <pc:sldMk cId="752883999" sldId="526"/>
        </pc:sldMkLst>
        <pc:picChg chg="add ord">
          <ac:chgData name="John Deardurff" userId="a22eae058e899168" providerId="LiveId" clId="{EA4E87D4-92F5-40AD-B610-6A6FE2E34637}" dt="2022-01-21T10:26:57.693" v="21" actId="167"/>
          <ac:picMkLst>
            <pc:docMk/>
            <pc:sldMk cId="752883999" sldId="526"/>
            <ac:picMk id="2" creationId="{49441178-0D89-43BB-83D7-1BCF0AFEDEEA}"/>
          </ac:picMkLst>
        </pc:picChg>
        <pc:picChg chg="del">
          <ac:chgData name="John Deardurff" userId="a22eae058e899168" providerId="LiveId" clId="{EA4E87D4-92F5-40AD-B610-6A6FE2E34637}" dt="2022-01-21T10:26:48.173" v="19" actId="478"/>
          <ac:picMkLst>
            <pc:docMk/>
            <pc:sldMk cId="752883999" sldId="526"/>
            <ac:picMk id="5" creationId="{7EAACB61-0A88-466E-B8AE-B0C730BCDA81}"/>
          </ac:picMkLst>
        </pc:picChg>
      </pc:sldChg>
      <pc:sldChg chg="addSp delSp modSp mod">
        <pc:chgData name="John Deardurff" userId="a22eae058e899168" providerId="LiveId" clId="{EA4E87D4-92F5-40AD-B610-6A6FE2E34637}" dt="2022-01-21T10:27:19.752" v="25" actId="14100"/>
        <pc:sldMkLst>
          <pc:docMk/>
          <pc:sldMk cId="353688836" sldId="527"/>
        </pc:sldMkLst>
        <pc:spChg chg="mod">
          <ac:chgData name="John Deardurff" userId="a22eae058e899168" providerId="LiveId" clId="{EA4E87D4-92F5-40AD-B610-6A6FE2E34637}" dt="2022-01-21T10:27:19.752" v="25" actId="14100"/>
          <ac:spMkLst>
            <pc:docMk/>
            <pc:sldMk cId="353688836" sldId="527"/>
            <ac:spMk id="15" creationId="{E53828D7-F732-4641-81A2-0F2D9267769D}"/>
          </ac:spMkLst>
        </pc:spChg>
        <pc:picChg chg="add ord">
          <ac:chgData name="John Deardurff" userId="a22eae058e899168" providerId="LiveId" clId="{EA4E87D4-92F5-40AD-B610-6A6FE2E34637}" dt="2022-01-21T10:27:13.107" v="24" actId="167"/>
          <ac:picMkLst>
            <pc:docMk/>
            <pc:sldMk cId="353688836" sldId="527"/>
            <ac:picMk id="2" creationId="{9F2BCE58-6DF3-4782-BC4B-C8F63978BFA8}"/>
          </ac:picMkLst>
        </pc:picChg>
        <pc:picChg chg="del">
          <ac:chgData name="John Deardurff" userId="a22eae058e899168" providerId="LiveId" clId="{EA4E87D4-92F5-40AD-B610-6A6FE2E34637}" dt="2022-01-21T10:27:05.496" v="22" actId="478"/>
          <ac:picMkLst>
            <pc:docMk/>
            <pc:sldMk cId="353688836" sldId="527"/>
            <ac:picMk id="5" creationId="{7EAACB61-0A88-466E-B8AE-B0C730BCDA81}"/>
          </ac:picMkLst>
        </pc:picChg>
      </pc:sldChg>
      <pc:sldChg chg="addSp delSp modSp mod">
        <pc:chgData name="John Deardurff" userId="a22eae058e899168" providerId="LiveId" clId="{EA4E87D4-92F5-40AD-B610-6A6FE2E34637}" dt="2022-01-21T10:26:10.770" v="6" actId="1076"/>
        <pc:sldMkLst>
          <pc:docMk/>
          <pc:sldMk cId="577993633" sldId="528"/>
        </pc:sldMkLst>
        <pc:picChg chg="add mod">
          <ac:chgData name="John Deardurff" userId="a22eae058e899168" providerId="LiveId" clId="{EA4E87D4-92F5-40AD-B610-6A6FE2E34637}" dt="2022-01-21T10:26:10.770" v="6" actId="1076"/>
          <ac:picMkLst>
            <pc:docMk/>
            <pc:sldMk cId="577993633" sldId="528"/>
            <ac:picMk id="3" creationId="{9C53BE10-0F38-4310-8914-C677C46C76CA}"/>
          </ac:picMkLst>
        </pc:picChg>
        <pc:picChg chg="del">
          <ac:chgData name="John Deardurff" userId="a22eae058e899168" providerId="LiveId" clId="{EA4E87D4-92F5-40AD-B610-6A6FE2E34637}" dt="2022-01-21T10:26:01.606" v="5" actId="478"/>
          <ac:picMkLst>
            <pc:docMk/>
            <pc:sldMk cId="577993633" sldId="528"/>
            <ac:picMk id="5" creationId="{7EAACB61-0A88-466E-B8AE-B0C730BCDA81}"/>
          </ac:picMkLst>
        </pc:picChg>
      </pc:sldChg>
    </pc:docChg>
  </pc:docChgLst>
  <pc:docChgLst>
    <pc:chgData name="John Deardurff" userId="a22eae058e899168" providerId="LiveId" clId="{9FAEBACB-1602-43B9-AE72-6B02C9A1AE81}"/>
    <pc:docChg chg="undo custSel addSld delSld modSld addMainMaster delMainMaster">
      <pc:chgData name="John Deardurff" userId="a22eae058e899168" providerId="LiveId" clId="{9FAEBACB-1602-43B9-AE72-6B02C9A1AE81}" dt="2020-10-07T14:18:02.024" v="69" actId="1076"/>
      <pc:docMkLst>
        <pc:docMk/>
      </pc:docMkLst>
      <pc:sldChg chg="del">
        <pc:chgData name="John Deardurff" userId="a22eae058e899168" providerId="LiveId" clId="{9FAEBACB-1602-43B9-AE72-6B02C9A1AE81}" dt="2020-05-18T15:43:45.944" v="3" actId="47"/>
        <pc:sldMkLst>
          <pc:docMk/>
          <pc:sldMk cId="3723777344" sldId="329"/>
        </pc:sldMkLst>
      </pc:sldChg>
      <pc:sldChg chg="add del">
        <pc:chgData name="John Deardurff" userId="a22eae058e899168" providerId="LiveId" clId="{9FAEBACB-1602-43B9-AE72-6B02C9A1AE81}" dt="2020-10-07T14:16:55.402" v="25" actId="22"/>
        <pc:sldMkLst>
          <pc:docMk/>
          <pc:sldMk cId="3944157988" sldId="525"/>
        </pc:sldMkLst>
      </pc:sldChg>
      <pc:sldChg chg="modSp add mod">
        <pc:chgData name="John Deardurff" userId="a22eae058e899168" providerId="LiveId" clId="{9FAEBACB-1602-43B9-AE72-6B02C9A1AE81}" dt="2020-10-07T14:18:02.024" v="69" actId="1076"/>
        <pc:sldMkLst>
          <pc:docMk/>
          <pc:sldMk cId="3563042755" sldId="531"/>
        </pc:sldMkLst>
        <pc:spChg chg="mod">
          <ac:chgData name="John Deardurff" userId="a22eae058e899168" providerId="LiveId" clId="{9FAEBACB-1602-43B9-AE72-6B02C9A1AE81}" dt="2020-10-07T14:18:02.024" v="69" actId="1076"/>
          <ac:spMkLst>
            <pc:docMk/>
            <pc:sldMk cId="3563042755" sldId="531"/>
            <ac:spMk id="4" creationId="{F72ED843-5A1B-4DAC-9648-7313D2F0EF97}"/>
          </ac:spMkLst>
        </pc:spChg>
      </pc:sldChg>
      <pc:sldChg chg="add del">
        <pc:chgData name="John Deardurff" userId="a22eae058e899168" providerId="LiveId" clId="{9FAEBACB-1602-43B9-AE72-6B02C9A1AE81}" dt="2020-05-18T15:43:40.149" v="1" actId="22"/>
        <pc:sldMkLst>
          <pc:docMk/>
          <pc:sldMk cId="3678936511" sldId="531"/>
        </pc:sldMkLst>
      </pc:sldChg>
      <pc:sldChg chg="add del">
        <pc:chgData name="John Deardurff" userId="a22eae058e899168" providerId="LiveId" clId="{9FAEBACB-1602-43B9-AE72-6B02C9A1AE81}" dt="2020-10-07T14:16:58.733" v="26" actId="47"/>
        <pc:sldMkLst>
          <pc:docMk/>
          <pc:sldMk cId="2797143438" sldId="532"/>
        </pc:sldMkLst>
      </pc:sldChg>
      <pc:sldChg chg="add del">
        <pc:chgData name="John Deardurff" userId="a22eae058e899168" providerId="LiveId" clId="{9FAEBACB-1602-43B9-AE72-6B02C9A1AE81}" dt="2020-05-18T15:43:40.149" v="1" actId="22"/>
        <pc:sldMkLst>
          <pc:docMk/>
          <pc:sldMk cId="3300863573" sldId="532"/>
        </pc:sldMkLst>
      </pc:sldChg>
      <pc:sldMasterChg chg="delSldLayout">
        <pc:chgData name="John Deardurff" userId="a22eae058e899168" providerId="LiveId" clId="{9FAEBACB-1602-43B9-AE72-6B02C9A1AE81}" dt="2020-10-07T14:17:53.657" v="68" actId="2696"/>
        <pc:sldMasterMkLst>
          <pc:docMk/>
          <pc:sldMasterMk cId="2961596853" sldId="2147483660"/>
        </pc:sldMasterMkLst>
        <pc:sldLayoutChg chg="del">
          <pc:chgData name="John Deardurff" userId="a22eae058e899168" providerId="LiveId" clId="{9FAEBACB-1602-43B9-AE72-6B02C9A1AE81}" dt="2020-10-07T14:17:37.284" v="57" actId="2696"/>
          <pc:sldLayoutMkLst>
            <pc:docMk/>
            <pc:sldMasterMk cId="2961596853" sldId="2147483660"/>
            <pc:sldLayoutMk cId="1900650071" sldId="2147483661"/>
          </pc:sldLayoutMkLst>
        </pc:sldLayoutChg>
        <pc:sldLayoutChg chg="del">
          <pc:chgData name="John Deardurff" userId="a22eae058e899168" providerId="LiveId" clId="{9FAEBACB-1602-43B9-AE72-6B02C9A1AE81}" dt="2020-10-07T14:17:40.343" v="58" actId="2696"/>
          <pc:sldLayoutMkLst>
            <pc:docMk/>
            <pc:sldMasterMk cId="2961596853" sldId="2147483660"/>
            <pc:sldLayoutMk cId="3208219445" sldId="2147483664"/>
          </pc:sldLayoutMkLst>
        </pc:sldLayoutChg>
        <pc:sldLayoutChg chg="del">
          <pc:chgData name="John Deardurff" userId="a22eae058e899168" providerId="LiveId" clId="{9FAEBACB-1602-43B9-AE72-6B02C9A1AE81}" dt="2020-10-07T14:17:41.304" v="59" actId="2696"/>
          <pc:sldLayoutMkLst>
            <pc:docMk/>
            <pc:sldMasterMk cId="2961596853" sldId="2147483660"/>
            <pc:sldLayoutMk cId="3582501224" sldId="2147483665"/>
          </pc:sldLayoutMkLst>
        </pc:sldLayoutChg>
        <pc:sldLayoutChg chg="del">
          <pc:chgData name="John Deardurff" userId="a22eae058e899168" providerId="LiveId" clId="{9FAEBACB-1602-43B9-AE72-6B02C9A1AE81}" dt="2020-05-18T15:43:47.609" v="4" actId="47"/>
          <pc:sldLayoutMkLst>
            <pc:docMk/>
            <pc:sldMasterMk cId="2961596853" sldId="2147483660"/>
            <pc:sldLayoutMk cId="48157692" sldId="2147483666"/>
          </pc:sldLayoutMkLst>
        </pc:sldLayoutChg>
        <pc:sldLayoutChg chg="del">
          <pc:chgData name="John Deardurff" userId="a22eae058e899168" providerId="LiveId" clId="{9FAEBACB-1602-43B9-AE72-6B02C9A1AE81}" dt="2020-10-07T14:17:48.443" v="64" actId="2696"/>
          <pc:sldLayoutMkLst>
            <pc:docMk/>
            <pc:sldMasterMk cId="2961596853" sldId="2147483660"/>
            <pc:sldLayoutMk cId="1804961710" sldId="2147483798"/>
          </pc:sldLayoutMkLst>
        </pc:sldLayoutChg>
        <pc:sldLayoutChg chg="del">
          <pc:chgData name="John Deardurff" userId="a22eae058e899168" providerId="LiveId" clId="{9FAEBACB-1602-43B9-AE72-6B02C9A1AE81}" dt="2020-10-07T14:17:50.052" v="65" actId="2696"/>
          <pc:sldLayoutMkLst>
            <pc:docMk/>
            <pc:sldMasterMk cId="2961596853" sldId="2147483660"/>
            <pc:sldLayoutMk cId="1639395039" sldId="2147484870"/>
          </pc:sldLayoutMkLst>
        </pc:sldLayoutChg>
        <pc:sldLayoutChg chg="del">
          <pc:chgData name="John Deardurff" userId="a22eae058e899168" providerId="LiveId" clId="{9FAEBACB-1602-43B9-AE72-6B02C9A1AE81}" dt="2020-10-07T14:17:51.232" v="66" actId="2696"/>
          <pc:sldLayoutMkLst>
            <pc:docMk/>
            <pc:sldMasterMk cId="2961596853" sldId="2147483660"/>
            <pc:sldLayoutMk cId="2089019043" sldId="2147484871"/>
          </pc:sldLayoutMkLst>
        </pc:sldLayoutChg>
        <pc:sldLayoutChg chg="del">
          <pc:chgData name="John Deardurff" userId="a22eae058e899168" providerId="LiveId" clId="{9FAEBACB-1602-43B9-AE72-6B02C9A1AE81}" dt="2020-10-07T14:17:52.616" v="67" actId="2696"/>
          <pc:sldLayoutMkLst>
            <pc:docMk/>
            <pc:sldMasterMk cId="2961596853" sldId="2147483660"/>
            <pc:sldLayoutMk cId="3099670845" sldId="2147484872"/>
          </pc:sldLayoutMkLst>
        </pc:sldLayoutChg>
        <pc:sldLayoutChg chg="del">
          <pc:chgData name="John Deardurff" userId="a22eae058e899168" providerId="LiveId" clId="{9FAEBACB-1602-43B9-AE72-6B02C9A1AE81}" dt="2020-10-07T14:17:53.657" v="68" actId="2696"/>
          <pc:sldLayoutMkLst>
            <pc:docMk/>
            <pc:sldMasterMk cId="2961596853" sldId="2147483660"/>
            <pc:sldLayoutMk cId="2567217064" sldId="2147484873"/>
          </pc:sldLayoutMkLst>
        </pc:sldLayoutChg>
        <pc:sldLayoutChg chg="del">
          <pc:chgData name="John Deardurff" userId="a22eae058e899168" providerId="LiveId" clId="{9FAEBACB-1602-43B9-AE72-6B02C9A1AE81}" dt="2020-10-07T14:17:43.855" v="60" actId="2696"/>
          <pc:sldLayoutMkLst>
            <pc:docMk/>
            <pc:sldMasterMk cId="2961596853" sldId="2147483660"/>
            <pc:sldLayoutMk cId="1900650071" sldId="2147484875"/>
          </pc:sldLayoutMkLst>
        </pc:sldLayoutChg>
        <pc:sldLayoutChg chg="del">
          <pc:chgData name="John Deardurff" userId="a22eae058e899168" providerId="LiveId" clId="{9FAEBACB-1602-43B9-AE72-6B02C9A1AE81}" dt="2020-10-07T14:17:44.980" v="61" actId="2696"/>
          <pc:sldLayoutMkLst>
            <pc:docMk/>
            <pc:sldMasterMk cId="2961596853" sldId="2147483660"/>
            <pc:sldLayoutMk cId="1516877200" sldId="2147484876"/>
          </pc:sldLayoutMkLst>
        </pc:sldLayoutChg>
        <pc:sldLayoutChg chg="del">
          <pc:chgData name="John Deardurff" userId="a22eae058e899168" providerId="LiveId" clId="{9FAEBACB-1602-43B9-AE72-6B02C9A1AE81}" dt="2020-10-07T14:17:46.104" v="62" actId="2696"/>
          <pc:sldLayoutMkLst>
            <pc:docMk/>
            <pc:sldMasterMk cId="2961596853" sldId="2147483660"/>
            <pc:sldLayoutMk cId="2680933179" sldId="2147484877"/>
          </pc:sldLayoutMkLst>
        </pc:sldLayoutChg>
        <pc:sldLayoutChg chg="del">
          <pc:chgData name="John Deardurff" userId="a22eae058e899168" providerId="LiveId" clId="{9FAEBACB-1602-43B9-AE72-6B02C9A1AE81}" dt="2020-10-07T14:17:47.543" v="63" actId="2696"/>
          <pc:sldLayoutMkLst>
            <pc:docMk/>
            <pc:sldMasterMk cId="2961596853" sldId="2147483660"/>
            <pc:sldLayoutMk cId="3582501224" sldId="2147484879"/>
          </pc:sldLayoutMkLst>
        </pc:sldLayoutChg>
      </pc:sldMasterChg>
      <pc:sldMasterChg chg="del addSldLayout delSldLayout">
        <pc:chgData name="John Deardurff" userId="a22eae058e899168" providerId="LiveId" clId="{9FAEBACB-1602-43B9-AE72-6B02C9A1AE81}" dt="2020-10-07T14:17:30.005" v="56" actId="2696"/>
        <pc:sldMasterMkLst>
          <pc:docMk/>
          <pc:sldMasterMk cId="1389521925" sldId="2147483667"/>
        </pc:sldMasterMkLst>
        <pc:sldLayoutChg chg="del">
          <pc:chgData name="John Deardurff" userId="a22eae058e899168" providerId="LiveId" clId="{9FAEBACB-1602-43B9-AE72-6B02C9A1AE81}" dt="2020-10-07T14:17:29.890" v="27" actId="2696"/>
          <pc:sldLayoutMkLst>
            <pc:docMk/>
            <pc:sldMasterMk cId="1389521925" sldId="2147483667"/>
            <pc:sldLayoutMk cId="3124564690" sldId="2147483668"/>
          </pc:sldLayoutMkLst>
        </pc:sldLayoutChg>
        <pc:sldLayoutChg chg="del">
          <pc:chgData name="John Deardurff" userId="a22eae058e899168" providerId="LiveId" clId="{9FAEBACB-1602-43B9-AE72-6B02C9A1AE81}" dt="2020-10-07T14:17:29.905" v="28" actId="2696"/>
          <pc:sldLayoutMkLst>
            <pc:docMk/>
            <pc:sldMasterMk cId="1389521925" sldId="2147483667"/>
            <pc:sldLayoutMk cId="3032934841" sldId="2147483669"/>
          </pc:sldLayoutMkLst>
        </pc:sldLayoutChg>
        <pc:sldLayoutChg chg="del">
          <pc:chgData name="John Deardurff" userId="a22eae058e899168" providerId="LiveId" clId="{9FAEBACB-1602-43B9-AE72-6B02C9A1AE81}" dt="2020-10-07T14:17:29.905" v="29" actId="2696"/>
          <pc:sldLayoutMkLst>
            <pc:docMk/>
            <pc:sldMasterMk cId="1389521925" sldId="2147483667"/>
            <pc:sldLayoutMk cId="3525384364" sldId="2147483670"/>
          </pc:sldLayoutMkLst>
        </pc:sldLayoutChg>
        <pc:sldLayoutChg chg="del">
          <pc:chgData name="John Deardurff" userId="a22eae058e899168" providerId="LiveId" clId="{9FAEBACB-1602-43B9-AE72-6B02C9A1AE81}" dt="2020-10-07T14:17:29.905" v="30" actId="2696"/>
          <pc:sldLayoutMkLst>
            <pc:docMk/>
            <pc:sldMasterMk cId="1389521925" sldId="2147483667"/>
            <pc:sldLayoutMk cId="931166685" sldId="2147483671"/>
          </pc:sldLayoutMkLst>
        </pc:sldLayoutChg>
        <pc:sldLayoutChg chg="del">
          <pc:chgData name="John Deardurff" userId="a22eae058e899168" providerId="LiveId" clId="{9FAEBACB-1602-43B9-AE72-6B02C9A1AE81}" dt="2020-10-07T14:17:29.905" v="31" actId="2696"/>
          <pc:sldLayoutMkLst>
            <pc:docMk/>
            <pc:sldMasterMk cId="1389521925" sldId="2147483667"/>
            <pc:sldLayoutMk cId="3113327846" sldId="2147483672"/>
          </pc:sldLayoutMkLst>
        </pc:sldLayoutChg>
        <pc:sldLayoutChg chg="del">
          <pc:chgData name="John Deardurff" userId="a22eae058e899168" providerId="LiveId" clId="{9FAEBACB-1602-43B9-AE72-6B02C9A1AE81}" dt="2020-10-07T14:17:29.921" v="32" actId="2696"/>
          <pc:sldLayoutMkLst>
            <pc:docMk/>
            <pc:sldMasterMk cId="1389521925" sldId="2147483667"/>
            <pc:sldLayoutMk cId="379880062" sldId="2147483673"/>
          </pc:sldLayoutMkLst>
        </pc:sldLayoutChg>
        <pc:sldLayoutChg chg="del">
          <pc:chgData name="John Deardurff" userId="a22eae058e899168" providerId="LiveId" clId="{9FAEBACB-1602-43B9-AE72-6B02C9A1AE81}" dt="2020-10-07T14:17:29.921" v="33" actId="2696"/>
          <pc:sldLayoutMkLst>
            <pc:docMk/>
            <pc:sldMasterMk cId="1389521925" sldId="2147483667"/>
            <pc:sldLayoutMk cId="3065437251" sldId="2147483674"/>
          </pc:sldLayoutMkLst>
        </pc:sldLayoutChg>
        <pc:sldLayoutChg chg="del">
          <pc:chgData name="John Deardurff" userId="a22eae058e899168" providerId="LiveId" clId="{9FAEBACB-1602-43B9-AE72-6B02C9A1AE81}" dt="2020-10-07T14:17:29.921" v="34" actId="2696"/>
          <pc:sldLayoutMkLst>
            <pc:docMk/>
            <pc:sldMasterMk cId="1389521925" sldId="2147483667"/>
            <pc:sldLayoutMk cId="3445999844" sldId="2147483675"/>
          </pc:sldLayoutMkLst>
        </pc:sldLayoutChg>
        <pc:sldLayoutChg chg="del">
          <pc:chgData name="John Deardurff" userId="a22eae058e899168" providerId="LiveId" clId="{9FAEBACB-1602-43B9-AE72-6B02C9A1AE81}" dt="2020-10-07T14:17:29.921" v="35" actId="2696"/>
          <pc:sldLayoutMkLst>
            <pc:docMk/>
            <pc:sldMasterMk cId="1389521925" sldId="2147483667"/>
            <pc:sldLayoutMk cId="663146939" sldId="2147483676"/>
          </pc:sldLayoutMkLst>
        </pc:sldLayoutChg>
        <pc:sldLayoutChg chg="del">
          <pc:chgData name="John Deardurff" userId="a22eae058e899168" providerId="LiveId" clId="{9FAEBACB-1602-43B9-AE72-6B02C9A1AE81}" dt="2020-10-07T14:17:29.936" v="36" actId="2696"/>
          <pc:sldLayoutMkLst>
            <pc:docMk/>
            <pc:sldMasterMk cId="1389521925" sldId="2147483667"/>
            <pc:sldLayoutMk cId="226921243" sldId="2147483677"/>
          </pc:sldLayoutMkLst>
        </pc:sldLayoutChg>
        <pc:sldLayoutChg chg="del">
          <pc:chgData name="John Deardurff" userId="a22eae058e899168" providerId="LiveId" clId="{9FAEBACB-1602-43B9-AE72-6B02C9A1AE81}" dt="2020-10-07T14:17:29.936" v="37" actId="2696"/>
          <pc:sldLayoutMkLst>
            <pc:docMk/>
            <pc:sldMasterMk cId="1389521925" sldId="2147483667"/>
            <pc:sldLayoutMk cId="2080594157" sldId="2147483678"/>
          </pc:sldLayoutMkLst>
        </pc:sldLayoutChg>
        <pc:sldLayoutChg chg="del">
          <pc:chgData name="John Deardurff" userId="a22eae058e899168" providerId="LiveId" clId="{9FAEBACB-1602-43B9-AE72-6B02C9A1AE81}" dt="2020-10-07T14:17:29.936" v="38" actId="2696"/>
          <pc:sldLayoutMkLst>
            <pc:docMk/>
            <pc:sldMasterMk cId="1389521925" sldId="2147483667"/>
            <pc:sldLayoutMk cId="751036530" sldId="2147483679"/>
          </pc:sldLayoutMkLst>
        </pc:sldLayoutChg>
        <pc:sldLayoutChg chg="del">
          <pc:chgData name="John Deardurff" userId="a22eae058e899168" providerId="LiveId" clId="{9FAEBACB-1602-43B9-AE72-6B02C9A1AE81}" dt="2020-10-07T14:17:29.936" v="39" actId="2696"/>
          <pc:sldLayoutMkLst>
            <pc:docMk/>
            <pc:sldMasterMk cId="1389521925" sldId="2147483667"/>
            <pc:sldLayoutMk cId="3937543498" sldId="2147483680"/>
          </pc:sldLayoutMkLst>
        </pc:sldLayoutChg>
        <pc:sldLayoutChg chg="del">
          <pc:chgData name="John Deardurff" userId="a22eae058e899168" providerId="LiveId" clId="{9FAEBACB-1602-43B9-AE72-6B02C9A1AE81}" dt="2020-10-07T14:17:29.952" v="40" actId="2696"/>
          <pc:sldLayoutMkLst>
            <pc:docMk/>
            <pc:sldMasterMk cId="1389521925" sldId="2147483667"/>
            <pc:sldLayoutMk cId="2939890546" sldId="2147483681"/>
          </pc:sldLayoutMkLst>
        </pc:sldLayoutChg>
        <pc:sldLayoutChg chg="del">
          <pc:chgData name="John Deardurff" userId="a22eae058e899168" providerId="LiveId" clId="{9FAEBACB-1602-43B9-AE72-6B02C9A1AE81}" dt="2020-10-07T14:17:29.952" v="41" actId="2696"/>
          <pc:sldLayoutMkLst>
            <pc:docMk/>
            <pc:sldMasterMk cId="1389521925" sldId="2147483667"/>
            <pc:sldLayoutMk cId="977776515" sldId="2147483682"/>
          </pc:sldLayoutMkLst>
        </pc:sldLayoutChg>
        <pc:sldLayoutChg chg="del">
          <pc:chgData name="John Deardurff" userId="a22eae058e899168" providerId="LiveId" clId="{9FAEBACB-1602-43B9-AE72-6B02C9A1AE81}" dt="2020-10-07T14:17:29.952" v="42" actId="2696"/>
          <pc:sldLayoutMkLst>
            <pc:docMk/>
            <pc:sldMasterMk cId="1389521925" sldId="2147483667"/>
            <pc:sldLayoutMk cId="3931115287" sldId="2147483683"/>
          </pc:sldLayoutMkLst>
        </pc:sldLayoutChg>
        <pc:sldLayoutChg chg="del">
          <pc:chgData name="John Deardurff" userId="a22eae058e899168" providerId="LiveId" clId="{9FAEBACB-1602-43B9-AE72-6B02C9A1AE81}" dt="2020-10-07T14:17:29.968" v="43" actId="2696"/>
          <pc:sldLayoutMkLst>
            <pc:docMk/>
            <pc:sldMasterMk cId="1389521925" sldId="2147483667"/>
            <pc:sldLayoutMk cId="2761405639" sldId="2147483684"/>
          </pc:sldLayoutMkLst>
        </pc:sldLayoutChg>
        <pc:sldLayoutChg chg="del">
          <pc:chgData name="John Deardurff" userId="a22eae058e899168" providerId="LiveId" clId="{9FAEBACB-1602-43B9-AE72-6B02C9A1AE81}" dt="2020-10-07T14:17:29.968" v="44" actId="2696"/>
          <pc:sldLayoutMkLst>
            <pc:docMk/>
            <pc:sldMasterMk cId="1389521925" sldId="2147483667"/>
            <pc:sldLayoutMk cId="27155501" sldId="2147483685"/>
          </pc:sldLayoutMkLst>
        </pc:sldLayoutChg>
        <pc:sldLayoutChg chg="del">
          <pc:chgData name="John Deardurff" userId="a22eae058e899168" providerId="LiveId" clId="{9FAEBACB-1602-43B9-AE72-6B02C9A1AE81}" dt="2020-10-07T14:17:29.974" v="45" actId="2696"/>
          <pc:sldLayoutMkLst>
            <pc:docMk/>
            <pc:sldMasterMk cId="1389521925" sldId="2147483667"/>
            <pc:sldLayoutMk cId="346811431" sldId="2147483686"/>
          </pc:sldLayoutMkLst>
        </pc:sldLayoutChg>
        <pc:sldLayoutChg chg="del">
          <pc:chgData name="John Deardurff" userId="a22eae058e899168" providerId="LiveId" clId="{9FAEBACB-1602-43B9-AE72-6B02C9A1AE81}" dt="2020-10-07T14:17:29.974" v="46" actId="2696"/>
          <pc:sldLayoutMkLst>
            <pc:docMk/>
            <pc:sldMasterMk cId="1389521925" sldId="2147483667"/>
            <pc:sldLayoutMk cId="2770488340" sldId="2147483687"/>
          </pc:sldLayoutMkLst>
        </pc:sldLayoutChg>
        <pc:sldLayoutChg chg="del">
          <pc:chgData name="John Deardurff" userId="a22eae058e899168" providerId="LiveId" clId="{9FAEBACB-1602-43B9-AE72-6B02C9A1AE81}" dt="2020-10-07T14:17:29.974" v="47" actId="2696"/>
          <pc:sldLayoutMkLst>
            <pc:docMk/>
            <pc:sldMasterMk cId="1389521925" sldId="2147483667"/>
            <pc:sldLayoutMk cId="357622693" sldId="2147483688"/>
          </pc:sldLayoutMkLst>
        </pc:sldLayoutChg>
        <pc:sldLayoutChg chg="del">
          <pc:chgData name="John Deardurff" userId="a22eae058e899168" providerId="LiveId" clId="{9FAEBACB-1602-43B9-AE72-6B02C9A1AE81}" dt="2020-10-07T14:17:29.974" v="48" actId="2696"/>
          <pc:sldLayoutMkLst>
            <pc:docMk/>
            <pc:sldMasterMk cId="1389521925" sldId="2147483667"/>
            <pc:sldLayoutMk cId="1066876101" sldId="2147483689"/>
          </pc:sldLayoutMkLst>
        </pc:sldLayoutChg>
        <pc:sldLayoutChg chg="del">
          <pc:chgData name="John Deardurff" userId="a22eae058e899168" providerId="LiveId" clId="{9FAEBACB-1602-43B9-AE72-6B02C9A1AE81}" dt="2020-10-07T14:17:29.974" v="49" actId="2696"/>
          <pc:sldLayoutMkLst>
            <pc:docMk/>
            <pc:sldMasterMk cId="1389521925" sldId="2147483667"/>
            <pc:sldLayoutMk cId="3822967903" sldId="2147483690"/>
          </pc:sldLayoutMkLst>
        </pc:sldLayoutChg>
        <pc:sldLayoutChg chg="del">
          <pc:chgData name="John Deardurff" userId="a22eae058e899168" providerId="LiveId" clId="{9FAEBACB-1602-43B9-AE72-6B02C9A1AE81}" dt="2020-10-07T14:17:29.990" v="50" actId="2696"/>
          <pc:sldLayoutMkLst>
            <pc:docMk/>
            <pc:sldMasterMk cId="1389521925" sldId="2147483667"/>
            <pc:sldLayoutMk cId="574256860" sldId="2147483691"/>
          </pc:sldLayoutMkLst>
        </pc:sldLayoutChg>
        <pc:sldLayoutChg chg="del">
          <pc:chgData name="John Deardurff" userId="a22eae058e899168" providerId="LiveId" clId="{9FAEBACB-1602-43B9-AE72-6B02C9A1AE81}" dt="2020-10-07T14:17:29.990" v="51" actId="2696"/>
          <pc:sldLayoutMkLst>
            <pc:docMk/>
            <pc:sldMasterMk cId="1389521925" sldId="2147483667"/>
            <pc:sldLayoutMk cId="2984580662" sldId="2147483692"/>
          </pc:sldLayoutMkLst>
        </pc:sldLayoutChg>
        <pc:sldLayoutChg chg="del">
          <pc:chgData name="John Deardurff" userId="a22eae058e899168" providerId="LiveId" clId="{9FAEBACB-1602-43B9-AE72-6B02C9A1AE81}" dt="2020-10-07T14:17:29.990" v="52" actId="2696"/>
          <pc:sldLayoutMkLst>
            <pc:docMk/>
            <pc:sldMasterMk cId="1389521925" sldId="2147483667"/>
            <pc:sldLayoutMk cId="2371928031" sldId="2147483693"/>
          </pc:sldLayoutMkLst>
        </pc:sldLayoutChg>
        <pc:sldLayoutChg chg="del">
          <pc:chgData name="John Deardurff" userId="a22eae058e899168" providerId="LiveId" clId="{9FAEBACB-1602-43B9-AE72-6B02C9A1AE81}" dt="2020-10-07T14:17:29.990" v="53" actId="2696"/>
          <pc:sldLayoutMkLst>
            <pc:docMk/>
            <pc:sldMasterMk cId="1389521925" sldId="2147483667"/>
            <pc:sldLayoutMk cId="471980802" sldId="2147483694"/>
          </pc:sldLayoutMkLst>
        </pc:sldLayoutChg>
        <pc:sldLayoutChg chg="del">
          <pc:chgData name="John Deardurff" userId="a22eae058e899168" providerId="LiveId" clId="{9FAEBACB-1602-43B9-AE72-6B02C9A1AE81}" dt="2020-10-07T14:17:29.990" v="54" actId="2696"/>
          <pc:sldLayoutMkLst>
            <pc:docMk/>
            <pc:sldMasterMk cId="1389521925" sldId="2147483667"/>
            <pc:sldLayoutMk cId="1511397242" sldId="2147483695"/>
          </pc:sldLayoutMkLst>
        </pc:sldLayoutChg>
        <pc:sldLayoutChg chg="del">
          <pc:chgData name="John Deardurff" userId="a22eae058e899168" providerId="LiveId" clId="{9FAEBACB-1602-43B9-AE72-6B02C9A1AE81}" dt="2020-05-18T15:43:45.944" v="3" actId="47"/>
          <pc:sldLayoutMkLst>
            <pc:docMk/>
            <pc:sldMasterMk cId="1389521925" sldId="2147483667"/>
            <pc:sldLayoutMk cId="1976282613" sldId="2147483696"/>
          </pc:sldLayoutMkLst>
        </pc:sldLayoutChg>
        <pc:sldLayoutChg chg="del">
          <pc:chgData name="John Deardurff" userId="a22eae058e899168" providerId="LiveId" clId="{9FAEBACB-1602-43B9-AE72-6B02C9A1AE81}" dt="2020-10-07T14:17:29.990" v="55" actId="2696"/>
          <pc:sldLayoutMkLst>
            <pc:docMk/>
            <pc:sldMasterMk cId="1389521925" sldId="2147483667"/>
            <pc:sldLayoutMk cId="2255054313" sldId="2147483697"/>
          </pc:sldLayoutMkLst>
        </pc:sldLayoutChg>
        <pc:sldLayoutChg chg="add del">
          <pc:chgData name="John Deardurff" userId="a22eae058e899168" providerId="LiveId" clId="{9FAEBACB-1602-43B9-AE72-6B02C9A1AE81}" dt="2020-05-18T15:43:40.149" v="1" actId="22"/>
          <pc:sldLayoutMkLst>
            <pc:docMk/>
            <pc:sldMasterMk cId="1389521925" sldId="2147483667"/>
            <pc:sldLayoutMk cId="3034958509" sldId="2147483698"/>
          </pc:sldLayoutMkLst>
        </pc:sldLayoutChg>
        <pc:sldLayoutChg chg="add del replId">
          <pc:chgData name="John Deardurff" userId="a22eae058e899168" providerId="LiveId" clId="{9FAEBACB-1602-43B9-AE72-6B02C9A1AE81}" dt="2020-05-18T15:43:40.149" v="1" actId="22"/>
          <pc:sldLayoutMkLst>
            <pc:docMk/>
            <pc:sldMasterMk cId="1389521925" sldId="2147483667"/>
            <pc:sldLayoutMk cId="2535658217" sldId="2147483699"/>
          </pc:sldLayoutMkLst>
        </pc:sldLayoutChg>
      </pc:sldMasterChg>
      <pc:sldMasterChg chg="add addSldLayout delSldLayout modSldLayout">
        <pc:chgData name="John Deardurff" userId="a22eae058e899168" providerId="LiveId" clId="{9FAEBACB-1602-43B9-AE72-6B02C9A1AE81}" dt="2020-10-07T14:16:50.092" v="24" actId="22"/>
        <pc:sldMasterMkLst>
          <pc:docMk/>
          <pc:sldMasterMk cId="1389521925" sldId="2147483698"/>
        </pc:sldMasterMkLst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124564690" sldId="2147483699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57622693" sldId="2147483700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1066876101" sldId="2147483701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822967903" sldId="2147483702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1976282613" sldId="2147483703"/>
          </pc:sldLayoutMkLst>
        </pc:sldLayoutChg>
        <pc:sldLayoutChg chg="add del mod replId">
          <pc:chgData name="John Deardurff" userId="a22eae058e899168" providerId="LiveId" clId="{9FAEBACB-1602-43B9-AE72-6B02C9A1AE81}" dt="2020-10-07T14:16:50.092" v="24" actId="22"/>
          <pc:sldLayoutMkLst>
            <pc:docMk/>
            <pc:sldMasterMk cId="1389521925" sldId="2147483698"/>
            <pc:sldLayoutMk cId="2626667104" sldId="2147483711"/>
          </pc:sldLayoutMkLst>
        </pc:sldLayoutChg>
      </pc:sldMasterChg>
      <pc:sldMasterChg chg="add del addSldLayout delSldLayout">
        <pc:chgData name="John Deardurff" userId="a22eae058e899168" providerId="LiveId" clId="{9FAEBACB-1602-43B9-AE72-6B02C9A1AE81}" dt="2020-10-07T14:16:58.733" v="26" actId="47"/>
        <pc:sldMasterMkLst>
          <pc:docMk/>
          <pc:sldMasterMk cId="2961596853" sldId="2147483704"/>
        </pc:sldMasterMkLst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1900650071" sldId="2147483705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1516877200" sldId="2147483706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2680933179" sldId="2147483707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3208219445" sldId="2147483708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3582501224" sldId="2147483709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48157692" sldId="2147483710"/>
          </pc:sldLayoutMkLst>
        </pc:sldLayoutChg>
      </pc:sldMasterChg>
      <pc:sldMasterChg chg="add addSldLayout">
        <pc:chgData name="John Deardurff" userId="a22eae058e899168" providerId="LiveId" clId="{9FAEBACB-1602-43B9-AE72-6B02C9A1AE81}" dt="2020-10-07T14:16:55.402" v="25" actId="22"/>
        <pc:sldMasterMkLst>
          <pc:docMk/>
          <pc:sldMasterMk cId="2961596853" sldId="2147484874"/>
        </pc:sldMasterMkLst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4874"/>
            <pc:sldLayoutMk cId="48157692" sldId="2147483666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804961710" sldId="2147483798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266356058" sldId="2147483799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639395039" sldId="2147484870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089019043" sldId="2147484871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099670845" sldId="2147484872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567217064" sldId="2147484873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900650071" sldId="2147484875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516877200" sldId="2147484876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680933179" sldId="2147484877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4874"/>
            <pc:sldLayoutMk cId="3208219445" sldId="2147484878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582501224" sldId="214748487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bg1"/>
        </a:solidFill>
      </dgm:spPr>
      <dgm:t>
        <a:bodyPr/>
        <a:lstStyle/>
        <a:p>
          <a:r>
            <a:rPr lang="en-US" sz="5400" b="0" i="0" baseline="0" dirty="0">
              <a:solidFill>
                <a:schemeClr val="accent4">
                  <a:lumMod val="75000"/>
                </a:schemeClr>
              </a:solidFill>
            </a:rPr>
            <a:t>Is your data important?</a:t>
          </a:r>
          <a:endParaRPr lang="en-US" sz="5400" dirty="0">
            <a:solidFill>
              <a:schemeClr val="accent4">
                <a:lumMod val="75000"/>
              </a:schemeClr>
            </a:solidFill>
          </a:endParaRP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bg1"/>
        </a:solidFill>
      </dgm:spPr>
      <dgm:t>
        <a:bodyPr/>
        <a:lstStyle/>
        <a:p>
          <a:r>
            <a:rPr lang="en-US" sz="5400" dirty="0">
              <a:solidFill>
                <a:schemeClr val="accent4">
                  <a:lumMod val="75000"/>
                </a:schemeClr>
              </a:solidFill>
            </a:rPr>
            <a:t>Is your data compliant?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noFill/>
        <a:ln>
          <a:noFill/>
        </a:ln>
      </dgm:spPr>
      <dgm:t>
        <a:bodyPr/>
        <a:lstStyle/>
        <a:p>
          <a:r>
            <a:rPr lang="en-US" sz="5400" dirty="0">
              <a:solidFill>
                <a:schemeClr val="accent4">
                  <a:lumMod val="75000"/>
                </a:schemeClr>
              </a:solidFill>
            </a:rPr>
            <a:t>Is your data secure?</a:t>
          </a:r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3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3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0" i="0" baseline="0" dirty="0"/>
            <a:t>What is Row-Level Security?</a:t>
          </a:r>
          <a:endParaRPr lang="en-US" sz="3600" dirty="0"/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Row-Level Security Scenarios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Demo: Implementing</a:t>
          </a:r>
          <a:r>
            <a:rPr lang="en-US" sz="3600" baseline="0" dirty="0"/>
            <a:t> Row-Level Security</a:t>
          </a:r>
          <a:endParaRPr lang="en-US" sz="3600" dirty="0"/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Questions?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4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4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B44B68-AD3C-4828-AC65-A6758C68B3F0}" type="pres">
      <dgm:prSet presAssocID="{38361396-6BC7-4A21-9592-0F4DDF0403C4}" presName="spacer" presStyleCnt="0"/>
      <dgm:spPr/>
    </dgm:pt>
    <dgm:pt modelId="{E2743CF6-A306-4E6D-9045-E03190369147}" type="pres">
      <dgm:prSet presAssocID="{2485FC33-335E-4886-A0AF-2B54E7E872DF}" presName="parentText" presStyleLbl="node1" presStyleIdx="3" presStyleCnt="4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3" destOrd="0" parTransId="{C197E17E-52D4-43DF-AC71-D57A4727E3AF}" sibTransId="{C2BB889C-62AF-436A-80A8-FCC5869B189E}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  <dgm:cxn modelId="{44DE0AA5-DD3D-4C57-AEC6-B0D9421AC2E2}" type="presParOf" srcId="{920A3D74-469C-4EDC-8C5F-FD4FFD16E171}" destId="{14B44B68-AD3C-4828-AC65-A6758C68B3F0}" srcOrd="5" destOrd="0" presId="urn:microsoft.com/office/officeart/2005/8/layout/vList2"/>
    <dgm:cxn modelId="{1F0AFDB4-BCD7-4C2E-844B-C1D95F8F7BA6}" type="presParOf" srcId="{920A3D74-469C-4EDC-8C5F-FD4FFD16E171}" destId="{E2743CF6-A306-4E6D-9045-E031903691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noFill/>
        <a:ln>
          <a:noFill/>
        </a:ln>
      </dgm:spPr>
      <dgm:t>
        <a:bodyPr/>
        <a:lstStyle/>
        <a:p>
          <a:r>
            <a:rPr lang="en-US" sz="3600" b="0" i="0" baseline="0" dirty="0">
              <a:solidFill>
                <a:schemeClr val="accent4">
                  <a:lumMod val="75000"/>
                </a:schemeClr>
              </a:solidFill>
            </a:rPr>
            <a:t>A hospital can restrict doctors and nurses to only view data about their specific patients.</a:t>
          </a:r>
          <a:endParaRPr lang="en-US" sz="3600" dirty="0">
            <a:solidFill>
              <a:schemeClr val="accent4">
                <a:lumMod val="75000"/>
              </a:schemeClr>
            </a:solidFill>
          </a:endParaRP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noFill/>
        <a:ln>
          <a:noFill/>
        </a:ln>
      </dgm:spPr>
      <dgm:t>
        <a:bodyPr/>
        <a:lstStyle/>
        <a:p>
          <a:r>
            <a:rPr lang="en-US" sz="3600" dirty="0">
              <a:solidFill>
                <a:schemeClr val="accent4">
                  <a:lumMod val="75000"/>
                </a:schemeClr>
              </a:solidFill>
            </a:rPr>
            <a:t>A bank can restrict access to data based on the location of their branch offices.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noFill/>
        <a:ln>
          <a:noFill/>
        </a:ln>
      </dgm:spPr>
      <dgm:t>
        <a:bodyPr/>
        <a:lstStyle/>
        <a:p>
          <a:r>
            <a:rPr lang="en-US" sz="3600" dirty="0">
              <a:solidFill>
                <a:schemeClr val="accent4">
                  <a:lumMod val="75000"/>
                </a:schemeClr>
              </a:solidFill>
            </a:rPr>
            <a:t>A bicycle company can restrict sales leads to only specific salespeople.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3" custLinFactNeighborX="6798" custLinFactNeighborY="86978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3" custLinFactNeighborY="745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E2743CF6-A306-4E6D-9045-E03190369147}" type="pres">
      <dgm:prSet presAssocID="{2485FC33-335E-4886-A0AF-2B54E7E872DF}" presName="parentText" presStyleLbl="node1" presStyleIdx="2" presStyleCnt="3" custLinFactNeighborX="-44389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2" destOrd="0" parTransId="{C197E17E-52D4-43DF-AC71-D57A4727E3AF}" sibTransId="{C2BB889C-62AF-436A-80A8-FCC5869B189E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1F0AFDB4-BCD7-4C2E-844B-C1D95F8F7BA6}" type="presParOf" srcId="{920A3D74-469C-4EDC-8C5F-FD4FFD16E171}" destId="{E2743CF6-A306-4E6D-9045-E031903691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0" i="0" baseline="0" dirty="0"/>
            <a:t>What is Row-Level Security?</a:t>
          </a:r>
          <a:endParaRPr lang="en-US" sz="3600" dirty="0"/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The Purpose of Row-Level Security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Demo: Implementing</a:t>
          </a:r>
          <a:r>
            <a:rPr lang="en-US" sz="3600" baseline="0" dirty="0"/>
            <a:t> Row-Level Security</a:t>
          </a:r>
          <a:endParaRPr lang="en-US" sz="3600" dirty="0"/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Knowledge Check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4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4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B44B68-AD3C-4828-AC65-A6758C68B3F0}" type="pres">
      <dgm:prSet presAssocID="{38361396-6BC7-4A21-9592-0F4DDF0403C4}" presName="spacer" presStyleCnt="0"/>
      <dgm:spPr/>
    </dgm:pt>
    <dgm:pt modelId="{E2743CF6-A306-4E6D-9045-E03190369147}" type="pres">
      <dgm:prSet presAssocID="{2485FC33-335E-4886-A0AF-2B54E7E872DF}" presName="parentText" presStyleLbl="node1" presStyleIdx="3" presStyleCnt="4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3" destOrd="0" parTransId="{C197E17E-52D4-43DF-AC71-D57A4727E3AF}" sibTransId="{C2BB889C-62AF-436A-80A8-FCC5869B189E}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  <dgm:cxn modelId="{44DE0AA5-DD3D-4C57-AEC6-B0D9421AC2E2}" type="presParOf" srcId="{920A3D74-469C-4EDC-8C5F-FD4FFD16E171}" destId="{14B44B68-AD3C-4828-AC65-A6758C68B3F0}" srcOrd="5" destOrd="0" presId="urn:microsoft.com/office/officeart/2005/8/layout/vList2"/>
    <dgm:cxn modelId="{1F0AFDB4-BCD7-4C2E-844B-C1D95F8F7BA6}" type="presParOf" srcId="{920A3D74-469C-4EDC-8C5F-FD4FFD16E171}" destId="{E2743CF6-A306-4E6D-9045-E031903691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391123"/>
          <a:ext cx="10393424" cy="13689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baseline="0" dirty="0">
              <a:solidFill>
                <a:schemeClr val="accent4">
                  <a:lumMod val="75000"/>
                </a:schemeClr>
              </a:solidFill>
            </a:rPr>
            <a:t>Is your data important?</a:t>
          </a:r>
          <a:endParaRPr lang="en-US" sz="5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66824" y="457947"/>
        <a:ext cx="10259776" cy="1235252"/>
      </dsp:txXfrm>
    </dsp:sp>
    <dsp:sp modelId="{54130A14-0DE4-44B1-B9EC-80A3DCC50B7F}">
      <dsp:nvSpPr>
        <dsp:cNvPr id="0" name=""/>
        <dsp:cNvSpPr/>
      </dsp:nvSpPr>
      <dsp:spPr>
        <a:xfrm>
          <a:off x="0" y="1827920"/>
          <a:ext cx="10393424" cy="13689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4">
                  <a:lumMod val="75000"/>
                </a:schemeClr>
              </a:solidFill>
            </a:rPr>
            <a:t>Is your data compliant?</a:t>
          </a:r>
        </a:p>
      </dsp:txBody>
      <dsp:txXfrm>
        <a:off x="66824" y="1894744"/>
        <a:ext cx="10259776" cy="1235252"/>
      </dsp:txXfrm>
    </dsp:sp>
    <dsp:sp modelId="{B71E38B3-5E14-40AF-B7A1-8EC8EFF8C325}">
      <dsp:nvSpPr>
        <dsp:cNvPr id="0" name=""/>
        <dsp:cNvSpPr/>
      </dsp:nvSpPr>
      <dsp:spPr>
        <a:xfrm>
          <a:off x="0" y="3270690"/>
          <a:ext cx="10393424" cy="13689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4">
                  <a:lumMod val="75000"/>
                </a:schemeClr>
              </a:solidFill>
            </a:rPr>
            <a:t>Is your data secure?</a:t>
          </a:r>
        </a:p>
      </dsp:txBody>
      <dsp:txXfrm>
        <a:off x="66824" y="3337514"/>
        <a:ext cx="10259776" cy="123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18295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What is Row-Level Security?</a:t>
          </a:r>
          <a:endParaRPr lang="en-US" sz="3600" kern="1200" dirty="0"/>
        </a:p>
      </dsp:txBody>
      <dsp:txXfrm>
        <a:off x="52089" y="270384"/>
        <a:ext cx="10289246" cy="962862"/>
      </dsp:txXfrm>
    </dsp:sp>
    <dsp:sp modelId="{54130A14-0DE4-44B1-B9EC-80A3DCC50B7F}">
      <dsp:nvSpPr>
        <dsp:cNvPr id="0" name=""/>
        <dsp:cNvSpPr/>
      </dsp:nvSpPr>
      <dsp:spPr>
        <a:xfrm>
          <a:off x="0" y="1349302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Row-Level Security Scenarios</a:t>
          </a:r>
        </a:p>
      </dsp:txBody>
      <dsp:txXfrm>
        <a:off x="52089" y="1401391"/>
        <a:ext cx="10289246" cy="962862"/>
      </dsp:txXfrm>
    </dsp:sp>
    <dsp:sp modelId="{B71E38B3-5E14-40AF-B7A1-8EC8EFF8C325}">
      <dsp:nvSpPr>
        <dsp:cNvPr id="0" name=""/>
        <dsp:cNvSpPr/>
      </dsp:nvSpPr>
      <dsp:spPr>
        <a:xfrm>
          <a:off x="0" y="2481120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Demo: Implementing</a:t>
          </a:r>
          <a:r>
            <a:rPr lang="en-US" sz="3600" kern="1200" baseline="0" dirty="0"/>
            <a:t> Row-Level Security</a:t>
          </a:r>
          <a:endParaRPr lang="en-US" sz="3600" kern="1200" dirty="0"/>
        </a:p>
      </dsp:txBody>
      <dsp:txXfrm>
        <a:off x="52089" y="2533209"/>
        <a:ext cx="10289246" cy="962862"/>
      </dsp:txXfrm>
    </dsp:sp>
    <dsp:sp modelId="{E2743CF6-A306-4E6D-9045-E03190369147}">
      <dsp:nvSpPr>
        <dsp:cNvPr id="0" name=""/>
        <dsp:cNvSpPr/>
      </dsp:nvSpPr>
      <dsp:spPr>
        <a:xfrm>
          <a:off x="0" y="3612937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Questions?</a:t>
          </a:r>
        </a:p>
      </dsp:txBody>
      <dsp:txXfrm>
        <a:off x="52089" y="3665026"/>
        <a:ext cx="10289246" cy="962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00323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>
              <a:solidFill>
                <a:schemeClr val="accent4">
                  <a:lumMod val="75000"/>
                </a:schemeClr>
              </a:solidFill>
            </a:rPr>
            <a:t>A hospital can restrict doctors and nurses to only view data about their specific patients.</a:t>
          </a:r>
          <a:endParaRPr lang="en-US" sz="36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74249" y="274572"/>
        <a:ext cx="9707959" cy="1372502"/>
      </dsp:txXfrm>
    </dsp:sp>
    <dsp:sp modelId="{54130A14-0DE4-44B1-B9EC-80A3DCC50B7F}">
      <dsp:nvSpPr>
        <dsp:cNvPr id="0" name=""/>
        <dsp:cNvSpPr/>
      </dsp:nvSpPr>
      <dsp:spPr>
        <a:xfrm>
          <a:off x="0" y="1759647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4">
                  <a:lumMod val="75000"/>
                </a:schemeClr>
              </a:solidFill>
            </a:rPr>
            <a:t>A bank can restrict access to data based on the location of their branch offices.</a:t>
          </a:r>
        </a:p>
      </dsp:txBody>
      <dsp:txXfrm>
        <a:off x="74249" y="1833896"/>
        <a:ext cx="9707959" cy="1372502"/>
      </dsp:txXfrm>
    </dsp:sp>
    <dsp:sp modelId="{E2743CF6-A306-4E6D-9045-E03190369147}">
      <dsp:nvSpPr>
        <dsp:cNvPr id="0" name=""/>
        <dsp:cNvSpPr/>
      </dsp:nvSpPr>
      <dsp:spPr>
        <a:xfrm>
          <a:off x="0" y="3340570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4">
                  <a:lumMod val="75000"/>
                </a:schemeClr>
              </a:solidFill>
            </a:rPr>
            <a:t>A bicycle company can restrict sales leads to only specific salespeople.</a:t>
          </a:r>
        </a:p>
      </dsp:txBody>
      <dsp:txXfrm>
        <a:off x="74249" y="3414819"/>
        <a:ext cx="9707959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18295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What is Row-Level Security?</a:t>
          </a:r>
          <a:endParaRPr lang="en-US" sz="3600" kern="1200" dirty="0"/>
        </a:p>
      </dsp:txBody>
      <dsp:txXfrm>
        <a:off x="52089" y="270384"/>
        <a:ext cx="10289246" cy="962862"/>
      </dsp:txXfrm>
    </dsp:sp>
    <dsp:sp modelId="{54130A14-0DE4-44B1-B9EC-80A3DCC50B7F}">
      <dsp:nvSpPr>
        <dsp:cNvPr id="0" name=""/>
        <dsp:cNvSpPr/>
      </dsp:nvSpPr>
      <dsp:spPr>
        <a:xfrm>
          <a:off x="0" y="1349302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 Purpose of Row-Level Security</a:t>
          </a:r>
        </a:p>
      </dsp:txBody>
      <dsp:txXfrm>
        <a:off x="52089" y="1401391"/>
        <a:ext cx="10289246" cy="962862"/>
      </dsp:txXfrm>
    </dsp:sp>
    <dsp:sp modelId="{B71E38B3-5E14-40AF-B7A1-8EC8EFF8C325}">
      <dsp:nvSpPr>
        <dsp:cNvPr id="0" name=""/>
        <dsp:cNvSpPr/>
      </dsp:nvSpPr>
      <dsp:spPr>
        <a:xfrm>
          <a:off x="0" y="2481120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Demo: Implementing</a:t>
          </a:r>
          <a:r>
            <a:rPr lang="en-US" sz="3600" kern="1200" baseline="0" dirty="0"/>
            <a:t> Row-Level Security</a:t>
          </a:r>
          <a:endParaRPr lang="en-US" sz="3600" kern="1200" dirty="0"/>
        </a:p>
      </dsp:txBody>
      <dsp:txXfrm>
        <a:off x="52089" y="2533209"/>
        <a:ext cx="10289246" cy="962862"/>
      </dsp:txXfrm>
    </dsp:sp>
    <dsp:sp modelId="{E2743CF6-A306-4E6D-9045-E03190369147}">
      <dsp:nvSpPr>
        <dsp:cNvPr id="0" name=""/>
        <dsp:cNvSpPr/>
      </dsp:nvSpPr>
      <dsp:spPr>
        <a:xfrm>
          <a:off x="0" y="3612937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Knowledge Check</a:t>
          </a:r>
        </a:p>
      </dsp:txBody>
      <dsp:txXfrm>
        <a:off x="52089" y="3665026"/>
        <a:ext cx="10289246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35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93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14" y="0"/>
            <a:ext cx="12448814" cy="698988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87923" y="3"/>
            <a:ext cx="9270023" cy="6854391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352" y="1350387"/>
            <a:ext cx="12206593" cy="3642658"/>
          </a:xfrm>
          <a:prstGeom prst="rect">
            <a:avLst/>
          </a:prstGeom>
          <a:solidFill>
            <a:schemeClr val="accent4">
              <a:lumMod val="50000"/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1404307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lnSpc>
                <a:spcPct val="150000"/>
              </a:lnSpc>
              <a:defRPr sz="48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3199939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18969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3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831091-A48F-48BB-AD7D-E929D0C062C1}"/>
              </a:ext>
            </a:extLst>
          </p:cNvPr>
          <p:cNvSpPr/>
          <p:nvPr userDrawn="1"/>
        </p:nvSpPr>
        <p:spPr>
          <a:xfrm>
            <a:off x="0" y="2698812"/>
            <a:ext cx="3870664" cy="4159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74A23-19F6-4907-A7F6-4B2A1ECCF589}"/>
              </a:ext>
            </a:extLst>
          </p:cNvPr>
          <p:cNvSpPr/>
          <p:nvPr userDrawn="1"/>
        </p:nvSpPr>
        <p:spPr>
          <a:xfrm rot="5400000">
            <a:off x="1529920" y="2621130"/>
            <a:ext cx="2684755" cy="5744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FB3BA-7A26-4890-A55F-398A4768CE1F}"/>
              </a:ext>
            </a:extLst>
          </p:cNvPr>
          <p:cNvSpPr/>
          <p:nvPr userDrawn="1"/>
        </p:nvSpPr>
        <p:spPr>
          <a:xfrm>
            <a:off x="1036305" y="3342877"/>
            <a:ext cx="3870664" cy="1793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149" y="6531751"/>
            <a:ext cx="3034100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Implementing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4880" r:id="rId3"/>
    <p:sldLayoutId id="2147483799" r:id="rId4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27" y="4610365"/>
            <a:ext cx="6276531" cy="1793104"/>
          </a:xfrm>
        </p:spPr>
        <p:txBody>
          <a:bodyPr/>
          <a:lstStyle/>
          <a:p>
            <a:r>
              <a:rPr lang="en-US" dirty="0"/>
              <a:t>Row Level Security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John Deardurff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4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441178-0D89-43BB-83D7-1BCF0AFE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51" y="1616821"/>
            <a:ext cx="7433040" cy="3801717"/>
          </a:xfrm>
          <a:prstGeom prst="rect">
            <a:avLst/>
          </a:prstGeom>
        </p:spPr>
      </p:pic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0BE84-23AB-46A5-9177-B3EE05E32469}"/>
              </a:ext>
            </a:extLst>
          </p:cNvPr>
          <p:cNvSpPr/>
          <p:nvPr/>
        </p:nvSpPr>
        <p:spPr>
          <a:xfrm>
            <a:off x="4242446" y="3753468"/>
            <a:ext cx="7409220" cy="1676736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B95765-B6EF-40A6-814D-F1A40F7587FD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75288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2BCE58-6DF3-4782-BC4B-C8F63978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51" y="1616821"/>
            <a:ext cx="7433040" cy="3801717"/>
          </a:xfrm>
          <a:prstGeom prst="rect">
            <a:avLst/>
          </a:prstGeom>
        </p:spPr>
      </p:pic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0BE84-23AB-46A5-9177-B3EE05E32469}"/>
              </a:ext>
            </a:extLst>
          </p:cNvPr>
          <p:cNvSpPr/>
          <p:nvPr/>
        </p:nvSpPr>
        <p:spPr>
          <a:xfrm>
            <a:off x="4242446" y="3753468"/>
            <a:ext cx="7409220" cy="1676736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828D7-F732-4641-81A2-0F2D9267769D}"/>
              </a:ext>
            </a:extLst>
          </p:cNvPr>
          <p:cNvSpPr/>
          <p:nvPr/>
        </p:nvSpPr>
        <p:spPr>
          <a:xfrm>
            <a:off x="4242446" y="2026643"/>
            <a:ext cx="7409220" cy="1726825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103A63-1FCB-46BB-88BB-81E5C97C2301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35368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8F7D-1722-47EB-BC71-EB1BD747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" y="205366"/>
            <a:ext cx="10972800" cy="1143000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22381" y="619237"/>
            <a:ext cx="11134437" cy="5148470"/>
          </a:xfrm>
          <a:prstGeom prst="snip2Diag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What SQL Object is used to create a filter for Row-Level Security?</a:t>
            </a:r>
          </a:p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4400" kern="0" dirty="0">
              <a:solidFill>
                <a:schemeClr val="accent4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What SQL Object is used to apply the filter for Row-Level Security?</a:t>
            </a:r>
          </a:p>
        </p:txBody>
      </p:sp>
    </p:spTree>
    <p:extLst>
      <p:ext uri="{BB962C8B-B14F-4D97-AF65-F5344CB8AC3E}">
        <p14:creationId xmlns:p14="http://schemas.microsoft.com/office/powerpoint/2010/main" val="156157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In this session we covered…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677862"/>
              </p:ext>
            </p:extLst>
          </p:nvPr>
        </p:nvGraphicFramePr>
        <p:xfrm>
          <a:off x="899288" y="980894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00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p reconnect logo">
            <a:extLst>
              <a:ext uri="{FF2B5EF4-FFF2-40B4-BE49-F238E27FC236}">
                <a16:creationId xmlns:a16="http://schemas.microsoft.com/office/drawing/2014/main" id="{5F4A8CD3-D5A8-4143-9E3A-4F070726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4" y="5549386"/>
            <a:ext cx="2121060" cy="7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ct logo microsoft">
            <a:extLst>
              <a:ext uri="{FF2B5EF4-FFF2-40B4-BE49-F238E27FC236}">
                <a16:creationId xmlns:a16="http://schemas.microsoft.com/office/drawing/2014/main" id="{C2C9CEA5-B428-4D62-B44C-540EA43C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36" y="5384894"/>
            <a:ext cx="1893551" cy="10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5565F-9629-43D4-B37E-491F83822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67" y="5187668"/>
            <a:ext cx="1576068" cy="1576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322D1-571A-45D1-A3A3-EE3DD7FF3C6A}"/>
              </a:ext>
            </a:extLst>
          </p:cNvPr>
          <p:cNvSpPr txBox="1"/>
          <p:nvPr/>
        </p:nvSpPr>
        <p:spPr>
          <a:xfrm>
            <a:off x="3895836" y="1897018"/>
            <a:ext cx="79743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Deardurff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Engineer (Global Technical Team)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Certified Trainer (Regional Lead)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MVP: Data Platform (2016 – 2018)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@SQLMCT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www.SQLMCT.com</a:t>
            </a:r>
          </a:p>
        </p:txBody>
      </p:sp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4A39F5A-E418-45B8-9669-C872A8582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1" y="1716041"/>
            <a:ext cx="2936051" cy="29360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60B391-0B37-4C2B-9530-1749C6AD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28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2CA7DD-2E11-4BC0-9805-1756F9E5E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10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5684DD-3E09-4869-BDAD-AF76AA4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971" y="5197193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5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Questions for the Database Administrator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007634"/>
              </p:ext>
            </p:extLst>
          </p:nvPr>
        </p:nvGraphicFramePr>
        <p:xfrm>
          <a:off x="899288" y="924339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45A6458-A3FB-470A-B8E1-53A36445D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4264" y="1327601"/>
            <a:ext cx="1378669" cy="1331567"/>
          </a:xfrm>
          <a:prstGeom prst="rect">
            <a:avLst/>
          </a:prstGeom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BE51967A-140B-4E1D-BD5E-62F4F78D5A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1311" y="4194899"/>
            <a:ext cx="1264576" cy="1336359"/>
          </a:xfrm>
          <a:prstGeom prst="rect">
            <a:avLst/>
          </a:prstGeom>
        </p:spPr>
      </p:pic>
      <p:pic>
        <p:nvPicPr>
          <p:cNvPr id="11" name="Graphic 10" descr="Contract RTL">
            <a:extLst>
              <a:ext uri="{FF2B5EF4-FFF2-40B4-BE49-F238E27FC236}">
                <a16:creationId xmlns:a16="http://schemas.microsoft.com/office/drawing/2014/main" id="{7CD621F6-B7C3-4430-A8AD-B33947173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4264" y="2825684"/>
            <a:ext cx="1378669" cy="12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980165"/>
              </p:ext>
            </p:extLst>
          </p:nvPr>
        </p:nvGraphicFramePr>
        <p:xfrm>
          <a:off x="899288" y="980894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76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8F7D-1722-47EB-BC71-EB1BD747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" y="205366"/>
            <a:ext cx="10972800" cy="1143000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What is Row-Level Security?</a:t>
            </a:r>
          </a:p>
        </p:txBody>
      </p:sp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528781" y="1025637"/>
            <a:ext cx="11134437" cy="5148470"/>
          </a:xfrm>
          <a:prstGeom prst="snip2Diag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security feature available in SQL Server 2016 or later that will restrict access to specific rows in a table based on values in a column.</a:t>
            </a:r>
          </a:p>
        </p:txBody>
      </p:sp>
    </p:spTree>
    <p:extLst>
      <p:ext uri="{BB962C8B-B14F-4D97-AF65-F5344CB8AC3E}">
        <p14:creationId xmlns:p14="http://schemas.microsoft.com/office/powerpoint/2010/main" val="31012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Row-Level Security scenarios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296798"/>
              </p:ext>
            </p:extLst>
          </p:nvPr>
        </p:nvGraphicFramePr>
        <p:xfrm>
          <a:off x="2058452" y="971657"/>
          <a:ext cx="9856457" cy="501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ycling">
            <a:extLst>
              <a:ext uri="{FF2B5EF4-FFF2-40B4-BE49-F238E27FC236}">
                <a16:creationId xmlns:a16="http://schemas.microsoft.com/office/drawing/2014/main" id="{AAF0CC9B-A4DE-49D3-9263-82F8AA0CC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217" y="4657159"/>
            <a:ext cx="1000114" cy="1000114"/>
          </a:xfrm>
          <a:prstGeom prst="rect">
            <a:avLst/>
          </a:prstGeom>
        </p:spPr>
      </p:pic>
      <p:pic>
        <p:nvPicPr>
          <p:cNvPr id="11" name="Graphic 10" descr="Stethoscope">
            <a:extLst>
              <a:ext uri="{FF2B5EF4-FFF2-40B4-BE49-F238E27FC236}">
                <a16:creationId xmlns:a16="http://schemas.microsoft.com/office/drawing/2014/main" id="{5575D12D-60C2-47D9-88B4-B1434A10D6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217" y="1480127"/>
            <a:ext cx="1000114" cy="1000114"/>
          </a:xfrm>
          <a:prstGeom prst="rect">
            <a:avLst/>
          </a:prstGeom>
        </p:spPr>
      </p:pic>
      <p:pic>
        <p:nvPicPr>
          <p:cNvPr id="13" name="Graphic 12" descr="Safe">
            <a:extLst>
              <a:ext uri="{FF2B5EF4-FFF2-40B4-BE49-F238E27FC236}">
                <a16:creationId xmlns:a16="http://schemas.microsoft.com/office/drawing/2014/main" id="{D1A0234C-BE14-441B-9D80-310DADC66D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217" y="3068643"/>
            <a:ext cx="1000114" cy="10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763" y="1418071"/>
            <a:ext cx="3788269" cy="37882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73E342-6C6B-47B8-B4B4-5B44DE13EAC4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399" y="1418071"/>
            <a:ext cx="3788269" cy="3788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1075964" y="2850981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6317671" y="2850981"/>
            <a:ext cx="14923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50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906CF2A1-CD2D-4A66-BCAF-5C90E2D86CD4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3BE10-0F38-4310-8914-C677C46C7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551" y="1616821"/>
            <a:ext cx="7433040" cy="38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9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A9AF8B-4A46-4053-A94F-EF7B3E56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51" y="1616821"/>
            <a:ext cx="7433040" cy="3801717"/>
          </a:xfrm>
          <a:prstGeom prst="rect">
            <a:avLst/>
          </a:prstGeom>
        </p:spPr>
      </p:pic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828D7-F732-4641-81A2-0F2D9267769D}"/>
              </a:ext>
            </a:extLst>
          </p:cNvPr>
          <p:cNvSpPr/>
          <p:nvPr/>
        </p:nvSpPr>
        <p:spPr>
          <a:xfrm>
            <a:off x="4242446" y="2012940"/>
            <a:ext cx="7409220" cy="167673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10BACE-0EB0-456F-A167-011D568513D1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28109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265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</vt:lpstr>
      <vt:lpstr>PASS 2013_SpeakerTemplate_Final</vt:lpstr>
      <vt:lpstr>Row Level Security  John Deardurff  </vt:lpstr>
      <vt:lpstr>PowerPoint Presentation</vt:lpstr>
      <vt:lpstr>PowerPoint Presentation</vt:lpstr>
      <vt:lpstr>PowerPoint Presentation</vt:lpstr>
      <vt:lpstr>What is Row-Level Security?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Deardurff</dc:creator>
  <cp:lastModifiedBy>John Deardurff</cp:lastModifiedBy>
  <cp:revision>37</cp:revision>
  <dcterms:created xsi:type="dcterms:W3CDTF">2019-01-15T13:20:16Z</dcterms:created>
  <dcterms:modified xsi:type="dcterms:W3CDTF">2022-01-21T10:27:38Z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2019-07-10T02:57:41.9612872Z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a24cdf95-a5ca-414e-8be7-78b655ddf918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