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Advent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88C080-8BB2-4136-AD6A-369C4320DC4A}">
  <a:tblStyle styleId="{2F88C080-8BB2-4136-AD6A-369C4320DC4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AdventPro-bold.fntdata"/><Relationship Id="rId27" Type="http://schemas.openxmlformats.org/officeDocument/2006/relationships/font" Target="fonts/Advent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I’m Xiongfeng Wang. Welcome to my midterm project presentation. My project is about predicting the Google Play Store Apps for Android market with machine learning.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53ce57b1f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53ce57b1f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 features 8893 samples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a5c20e226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a5c20e226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a5c20e226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a5c20e226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a5c20e226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a5c20e226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a5c20e226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a5c20e226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a5c20e226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a5c20e226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6b9affec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6b9affec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6ba8e432a2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6ba8e432a2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6b5a0b769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b5a0b769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will use machine learning to predict the rating for Apps in Google Play Store. This is a quite interesting problem to solve because rating is an important indicator for user experience, and will affect the App’s success and visibility. With the model we get we may be able to predict the rating so we can have a good expectation for new Apps and some clue for optimizing the existing Apps.</a:t>
            </a:r>
            <a:endParaRPr/>
          </a:p>
          <a:p>
            <a:pPr indent="0" lvl="0" marL="0" rtl="0" algn="l">
              <a:spcBef>
                <a:spcPts val="0"/>
              </a:spcBef>
              <a:spcAft>
                <a:spcPts val="0"/>
              </a:spcAft>
              <a:buNone/>
            </a:pPr>
            <a:r>
              <a:rPr lang="en"/>
              <a:t>This is a regression problem because the target variable, rating, scales from 1 to 5 with decile level between each integer. </a:t>
            </a:r>
            <a:endParaRPr/>
          </a:p>
          <a:p>
            <a:pPr indent="0" lvl="0" marL="0" rtl="0" algn="l">
              <a:spcBef>
                <a:spcPts val="0"/>
              </a:spcBef>
              <a:spcAft>
                <a:spcPts val="0"/>
              </a:spcAft>
              <a:buNone/>
            </a:pPr>
            <a:r>
              <a:rPr lang="en"/>
              <a:t>The dataset is downloaded from Kaggle.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6b5a0b769d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b5a0b769d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53ce57b1f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3ce57b1f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Heading to EDA. Here’s a table with classification and note for each variable. </a:t>
            </a:r>
            <a:r>
              <a:rPr lang="en"/>
              <a:t>Please notice that all the classification refers to variable after necessary modification. For the highlighted variables, I’ll talk about them in detail soon.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6ba8e432a2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ba8e432a2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plot this figure I grouped category and subcategory, fill the missing subcategory with main category. Family &amp; Games are newly added samples, subcategory varies a lot.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6ba8e432a2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6ba8e432a2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6ba8e432a2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6ba8e432a2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I go with category, the 10% of the dataset will be used as test set which is around 900 samples. I think it is pretty good because the group shown in train should not be in test, 900 samples allows pretty much different group distribution.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53ce57b1f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53ce57b1f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53ce57b1f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3ce57b1f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numerical variables are heavily skewed.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23404" y="1130675"/>
            <a:ext cx="3618000" cy="2052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p:txBody>
      </p:sp>
      <p:sp>
        <p:nvSpPr>
          <p:cNvPr id="10" name="Google Shape;10;p2"/>
          <p:cNvSpPr txBox="1"/>
          <p:nvPr>
            <p:ph idx="1" type="subTitle"/>
          </p:nvPr>
        </p:nvSpPr>
        <p:spPr>
          <a:xfrm>
            <a:off x="623400" y="3372625"/>
            <a:ext cx="36180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712150" y="1182325"/>
            <a:ext cx="4395600" cy="19635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6"/>
              </a:buClr>
              <a:buSzPts val="9600"/>
              <a:buNone/>
              <a:defRPr sz="9600">
                <a:solidFill>
                  <a:schemeClr val="accent6"/>
                </a:solidFill>
              </a:defRPr>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43" name="Google Shape;43;p11"/>
          <p:cNvSpPr txBox="1"/>
          <p:nvPr>
            <p:ph idx="1" type="body"/>
          </p:nvPr>
        </p:nvSpPr>
        <p:spPr>
          <a:xfrm>
            <a:off x="749477" y="3228425"/>
            <a:ext cx="4298400" cy="1300800"/>
          </a:xfrm>
          <a:prstGeom prst="rect">
            <a:avLst/>
          </a:prstGeom>
        </p:spPr>
        <p:txBody>
          <a:bodyPr anchorCtr="0" anchor="t" bIns="91425" lIns="91425" spcFirstLastPara="1" rIns="91425" wrap="square" tIns="91425">
            <a:noAutofit/>
          </a:bodyPr>
          <a:lstStyle>
            <a:lvl1pPr indent="-342900" lvl="0" marL="457200" algn="r">
              <a:spcBef>
                <a:spcPts val="0"/>
              </a:spcBef>
              <a:spcAft>
                <a:spcPts val="0"/>
              </a:spcAft>
              <a:buSzPts val="1800"/>
              <a:buChar char="●"/>
              <a:defRPr/>
            </a:lvl1pPr>
            <a:lvl2pPr indent="-317500" lvl="1" marL="914400" algn="r">
              <a:spcBef>
                <a:spcPts val="1600"/>
              </a:spcBef>
              <a:spcAft>
                <a:spcPts val="0"/>
              </a:spcAft>
              <a:buSzPts val="1400"/>
              <a:buChar char="○"/>
              <a:defRPr/>
            </a:lvl2pPr>
            <a:lvl3pPr indent="-317500" lvl="2" marL="1371600" algn="r">
              <a:spcBef>
                <a:spcPts val="1600"/>
              </a:spcBef>
              <a:spcAft>
                <a:spcPts val="0"/>
              </a:spcAft>
              <a:buSzPts val="1400"/>
              <a:buChar char="■"/>
              <a:defRPr/>
            </a:lvl3pPr>
            <a:lvl4pPr indent="-317500" lvl="3" marL="1828800" algn="r">
              <a:spcBef>
                <a:spcPts val="1600"/>
              </a:spcBef>
              <a:spcAft>
                <a:spcPts val="0"/>
              </a:spcAft>
              <a:buSzPts val="1400"/>
              <a:buChar char="●"/>
              <a:defRPr/>
            </a:lvl4pPr>
            <a:lvl5pPr indent="-317500" lvl="4" marL="2286000" algn="r">
              <a:spcBef>
                <a:spcPts val="1600"/>
              </a:spcBef>
              <a:spcAft>
                <a:spcPts val="0"/>
              </a:spcAft>
              <a:buSzPts val="1400"/>
              <a:buChar char="○"/>
              <a:defRPr/>
            </a:lvl5pPr>
            <a:lvl6pPr indent="-317500" lvl="5" marL="2743200" algn="r">
              <a:spcBef>
                <a:spcPts val="1600"/>
              </a:spcBef>
              <a:spcAft>
                <a:spcPts val="0"/>
              </a:spcAft>
              <a:buSzPts val="1400"/>
              <a:buChar char="■"/>
              <a:defRPr/>
            </a:lvl6pPr>
            <a:lvl7pPr indent="-317500" lvl="6" marL="3200400" algn="r">
              <a:spcBef>
                <a:spcPts val="1600"/>
              </a:spcBef>
              <a:spcAft>
                <a:spcPts val="0"/>
              </a:spcAft>
              <a:buSzPts val="1400"/>
              <a:buChar char="●"/>
              <a:defRPr/>
            </a:lvl7pPr>
            <a:lvl8pPr indent="-317500" lvl="7" marL="3657600" algn="r">
              <a:spcBef>
                <a:spcPts val="1600"/>
              </a:spcBef>
              <a:spcAft>
                <a:spcPts val="0"/>
              </a:spcAft>
              <a:buSzPts val="1400"/>
              <a:buChar char="○"/>
              <a:defRPr/>
            </a:lvl8pPr>
            <a:lvl9pPr indent="-317500" lvl="8" marL="4114800" algn="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spTree>
      <p:nvGrpSpPr>
        <p:cNvPr id="45" name="Shape 45"/>
        <p:cNvGrpSpPr/>
        <p:nvPr/>
      </p:nvGrpSpPr>
      <p:grpSpPr>
        <a:xfrm>
          <a:off x="0" y="0"/>
          <a:ext cx="0" cy="0"/>
          <a:chOff x="0" y="0"/>
          <a:chExt cx="0" cy="0"/>
        </a:xfrm>
      </p:grpSpPr>
      <p:sp>
        <p:nvSpPr>
          <p:cNvPr id="46" name="Google Shape;46;p13"/>
          <p:cNvSpPr txBox="1"/>
          <p:nvPr>
            <p:ph type="title"/>
          </p:nvPr>
        </p:nvSpPr>
        <p:spPr>
          <a:xfrm>
            <a:off x="1186513" y="1874275"/>
            <a:ext cx="1604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47" name="Google Shape;47;p13"/>
          <p:cNvSpPr txBox="1"/>
          <p:nvPr>
            <p:ph idx="1" type="subTitle"/>
          </p:nvPr>
        </p:nvSpPr>
        <p:spPr>
          <a:xfrm>
            <a:off x="1186513" y="3291775"/>
            <a:ext cx="1604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 name="Google Shape;48;p13"/>
          <p:cNvSpPr txBox="1"/>
          <p:nvPr>
            <p:ph idx="2" type="title"/>
          </p:nvPr>
        </p:nvSpPr>
        <p:spPr>
          <a:xfrm>
            <a:off x="2908602" y="1874275"/>
            <a:ext cx="1604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49" name="Google Shape;49;p13"/>
          <p:cNvSpPr txBox="1"/>
          <p:nvPr>
            <p:ph idx="3" type="subTitle"/>
          </p:nvPr>
        </p:nvSpPr>
        <p:spPr>
          <a:xfrm>
            <a:off x="2908602" y="3291775"/>
            <a:ext cx="1604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 name="Google Shape;50;p13"/>
          <p:cNvSpPr txBox="1"/>
          <p:nvPr>
            <p:ph idx="4" type="title"/>
          </p:nvPr>
        </p:nvSpPr>
        <p:spPr>
          <a:xfrm>
            <a:off x="4630692" y="1874275"/>
            <a:ext cx="1604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51" name="Google Shape;51;p13"/>
          <p:cNvSpPr txBox="1"/>
          <p:nvPr>
            <p:ph idx="5" type="subTitle"/>
          </p:nvPr>
        </p:nvSpPr>
        <p:spPr>
          <a:xfrm>
            <a:off x="4630692" y="3291775"/>
            <a:ext cx="1604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 name="Google Shape;52;p13"/>
          <p:cNvSpPr txBox="1"/>
          <p:nvPr>
            <p:ph idx="6" type="title"/>
          </p:nvPr>
        </p:nvSpPr>
        <p:spPr>
          <a:xfrm>
            <a:off x="6352782" y="1874275"/>
            <a:ext cx="1604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53" name="Google Shape;53;p13"/>
          <p:cNvSpPr txBox="1"/>
          <p:nvPr>
            <p:ph idx="7" type="subTitle"/>
          </p:nvPr>
        </p:nvSpPr>
        <p:spPr>
          <a:xfrm>
            <a:off x="6352782" y="3291775"/>
            <a:ext cx="1604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 name="Google Shape;54;p13"/>
          <p:cNvSpPr txBox="1"/>
          <p:nvPr>
            <p:ph hasCustomPrompt="1" idx="8" type="title"/>
          </p:nvPr>
        </p:nvSpPr>
        <p:spPr>
          <a:xfrm>
            <a:off x="955525" y="1057000"/>
            <a:ext cx="2066700" cy="140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000"/>
              <a:buNone/>
              <a:defRPr sz="8000">
                <a:solidFill>
                  <a:srgbClr val="FFFAEA"/>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55" name="Google Shape;55;p13"/>
          <p:cNvSpPr txBox="1"/>
          <p:nvPr>
            <p:ph hasCustomPrompt="1" idx="9" type="title"/>
          </p:nvPr>
        </p:nvSpPr>
        <p:spPr>
          <a:xfrm>
            <a:off x="2677600" y="1057000"/>
            <a:ext cx="2066700" cy="140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000"/>
              <a:buNone/>
              <a:defRPr sz="8000">
                <a:solidFill>
                  <a:srgbClr val="FFFAEA"/>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56" name="Google Shape;56;p13"/>
          <p:cNvSpPr txBox="1"/>
          <p:nvPr>
            <p:ph hasCustomPrompt="1" idx="13" type="title"/>
          </p:nvPr>
        </p:nvSpPr>
        <p:spPr>
          <a:xfrm>
            <a:off x="4399700" y="1057000"/>
            <a:ext cx="2066700" cy="140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000"/>
              <a:buNone/>
              <a:defRPr sz="8000">
                <a:solidFill>
                  <a:srgbClr val="FFFAEA"/>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57" name="Google Shape;57;p13"/>
          <p:cNvSpPr txBox="1"/>
          <p:nvPr>
            <p:ph hasCustomPrompt="1" idx="14" type="title"/>
          </p:nvPr>
        </p:nvSpPr>
        <p:spPr>
          <a:xfrm>
            <a:off x="6121775" y="1057000"/>
            <a:ext cx="2066700" cy="140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000"/>
              <a:buNone/>
              <a:defRPr sz="8000">
                <a:solidFill>
                  <a:srgbClr val="FFFAEA"/>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ONE_COLUMN_TEXT_1">
    <p:spTree>
      <p:nvGrpSpPr>
        <p:cNvPr id="58" name="Shape 58"/>
        <p:cNvGrpSpPr/>
        <p:nvPr/>
      </p:nvGrpSpPr>
      <p:grpSpPr>
        <a:xfrm>
          <a:off x="0" y="0"/>
          <a:ext cx="0" cy="0"/>
          <a:chOff x="0" y="0"/>
          <a:chExt cx="0" cy="0"/>
        </a:xfrm>
      </p:grpSpPr>
      <p:sp>
        <p:nvSpPr>
          <p:cNvPr id="59" name="Google Shape;59;p14"/>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60" name="Google Shape;60;p14"/>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61" name="Google Shape;61;p14"/>
          <p:cNvSpPr txBox="1"/>
          <p:nvPr>
            <p:ph idx="2" type="title"/>
          </p:nvPr>
        </p:nvSpPr>
        <p:spPr>
          <a:xfrm>
            <a:off x="1197338" y="2333425"/>
            <a:ext cx="27768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62" name="Google Shape;62;p14"/>
          <p:cNvSpPr txBox="1"/>
          <p:nvPr>
            <p:ph idx="1" type="subTitle"/>
          </p:nvPr>
        </p:nvSpPr>
        <p:spPr>
          <a:xfrm>
            <a:off x="1197338" y="3750925"/>
            <a:ext cx="27768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3" name="Google Shape;63;p14"/>
          <p:cNvSpPr txBox="1"/>
          <p:nvPr>
            <p:ph idx="3" type="title"/>
          </p:nvPr>
        </p:nvSpPr>
        <p:spPr>
          <a:xfrm>
            <a:off x="5169862" y="2333425"/>
            <a:ext cx="27768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64" name="Google Shape;64;p14"/>
          <p:cNvSpPr txBox="1"/>
          <p:nvPr>
            <p:ph idx="4" type="subTitle"/>
          </p:nvPr>
        </p:nvSpPr>
        <p:spPr>
          <a:xfrm>
            <a:off x="5169862" y="3750925"/>
            <a:ext cx="27768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_1">
    <p:spTree>
      <p:nvGrpSpPr>
        <p:cNvPr id="65" name="Shape 65"/>
        <p:cNvGrpSpPr/>
        <p:nvPr/>
      </p:nvGrpSpPr>
      <p:grpSpPr>
        <a:xfrm>
          <a:off x="0" y="0"/>
          <a:ext cx="0" cy="0"/>
          <a:chOff x="0" y="0"/>
          <a:chExt cx="0" cy="0"/>
        </a:xfrm>
      </p:grpSpPr>
      <p:sp>
        <p:nvSpPr>
          <p:cNvPr id="66" name="Google Shape;66;p15"/>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67" name="Google Shape;67;p15"/>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68" name="Google Shape;68;p15"/>
          <p:cNvSpPr txBox="1"/>
          <p:nvPr>
            <p:ph idx="1" type="subTitle"/>
          </p:nvPr>
        </p:nvSpPr>
        <p:spPr>
          <a:xfrm>
            <a:off x="2976000" y="3394475"/>
            <a:ext cx="3192000" cy="142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ONE_COLUMN_TEXT_1_2">
    <p:spTree>
      <p:nvGrpSpPr>
        <p:cNvPr id="69" name="Shape 69"/>
        <p:cNvGrpSpPr/>
        <p:nvPr/>
      </p:nvGrpSpPr>
      <p:grpSpPr>
        <a:xfrm>
          <a:off x="0" y="0"/>
          <a:ext cx="0" cy="0"/>
          <a:chOff x="0" y="0"/>
          <a:chExt cx="0" cy="0"/>
        </a:xfrm>
      </p:grpSpPr>
      <p:sp>
        <p:nvSpPr>
          <p:cNvPr id="70" name="Google Shape;70;p16"/>
          <p:cNvSpPr txBox="1"/>
          <p:nvPr>
            <p:ph type="title"/>
          </p:nvPr>
        </p:nvSpPr>
        <p:spPr>
          <a:xfrm>
            <a:off x="1423850" y="2538100"/>
            <a:ext cx="23238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71" name="Google Shape;71;p16"/>
          <p:cNvCxnSpPr/>
          <p:nvPr/>
        </p:nvCxnSpPr>
        <p:spPr>
          <a:xfrm>
            <a:off x="2323550" y="3386325"/>
            <a:ext cx="524400" cy="0"/>
          </a:xfrm>
          <a:prstGeom prst="straightConnector1">
            <a:avLst/>
          </a:prstGeom>
          <a:noFill/>
          <a:ln cap="flat" cmpd="sng" w="38100">
            <a:solidFill>
              <a:schemeClr val="accent6"/>
            </a:solidFill>
            <a:prstDash val="solid"/>
            <a:round/>
            <a:headEnd len="med" w="med" type="none"/>
            <a:tailEnd len="med" w="med" type="none"/>
          </a:ln>
        </p:spPr>
      </p:cxnSp>
      <p:sp>
        <p:nvSpPr>
          <p:cNvPr id="72" name="Google Shape;72;p16"/>
          <p:cNvSpPr txBox="1"/>
          <p:nvPr>
            <p:ph idx="1" type="subTitle"/>
          </p:nvPr>
        </p:nvSpPr>
        <p:spPr>
          <a:xfrm>
            <a:off x="1197350" y="3602775"/>
            <a:ext cx="2776800" cy="109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3" name="Google Shape;73;p16"/>
          <p:cNvSpPr txBox="1"/>
          <p:nvPr>
            <p:ph idx="2" type="subTitle"/>
          </p:nvPr>
        </p:nvSpPr>
        <p:spPr>
          <a:xfrm>
            <a:off x="5169852" y="3602775"/>
            <a:ext cx="2776800" cy="109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4" name="Google Shape;74;p16"/>
          <p:cNvSpPr txBox="1"/>
          <p:nvPr>
            <p:ph idx="3" type="title"/>
          </p:nvPr>
        </p:nvSpPr>
        <p:spPr>
          <a:xfrm>
            <a:off x="5396350" y="2538100"/>
            <a:ext cx="23238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75" name="Google Shape;75;p16"/>
          <p:cNvCxnSpPr/>
          <p:nvPr/>
        </p:nvCxnSpPr>
        <p:spPr>
          <a:xfrm>
            <a:off x="6296050" y="3386325"/>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SECTION_TITLE_AND_DESCRIPTION_1_1">
    <p:spTree>
      <p:nvGrpSpPr>
        <p:cNvPr id="76" name="Shape 76"/>
        <p:cNvGrpSpPr/>
        <p:nvPr/>
      </p:nvGrpSpPr>
      <p:grpSpPr>
        <a:xfrm>
          <a:off x="0" y="0"/>
          <a:ext cx="0" cy="0"/>
          <a:chOff x="0" y="0"/>
          <a:chExt cx="0" cy="0"/>
        </a:xfrm>
      </p:grpSpPr>
      <p:sp>
        <p:nvSpPr>
          <p:cNvPr id="77" name="Google Shape;77;p17"/>
          <p:cNvSpPr txBox="1"/>
          <p:nvPr>
            <p:ph type="title"/>
          </p:nvPr>
        </p:nvSpPr>
        <p:spPr>
          <a:xfrm>
            <a:off x="1930750" y="1474962"/>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78" name="Google Shape;78;p17"/>
          <p:cNvSpPr txBox="1"/>
          <p:nvPr>
            <p:ph idx="1" type="subTitle"/>
          </p:nvPr>
        </p:nvSpPr>
        <p:spPr>
          <a:xfrm>
            <a:off x="1930750" y="2210942"/>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79" name="Google Shape;79;p17"/>
          <p:cNvSpPr txBox="1"/>
          <p:nvPr>
            <p:ph idx="2" type="title"/>
          </p:nvPr>
        </p:nvSpPr>
        <p:spPr>
          <a:xfrm>
            <a:off x="1930750" y="3019844"/>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80" name="Google Shape;80;p17"/>
          <p:cNvSpPr txBox="1"/>
          <p:nvPr>
            <p:ph idx="3" type="subTitle"/>
          </p:nvPr>
        </p:nvSpPr>
        <p:spPr>
          <a:xfrm>
            <a:off x="1930750" y="3747687"/>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81" name="Google Shape;81;p17"/>
          <p:cNvSpPr txBox="1"/>
          <p:nvPr>
            <p:ph idx="4" type="title"/>
          </p:nvPr>
        </p:nvSpPr>
        <p:spPr>
          <a:xfrm>
            <a:off x="5866369" y="1474962"/>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82" name="Google Shape;82;p17"/>
          <p:cNvSpPr txBox="1"/>
          <p:nvPr>
            <p:ph idx="5" type="subTitle"/>
          </p:nvPr>
        </p:nvSpPr>
        <p:spPr>
          <a:xfrm>
            <a:off x="5866369" y="2210942"/>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83" name="Google Shape;83;p17"/>
          <p:cNvSpPr txBox="1"/>
          <p:nvPr>
            <p:ph idx="6" type="title"/>
          </p:nvPr>
        </p:nvSpPr>
        <p:spPr>
          <a:xfrm>
            <a:off x="5866369" y="3019844"/>
            <a:ext cx="2423100" cy="75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p:txBody>
      </p:sp>
      <p:sp>
        <p:nvSpPr>
          <p:cNvPr id="84" name="Google Shape;84;p17"/>
          <p:cNvSpPr txBox="1"/>
          <p:nvPr>
            <p:ph idx="7" type="subTitle"/>
          </p:nvPr>
        </p:nvSpPr>
        <p:spPr>
          <a:xfrm>
            <a:off x="5866369" y="3747687"/>
            <a:ext cx="2423100" cy="75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85" name="Google Shape;85;p17"/>
          <p:cNvSpPr txBox="1"/>
          <p:nvPr>
            <p:ph idx="8"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86" name="Google Shape;86;p17"/>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SECTION_TITLE_AND_DESCRIPTION_3">
    <p:spTree>
      <p:nvGrpSpPr>
        <p:cNvPr id="87" name="Shape 87"/>
        <p:cNvGrpSpPr/>
        <p:nvPr/>
      </p:nvGrpSpPr>
      <p:grpSpPr>
        <a:xfrm>
          <a:off x="0" y="0"/>
          <a:ext cx="0" cy="0"/>
          <a:chOff x="0" y="0"/>
          <a:chExt cx="0" cy="0"/>
        </a:xfrm>
      </p:grpSpPr>
      <p:sp>
        <p:nvSpPr>
          <p:cNvPr id="88" name="Google Shape;88;p18"/>
          <p:cNvSpPr txBox="1"/>
          <p:nvPr>
            <p:ph idx="1" type="subTitle"/>
          </p:nvPr>
        </p:nvSpPr>
        <p:spPr>
          <a:xfrm>
            <a:off x="5208325" y="1199550"/>
            <a:ext cx="3111000" cy="1450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6"/>
              </a:buClr>
              <a:buSzPts val="3000"/>
              <a:buFont typeface="Advent Pro"/>
              <a:buNone/>
              <a:defRPr b="1" sz="3000">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9pPr>
          </a:lstStyle>
          <a:p/>
        </p:txBody>
      </p:sp>
      <p:sp>
        <p:nvSpPr>
          <p:cNvPr id="89" name="Google Shape;89;p18"/>
          <p:cNvSpPr txBox="1"/>
          <p:nvPr>
            <p:ph idx="2" type="body"/>
          </p:nvPr>
        </p:nvSpPr>
        <p:spPr>
          <a:xfrm>
            <a:off x="5208325" y="2778821"/>
            <a:ext cx="3111000" cy="150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2">
  <p:cSld name="TITLE_ONLY_1">
    <p:spTree>
      <p:nvGrpSpPr>
        <p:cNvPr id="90" name="Shape 90"/>
        <p:cNvGrpSpPr/>
        <p:nvPr/>
      </p:nvGrpSpPr>
      <p:grpSpPr>
        <a:xfrm>
          <a:off x="0" y="0"/>
          <a:ext cx="0" cy="0"/>
          <a:chOff x="0" y="0"/>
          <a:chExt cx="0" cy="0"/>
        </a:xfrm>
      </p:grpSpPr>
      <p:sp>
        <p:nvSpPr>
          <p:cNvPr id="91" name="Google Shape;91;p19"/>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92" name="Google Shape;92;p19"/>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93" name="Google Shape;93;p19"/>
          <p:cNvSpPr txBox="1"/>
          <p:nvPr>
            <p:ph idx="1" type="subTitle"/>
          </p:nvPr>
        </p:nvSpPr>
        <p:spPr>
          <a:xfrm>
            <a:off x="5917025" y="3156192"/>
            <a:ext cx="2066700" cy="56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4" name="Google Shape;94;p19"/>
          <p:cNvSpPr txBox="1"/>
          <p:nvPr>
            <p:ph hasCustomPrompt="1" idx="2" type="title"/>
          </p:nvPr>
        </p:nvSpPr>
        <p:spPr>
          <a:xfrm>
            <a:off x="5917025" y="2570292"/>
            <a:ext cx="2066700" cy="662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95" name="Google Shape;95;p19"/>
          <p:cNvSpPr txBox="1"/>
          <p:nvPr>
            <p:ph idx="3" type="subTitle"/>
          </p:nvPr>
        </p:nvSpPr>
        <p:spPr>
          <a:xfrm>
            <a:off x="5917025" y="4276092"/>
            <a:ext cx="2066700" cy="56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6" name="Google Shape;96;p19"/>
          <p:cNvSpPr txBox="1"/>
          <p:nvPr>
            <p:ph hasCustomPrompt="1" idx="4" type="title"/>
          </p:nvPr>
        </p:nvSpPr>
        <p:spPr>
          <a:xfrm>
            <a:off x="5917025" y="3690192"/>
            <a:ext cx="2066700" cy="662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SECTION_TITLE_AND_DESCRIPTION_1_2">
    <p:spTree>
      <p:nvGrpSpPr>
        <p:cNvPr id="97" name="Shape 97"/>
        <p:cNvGrpSpPr/>
        <p:nvPr/>
      </p:nvGrpSpPr>
      <p:grpSpPr>
        <a:xfrm>
          <a:off x="0" y="0"/>
          <a:ext cx="0" cy="0"/>
          <a:chOff x="0" y="0"/>
          <a:chExt cx="0" cy="0"/>
        </a:xfrm>
      </p:grpSpPr>
      <p:sp>
        <p:nvSpPr>
          <p:cNvPr id="98" name="Google Shape;98;p20"/>
          <p:cNvSpPr txBox="1"/>
          <p:nvPr>
            <p:ph type="title"/>
          </p:nvPr>
        </p:nvSpPr>
        <p:spPr>
          <a:xfrm>
            <a:off x="1167625" y="2108850"/>
            <a:ext cx="18696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99" name="Google Shape;99;p20"/>
          <p:cNvSpPr txBox="1"/>
          <p:nvPr>
            <p:ph idx="1" type="subTitle"/>
          </p:nvPr>
        </p:nvSpPr>
        <p:spPr>
          <a:xfrm>
            <a:off x="1167625" y="3526350"/>
            <a:ext cx="1869600" cy="9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0" name="Google Shape;100;p20"/>
          <p:cNvSpPr txBox="1"/>
          <p:nvPr>
            <p:ph idx="2" type="title"/>
          </p:nvPr>
        </p:nvSpPr>
        <p:spPr>
          <a:xfrm>
            <a:off x="3637202" y="2108850"/>
            <a:ext cx="18696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01" name="Google Shape;101;p20"/>
          <p:cNvSpPr txBox="1"/>
          <p:nvPr>
            <p:ph idx="3" type="subTitle"/>
          </p:nvPr>
        </p:nvSpPr>
        <p:spPr>
          <a:xfrm>
            <a:off x="3637201" y="3526350"/>
            <a:ext cx="1869600" cy="9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2" name="Google Shape;102;p20"/>
          <p:cNvSpPr txBox="1"/>
          <p:nvPr>
            <p:ph idx="4" type="title"/>
          </p:nvPr>
        </p:nvSpPr>
        <p:spPr>
          <a:xfrm>
            <a:off x="6106780" y="2108850"/>
            <a:ext cx="18696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03" name="Google Shape;103;p20"/>
          <p:cNvSpPr txBox="1"/>
          <p:nvPr>
            <p:ph idx="5" type="subTitle"/>
          </p:nvPr>
        </p:nvSpPr>
        <p:spPr>
          <a:xfrm>
            <a:off x="6106776" y="3526350"/>
            <a:ext cx="1869600" cy="98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4" name="Google Shape;104;p20"/>
          <p:cNvSpPr txBox="1"/>
          <p:nvPr>
            <p:ph idx="6"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05" name="Google Shape;105;p20"/>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ctrTitle"/>
          </p:nvPr>
        </p:nvSpPr>
        <p:spPr>
          <a:xfrm>
            <a:off x="5347800" y="1283075"/>
            <a:ext cx="3898500" cy="20526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Clr>
                <a:schemeClr val="accent6"/>
              </a:buClr>
              <a:buSzPts val="3600"/>
              <a:buNone/>
              <a:defRPr sz="3600">
                <a:solidFill>
                  <a:schemeClr val="accent6"/>
                </a:solidFill>
              </a:defRPr>
            </a:lvl1pPr>
            <a:lvl2pPr lvl="1" rtl="0">
              <a:spcBef>
                <a:spcPts val="0"/>
              </a:spcBef>
              <a:spcAft>
                <a:spcPts val="0"/>
              </a:spcAft>
              <a:buClr>
                <a:schemeClr val="accent6"/>
              </a:buClr>
              <a:buSzPts val="5200"/>
              <a:buNone/>
              <a:defRPr sz="5200">
                <a:solidFill>
                  <a:schemeClr val="accent6"/>
                </a:solidFill>
              </a:defRPr>
            </a:lvl2pPr>
            <a:lvl3pPr lvl="2" rtl="0">
              <a:spcBef>
                <a:spcPts val="0"/>
              </a:spcBef>
              <a:spcAft>
                <a:spcPts val="0"/>
              </a:spcAft>
              <a:buClr>
                <a:schemeClr val="accent6"/>
              </a:buClr>
              <a:buSzPts val="5200"/>
              <a:buNone/>
              <a:defRPr sz="5200">
                <a:solidFill>
                  <a:schemeClr val="accent6"/>
                </a:solidFill>
              </a:defRPr>
            </a:lvl3pPr>
            <a:lvl4pPr lvl="3" rtl="0">
              <a:spcBef>
                <a:spcPts val="0"/>
              </a:spcBef>
              <a:spcAft>
                <a:spcPts val="0"/>
              </a:spcAft>
              <a:buClr>
                <a:schemeClr val="accent6"/>
              </a:buClr>
              <a:buSzPts val="5200"/>
              <a:buNone/>
              <a:defRPr sz="5200">
                <a:solidFill>
                  <a:schemeClr val="accent6"/>
                </a:solidFill>
              </a:defRPr>
            </a:lvl4pPr>
            <a:lvl5pPr lvl="4" rtl="0">
              <a:spcBef>
                <a:spcPts val="0"/>
              </a:spcBef>
              <a:spcAft>
                <a:spcPts val="0"/>
              </a:spcAft>
              <a:buClr>
                <a:schemeClr val="accent6"/>
              </a:buClr>
              <a:buSzPts val="5200"/>
              <a:buNone/>
              <a:defRPr sz="5200">
                <a:solidFill>
                  <a:schemeClr val="accent6"/>
                </a:solidFill>
              </a:defRPr>
            </a:lvl5pPr>
            <a:lvl6pPr lvl="5" rtl="0">
              <a:spcBef>
                <a:spcPts val="0"/>
              </a:spcBef>
              <a:spcAft>
                <a:spcPts val="0"/>
              </a:spcAft>
              <a:buClr>
                <a:schemeClr val="accent6"/>
              </a:buClr>
              <a:buSzPts val="5200"/>
              <a:buNone/>
              <a:defRPr sz="5200">
                <a:solidFill>
                  <a:schemeClr val="accent6"/>
                </a:solidFill>
              </a:defRPr>
            </a:lvl6pPr>
            <a:lvl7pPr lvl="6" rtl="0">
              <a:spcBef>
                <a:spcPts val="0"/>
              </a:spcBef>
              <a:spcAft>
                <a:spcPts val="0"/>
              </a:spcAft>
              <a:buClr>
                <a:schemeClr val="accent6"/>
              </a:buClr>
              <a:buSzPts val="5200"/>
              <a:buNone/>
              <a:defRPr sz="5200">
                <a:solidFill>
                  <a:schemeClr val="accent6"/>
                </a:solidFill>
              </a:defRPr>
            </a:lvl7pPr>
            <a:lvl8pPr lvl="7" rtl="0">
              <a:spcBef>
                <a:spcPts val="0"/>
              </a:spcBef>
              <a:spcAft>
                <a:spcPts val="0"/>
              </a:spcAft>
              <a:buClr>
                <a:schemeClr val="accent6"/>
              </a:buClr>
              <a:buSzPts val="5200"/>
              <a:buNone/>
              <a:defRPr sz="5200">
                <a:solidFill>
                  <a:schemeClr val="accent6"/>
                </a:solidFill>
              </a:defRPr>
            </a:lvl8pPr>
            <a:lvl9pPr lvl="8" rtl="0">
              <a:spcBef>
                <a:spcPts val="0"/>
              </a:spcBef>
              <a:spcAft>
                <a:spcPts val="0"/>
              </a:spcAft>
              <a:buClr>
                <a:schemeClr val="accent6"/>
              </a:buClr>
              <a:buSzPts val="5200"/>
              <a:buNone/>
              <a:defRPr sz="5200">
                <a:solidFill>
                  <a:schemeClr val="accent6"/>
                </a:solidFill>
              </a:defRPr>
            </a:lvl9pPr>
          </a:lstStyle>
          <a:p/>
        </p:txBody>
      </p:sp>
      <p:sp>
        <p:nvSpPr>
          <p:cNvPr id="13" name="Google Shape;13;p3"/>
          <p:cNvSpPr txBox="1"/>
          <p:nvPr>
            <p:ph idx="1" type="subTitle"/>
          </p:nvPr>
        </p:nvSpPr>
        <p:spPr>
          <a:xfrm>
            <a:off x="5347800" y="3372625"/>
            <a:ext cx="29145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4" name="Google Shape;14;p3"/>
          <p:cNvSpPr txBox="1"/>
          <p:nvPr>
            <p:ph hasCustomPrompt="1" idx="2" type="title"/>
          </p:nvPr>
        </p:nvSpPr>
        <p:spPr>
          <a:xfrm>
            <a:off x="5347800" y="1262375"/>
            <a:ext cx="1913700" cy="792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7200"/>
              <a:buNone/>
              <a:defRPr sz="7200">
                <a:solidFill>
                  <a:schemeClr val="accent6"/>
                </a:solidFill>
              </a:defRPr>
            </a:lvl1pPr>
            <a:lvl2pPr lvl="1" rtl="0">
              <a:spcBef>
                <a:spcPts val="0"/>
              </a:spcBef>
              <a:spcAft>
                <a:spcPts val="0"/>
              </a:spcAft>
              <a:buClr>
                <a:schemeClr val="accent6"/>
              </a:buClr>
              <a:buSzPts val="6000"/>
              <a:buNone/>
              <a:defRPr sz="6000">
                <a:solidFill>
                  <a:schemeClr val="accent6"/>
                </a:solidFill>
              </a:defRPr>
            </a:lvl2pPr>
            <a:lvl3pPr lvl="2" rtl="0">
              <a:spcBef>
                <a:spcPts val="0"/>
              </a:spcBef>
              <a:spcAft>
                <a:spcPts val="0"/>
              </a:spcAft>
              <a:buClr>
                <a:schemeClr val="accent6"/>
              </a:buClr>
              <a:buSzPts val="6000"/>
              <a:buNone/>
              <a:defRPr sz="6000">
                <a:solidFill>
                  <a:schemeClr val="accent6"/>
                </a:solidFill>
              </a:defRPr>
            </a:lvl3pPr>
            <a:lvl4pPr lvl="3" rtl="0">
              <a:spcBef>
                <a:spcPts val="0"/>
              </a:spcBef>
              <a:spcAft>
                <a:spcPts val="0"/>
              </a:spcAft>
              <a:buClr>
                <a:schemeClr val="accent6"/>
              </a:buClr>
              <a:buSzPts val="6000"/>
              <a:buNone/>
              <a:defRPr sz="6000">
                <a:solidFill>
                  <a:schemeClr val="accent6"/>
                </a:solidFill>
              </a:defRPr>
            </a:lvl4pPr>
            <a:lvl5pPr lvl="4" rtl="0">
              <a:spcBef>
                <a:spcPts val="0"/>
              </a:spcBef>
              <a:spcAft>
                <a:spcPts val="0"/>
              </a:spcAft>
              <a:buClr>
                <a:schemeClr val="accent6"/>
              </a:buClr>
              <a:buSzPts val="6000"/>
              <a:buNone/>
              <a:defRPr sz="6000">
                <a:solidFill>
                  <a:schemeClr val="accent6"/>
                </a:solidFill>
              </a:defRPr>
            </a:lvl5pPr>
            <a:lvl6pPr lvl="5" rtl="0">
              <a:spcBef>
                <a:spcPts val="0"/>
              </a:spcBef>
              <a:spcAft>
                <a:spcPts val="0"/>
              </a:spcAft>
              <a:buClr>
                <a:schemeClr val="accent6"/>
              </a:buClr>
              <a:buSzPts val="6000"/>
              <a:buNone/>
              <a:defRPr sz="6000">
                <a:solidFill>
                  <a:schemeClr val="accent6"/>
                </a:solidFill>
              </a:defRPr>
            </a:lvl6pPr>
            <a:lvl7pPr lvl="6" rtl="0">
              <a:spcBef>
                <a:spcPts val="0"/>
              </a:spcBef>
              <a:spcAft>
                <a:spcPts val="0"/>
              </a:spcAft>
              <a:buClr>
                <a:schemeClr val="accent6"/>
              </a:buClr>
              <a:buSzPts val="6000"/>
              <a:buNone/>
              <a:defRPr sz="6000">
                <a:solidFill>
                  <a:schemeClr val="accent6"/>
                </a:solidFill>
              </a:defRPr>
            </a:lvl7pPr>
            <a:lvl8pPr lvl="7" rtl="0">
              <a:spcBef>
                <a:spcPts val="0"/>
              </a:spcBef>
              <a:spcAft>
                <a:spcPts val="0"/>
              </a:spcAft>
              <a:buClr>
                <a:schemeClr val="accent6"/>
              </a:buClr>
              <a:buSzPts val="6000"/>
              <a:buNone/>
              <a:defRPr sz="6000">
                <a:solidFill>
                  <a:schemeClr val="accent6"/>
                </a:solidFill>
              </a:defRPr>
            </a:lvl8pPr>
            <a:lvl9pPr lvl="8"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SECTION_TITLE_AND_DESCRIPTION_1_2_1">
    <p:spTree>
      <p:nvGrpSpPr>
        <p:cNvPr id="106" name="Shape 106"/>
        <p:cNvGrpSpPr/>
        <p:nvPr/>
      </p:nvGrpSpPr>
      <p:grpSpPr>
        <a:xfrm>
          <a:off x="0" y="0"/>
          <a:ext cx="0" cy="0"/>
          <a:chOff x="0" y="0"/>
          <a:chExt cx="0" cy="0"/>
        </a:xfrm>
      </p:grpSpPr>
      <p:sp>
        <p:nvSpPr>
          <p:cNvPr id="107" name="Google Shape;107;p21"/>
          <p:cNvSpPr txBox="1"/>
          <p:nvPr>
            <p:ph type="title"/>
          </p:nvPr>
        </p:nvSpPr>
        <p:spPr>
          <a:xfrm>
            <a:off x="1167625" y="33058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08" name="Google Shape;108;p21"/>
          <p:cNvSpPr txBox="1"/>
          <p:nvPr>
            <p:ph idx="1" type="subTitle"/>
          </p:nvPr>
        </p:nvSpPr>
        <p:spPr>
          <a:xfrm>
            <a:off x="1167625" y="39073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9" name="Google Shape;109;p21"/>
          <p:cNvSpPr txBox="1"/>
          <p:nvPr>
            <p:ph idx="2" type="title"/>
          </p:nvPr>
        </p:nvSpPr>
        <p:spPr>
          <a:xfrm>
            <a:off x="3637201" y="33058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10" name="Google Shape;110;p21"/>
          <p:cNvSpPr txBox="1"/>
          <p:nvPr>
            <p:ph idx="3" type="subTitle"/>
          </p:nvPr>
        </p:nvSpPr>
        <p:spPr>
          <a:xfrm>
            <a:off x="3637200" y="39073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1" name="Google Shape;111;p21"/>
          <p:cNvSpPr txBox="1"/>
          <p:nvPr>
            <p:ph idx="4" type="title"/>
          </p:nvPr>
        </p:nvSpPr>
        <p:spPr>
          <a:xfrm>
            <a:off x="6106776" y="33058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12" name="Google Shape;112;p21"/>
          <p:cNvSpPr txBox="1"/>
          <p:nvPr>
            <p:ph idx="5" type="subTitle"/>
          </p:nvPr>
        </p:nvSpPr>
        <p:spPr>
          <a:xfrm>
            <a:off x="6106775" y="39073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3" name="Google Shape;113;p21"/>
          <p:cNvSpPr txBox="1"/>
          <p:nvPr>
            <p:ph idx="6"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14" name="Google Shape;114;p21"/>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
        <p:nvSpPr>
          <p:cNvPr id="115" name="Google Shape;115;p21"/>
          <p:cNvSpPr txBox="1"/>
          <p:nvPr>
            <p:ph idx="7" type="title"/>
          </p:nvPr>
        </p:nvSpPr>
        <p:spPr>
          <a:xfrm>
            <a:off x="1167625" y="16109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16" name="Google Shape;116;p21"/>
          <p:cNvSpPr txBox="1"/>
          <p:nvPr>
            <p:ph idx="8" type="subTitle"/>
          </p:nvPr>
        </p:nvSpPr>
        <p:spPr>
          <a:xfrm>
            <a:off x="1167625" y="22124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7" name="Google Shape;117;p21"/>
          <p:cNvSpPr txBox="1"/>
          <p:nvPr>
            <p:ph idx="9" type="title"/>
          </p:nvPr>
        </p:nvSpPr>
        <p:spPr>
          <a:xfrm>
            <a:off x="3637201" y="16109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18" name="Google Shape;118;p21"/>
          <p:cNvSpPr txBox="1"/>
          <p:nvPr>
            <p:ph idx="13" type="subTitle"/>
          </p:nvPr>
        </p:nvSpPr>
        <p:spPr>
          <a:xfrm>
            <a:off x="3637200" y="22124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9" name="Google Shape;119;p21"/>
          <p:cNvSpPr txBox="1"/>
          <p:nvPr>
            <p:ph idx="14" type="title"/>
          </p:nvPr>
        </p:nvSpPr>
        <p:spPr>
          <a:xfrm>
            <a:off x="6106776" y="1610950"/>
            <a:ext cx="1869600" cy="66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2200"/>
              <a:buNone/>
              <a:defRPr sz="2200">
                <a:solidFill>
                  <a:schemeClr val="accent6"/>
                </a:solidFill>
              </a:defRPr>
            </a:lvl1pPr>
            <a:lvl2pPr lvl="1" rtl="0" algn="ctr">
              <a:spcBef>
                <a:spcPts val="0"/>
              </a:spcBef>
              <a:spcAft>
                <a:spcPts val="0"/>
              </a:spcAft>
              <a:buClr>
                <a:schemeClr val="accent6"/>
              </a:buClr>
              <a:buSzPts val="2200"/>
              <a:buNone/>
              <a:defRPr sz="2200">
                <a:solidFill>
                  <a:schemeClr val="accent6"/>
                </a:solidFill>
              </a:defRPr>
            </a:lvl2pPr>
            <a:lvl3pPr lvl="2" rtl="0" algn="ctr">
              <a:spcBef>
                <a:spcPts val="0"/>
              </a:spcBef>
              <a:spcAft>
                <a:spcPts val="0"/>
              </a:spcAft>
              <a:buClr>
                <a:schemeClr val="accent6"/>
              </a:buClr>
              <a:buSzPts val="2200"/>
              <a:buNone/>
              <a:defRPr sz="2200">
                <a:solidFill>
                  <a:schemeClr val="accent6"/>
                </a:solidFill>
              </a:defRPr>
            </a:lvl3pPr>
            <a:lvl4pPr lvl="3" rtl="0" algn="ctr">
              <a:spcBef>
                <a:spcPts val="0"/>
              </a:spcBef>
              <a:spcAft>
                <a:spcPts val="0"/>
              </a:spcAft>
              <a:buClr>
                <a:schemeClr val="accent6"/>
              </a:buClr>
              <a:buSzPts val="2200"/>
              <a:buNone/>
              <a:defRPr sz="2200">
                <a:solidFill>
                  <a:schemeClr val="accent6"/>
                </a:solidFill>
              </a:defRPr>
            </a:lvl4pPr>
            <a:lvl5pPr lvl="4" rtl="0" algn="ctr">
              <a:spcBef>
                <a:spcPts val="0"/>
              </a:spcBef>
              <a:spcAft>
                <a:spcPts val="0"/>
              </a:spcAft>
              <a:buClr>
                <a:schemeClr val="accent6"/>
              </a:buClr>
              <a:buSzPts val="2200"/>
              <a:buNone/>
              <a:defRPr sz="2200">
                <a:solidFill>
                  <a:schemeClr val="accent6"/>
                </a:solidFill>
              </a:defRPr>
            </a:lvl5pPr>
            <a:lvl6pPr lvl="5" rtl="0" algn="ctr">
              <a:spcBef>
                <a:spcPts val="0"/>
              </a:spcBef>
              <a:spcAft>
                <a:spcPts val="0"/>
              </a:spcAft>
              <a:buClr>
                <a:schemeClr val="accent6"/>
              </a:buClr>
              <a:buSzPts val="2200"/>
              <a:buNone/>
              <a:defRPr sz="2200">
                <a:solidFill>
                  <a:schemeClr val="accent6"/>
                </a:solidFill>
              </a:defRPr>
            </a:lvl6pPr>
            <a:lvl7pPr lvl="6" rtl="0" algn="ctr">
              <a:spcBef>
                <a:spcPts val="0"/>
              </a:spcBef>
              <a:spcAft>
                <a:spcPts val="0"/>
              </a:spcAft>
              <a:buClr>
                <a:schemeClr val="accent6"/>
              </a:buClr>
              <a:buSzPts val="2200"/>
              <a:buNone/>
              <a:defRPr sz="2200">
                <a:solidFill>
                  <a:schemeClr val="accent6"/>
                </a:solidFill>
              </a:defRPr>
            </a:lvl7pPr>
            <a:lvl8pPr lvl="7" rtl="0" algn="ctr">
              <a:spcBef>
                <a:spcPts val="0"/>
              </a:spcBef>
              <a:spcAft>
                <a:spcPts val="0"/>
              </a:spcAft>
              <a:buClr>
                <a:schemeClr val="accent6"/>
              </a:buClr>
              <a:buSzPts val="2200"/>
              <a:buNone/>
              <a:defRPr sz="2200">
                <a:solidFill>
                  <a:schemeClr val="accent6"/>
                </a:solidFill>
              </a:defRPr>
            </a:lvl8pPr>
            <a:lvl9pPr lvl="8" rtl="0" algn="ctr">
              <a:spcBef>
                <a:spcPts val="0"/>
              </a:spcBef>
              <a:spcAft>
                <a:spcPts val="0"/>
              </a:spcAft>
              <a:buClr>
                <a:schemeClr val="accent6"/>
              </a:buClr>
              <a:buSzPts val="2200"/>
              <a:buNone/>
              <a:defRPr sz="2200">
                <a:solidFill>
                  <a:schemeClr val="accent6"/>
                </a:solidFill>
              </a:defRPr>
            </a:lvl9pPr>
          </a:lstStyle>
          <a:p/>
        </p:txBody>
      </p:sp>
      <p:sp>
        <p:nvSpPr>
          <p:cNvPr id="120" name="Google Shape;120;p21"/>
          <p:cNvSpPr txBox="1"/>
          <p:nvPr>
            <p:ph idx="15" type="subTitle"/>
          </p:nvPr>
        </p:nvSpPr>
        <p:spPr>
          <a:xfrm>
            <a:off x="6106775" y="2212450"/>
            <a:ext cx="1869600" cy="6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SECTION_TITLE_AND_DESCRIPTION_2">
    <p:spTree>
      <p:nvGrpSpPr>
        <p:cNvPr id="121" name="Shape 121"/>
        <p:cNvGrpSpPr/>
        <p:nvPr/>
      </p:nvGrpSpPr>
      <p:grpSpPr>
        <a:xfrm>
          <a:off x="0" y="0"/>
          <a:ext cx="0" cy="0"/>
          <a:chOff x="0" y="0"/>
          <a:chExt cx="0" cy="0"/>
        </a:xfrm>
      </p:grpSpPr>
      <p:sp>
        <p:nvSpPr>
          <p:cNvPr id="122" name="Google Shape;122;p22"/>
          <p:cNvSpPr txBox="1"/>
          <p:nvPr>
            <p:ph idx="1" type="subTitle"/>
          </p:nvPr>
        </p:nvSpPr>
        <p:spPr>
          <a:xfrm>
            <a:off x="5429475" y="2012425"/>
            <a:ext cx="2841000" cy="50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6"/>
              </a:buClr>
              <a:buSzPts val="2200"/>
              <a:buFont typeface="Advent Pro"/>
              <a:buNone/>
              <a:defRPr b="1" sz="2200">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9pPr>
          </a:lstStyle>
          <a:p/>
        </p:txBody>
      </p:sp>
      <p:sp>
        <p:nvSpPr>
          <p:cNvPr id="123" name="Google Shape;123;p22"/>
          <p:cNvSpPr txBox="1"/>
          <p:nvPr>
            <p:ph idx="2" type="body"/>
          </p:nvPr>
        </p:nvSpPr>
        <p:spPr>
          <a:xfrm>
            <a:off x="5429475" y="2649150"/>
            <a:ext cx="2841000" cy="1616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4" name="Google Shape;124;p22"/>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25" name="Google Shape;125;p22"/>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ONE_COLUMN_TEXT_1_1_1">
    <p:spTree>
      <p:nvGrpSpPr>
        <p:cNvPr id="126" name="Shape 126"/>
        <p:cNvGrpSpPr/>
        <p:nvPr/>
      </p:nvGrpSpPr>
      <p:grpSpPr>
        <a:xfrm>
          <a:off x="0" y="0"/>
          <a:ext cx="0" cy="0"/>
          <a:chOff x="0" y="0"/>
          <a:chExt cx="0" cy="0"/>
        </a:xfrm>
      </p:grpSpPr>
      <p:sp>
        <p:nvSpPr>
          <p:cNvPr id="127" name="Google Shape;127;p23"/>
          <p:cNvSpPr txBox="1"/>
          <p:nvPr>
            <p:ph type="title"/>
          </p:nvPr>
        </p:nvSpPr>
        <p:spPr>
          <a:xfrm>
            <a:off x="796050" y="77525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6000"/>
              <a:buNone/>
              <a:defRPr sz="6000">
                <a:solidFill>
                  <a:schemeClr val="accent6"/>
                </a:solidFill>
              </a:defRPr>
            </a:lvl1pPr>
            <a:lvl2pPr lvl="1" rtl="0" algn="ctr">
              <a:spcBef>
                <a:spcPts val="0"/>
              </a:spcBef>
              <a:spcAft>
                <a:spcPts val="0"/>
              </a:spcAft>
              <a:buClr>
                <a:schemeClr val="accent6"/>
              </a:buClr>
              <a:buSzPts val="6000"/>
              <a:buNone/>
              <a:defRPr sz="6000">
                <a:solidFill>
                  <a:schemeClr val="accent6"/>
                </a:solidFill>
              </a:defRPr>
            </a:lvl2pPr>
            <a:lvl3pPr lvl="2" rtl="0" algn="ctr">
              <a:spcBef>
                <a:spcPts val="0"/>
              </a:spcBef>
              <a:spcAft>
                <a:spcPts val="0"/>
              </a:spcAft>
              <a:buClr>
                <a:schemeClr val="accent6"/>
              </a:buClr>
              <a:buSzPts val="6000"/>
              <a:buNone/>
              <a:defRPr sz="6000">
                <a:solidFill>
                  <a:schemeClr val="accent6"/>
                </a:solidFill>
              </a:defRPr>
            </a:lvl3pPr>
            <a:lvl4pPr lvl="3" rtl="0" algn="ctr">
              <a:spcBef>
                <a:spcPts val="0"/>
              </a:spcBef>
              <a:spcAft>
                <a:spcPts val="0"/>
              </a:spcAft>
              <a:buClr>
                <a:schemeClr val="accent6"/>
              </a:buClr>
              <a:buSzPts val="6000"/>
              <a:buNone/>
              <a:defRPr sz="6000">
                <a:solidFill>
                  <a:schemeClr val="accent6"/>
                </a:solidFill>
              </a:defRPr>
            </a:lvl4pPr>
            <a:lvl5pPr lvl="4" rtl="0" algn="ctr">
              <a:spcBef>
                <a:spcPts val="0"/>
              </a:spcBef>
              <a:spcAft>
                <a:spcPts val="0"/>
              </a:spcAft>
              <a:buClr>
                <a:schemeClr val="accent6"/>
              </a:buClr>
              <a:buSzPts val="6000"/>
              <a:buNone/>
              <a:defRPr sz="6000">
                <a:solidFill>
                  <a:schemeClr val="accent6"/>
                </a:solidFill>
              </a:defRPr>
            </a:lvl5pPr>
            <a:lvl6pPr lvl="5" rtl="0" algn="ctr">
              <a:spcBef>
                <a:spcPts val="0"/>
              </a:spcBef>
              <a:spcAft>
                <a:spcPts val="0"/>
              </a:spcAft>
              <a:buClr>
                <a:schemeClr val="accent6"/>
              </a:buClr>
              <a:buSzPts val="6000"/>
              <a:buNone/>
              <a:defRPr sz="6000">
                <a:solidFill>
                  <a:schemeClr val="accent6"/>
                </a:solidFill>
              </a:defRPr>
            </a:lvl6pPr>
            <a:lvl7pPr lvl="6" rtl="0" algn="ctr">
              <a:spcBef>
                <a:spcPts val="0"/>
              </a:spcBef>
              <a:spcAft>
                <a:spcPts val="0"/>
              </a:spcAft>
              <a:buClr>
                <a:schemeClr val="accent6"/>
              </a:buClr>
              <a:buSzPts val="6000"/>
              <a:buNone/>
              <a:defRPr sz="6000">
                <a:solidFill>
                  <a:schemeClr val="accent6"/>
                </a:solidFill>
              </a:defRPr>
            </a:lvl7pPr>
            <a:lvl8pPr lvl="7" rtl="0" algn="ctr">
              <a:spcBef>
                <a:spcPts val="0"/>
              </a:spcBef>
              <a:spcAft>
                <a:spcPts val="0"/>
              </a:spcAft>
              <a:buClr>
                <a:schemeClr val="accent6"/>
              </a:buClr>
              <a:buSzPts val="6000"/>
              <a:buNone/>
              <a:defRPr sz="6000">
                <a:solidFill>
                  <a:schemeClr val="accent6"/>
                </a:solidFill>
              </a:defRPr>
            </a:lvl8pPr>
            <a:lvl9pPr lvl="8" rtl="0" algn="ctr">
              <a:spcBef>
                <a:spcPts val="0"/>
              </a:spcBef>
              <a:spcAft>
                <a:spcPts val="0"/>
              </a:spcAft>
              <a:buClr>
                <a:schemeClr val="accent6"/>
              </a:buClr>
              <a:buSzPts val="6000"/>
              <a:buNone/>
              <a:defRPr sz="6000">
                <a:solidFill>
                  <a:schemeClr val="accent6"/>
                </a:solidFill>
              </a:defRPr>
            </a:lvl9pPr>
          </a:lstStyle>
          <a:p/>
        </p:txBody>
      </p:sp>
      <p:cxnSp>
        <p:nvCxnSpPr>
          <p:cNvPr id="128" name="Google Shape;128;p23"/>
          <p:cNvCxnSpPr/>
          <p:nvPr/>
        </p:nvCxnSpPr>
        <p:spPr>
          <a:xfrm>
            <a:off x="4309800" y="1597700"/>
            <a:ext cx="524400" cy="0"/>
          </a:xfrm>
          <a:prstGeom prst="straightConnector1">
            <a:avLst/>
          </a:prstGeom>
          <a:noFill/>
          <a:ln cap="flat" cmpd="sng" w="38100">
            <a:solidFill>
              <a:schemeClr val="accent6"/>
            </a:solidFill>
            <a:prstDash val="solid"/>
            <a:round/>
            <a:headEnd len="med" w="med" type="none"/>
            <a:tailEnd len="med" w="med" type="none"/>
          </a:ln>
        </p:spPr>
      </p:cxnSp>
      <p:sp>
        <p:nvSpPr>
          <p:cNvPr id="129" name="Google Shape;129;p23"/>
          <p:cNvSpPr txBox="1"/>
          <p:nvPr>
            <p:ph idx="1" type="subTitle"/>
          </p:nvPr>
        </p:nvSpPr>
        <p:spPr>
          <a:xfrm>
            <a:off x="2669850" y="1791275"/>
            <a:ext cx="3804300" cy="11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30" name="Google Shape;130;p23"/>
          <p:cNvSpPr txBox="1"/>
          <p:nvPr/>
        </p:nvSpPr>
        <p:spPr>
          <a:xfrm>
            <a:off x="3017400" y="3634450"/>
            <a:ext cx="3109200" cy="10191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000">
                <a:solidFill>
                  <a:srgbClr val="434343"/>
                </a:solidFill>
                <a:latin typeface="Roboto"/>
                <a:ea typeface="Roboto"/>
                <a:cs typeface="Roboto"/>
                <a:sym typeface="Roboto"/>
              </a:rPr>
              <a:t>CREDITS: This presentation template was created by </a:t>
            </a:r>
            <a:r>
              <a:rPr b="1" lang="en" sz="1000">
                <a:solidFill>
                  <a:srgbClr val="434343"/>
                </a:solidFill>
                <a:uFill>
                  <a:noFill/>
                </a:uFill>
                <a:latin typeface="Roboto"/>
                <a:ea typeface="Roboto"/>
                <a:cs typeface="Roboto"/>
                <a:sym typeface="Roboto"/>
                <a:hlinkClick r:id="rId2">
                  <a:extLst>
                    <a:ext uri="{A12FA001-AC4F-418D-AE19-62706E023703}">
                      <ahyp:hlinkClr val="tx"/>
                    </a:ext>
                  </a:extLst>
                </a:hlinkClick>
              </a:rPr>
              <a:t>Slidesgo</a:t>
            </a:r>
            <a:r>
              <a:rPr lang="en" sz="1000">
                <a:solidFill>
                  <a:srgbClr val="434343"/>
                </a:solidFill>
                <a:latin typeface="Roboto"/>
                <a:ea typeface="Roboto"/>
                <a:cs typeface="Roboto"/>
                <a:sym typeface="Roboto"/>
              </a:rPr>
              <a:t>, including icons by </a:t>
            </a:r>
            <a:r>
              <a:rPr b="1" lang="en" sz="1000">
                <a:solidFill>
                  <a:srgbClr val="434343"/>
                </a:solidFill>
                <a:uFill>
                  <a:noFill/>
                </a:uFill>
                <a:latin typeface="Roboto"/>
                <a:ea typeface="Roboto"/>
                <a:cs typeface="Roboto"/>
                <a:sym typeface="Roboto"/>
                <a:hlinkClick r:id="rId3">
                  <a:extLst>
                    <a:ext uri="{A12FA001-AC4F-418D-AE19-62706E023703}">
                      <ahyp:hlinkClr val="tx"/>
                    </a:ext>
                  </a:extLst>
                </a:hlinkClick>
              </a:rPr>
              <a:t>Flaticon</a:t>
            </a:r>
            <a:r>
              <a:rPr lang="en" sz="1000">
                <a:solidFill>
                  <a:srgbClr val="434343"/>
                </a:solidFill>
                <a:latin typeface="Roboto"/>
                <a:ea typeface="Roboto"/>
                <a:cs typeface="Roboto"/>
                <a:sym typeface="Roboto"/>
              </a:rPr>
              <a:t>, and infographics &amp; images by </a:t>
            </a:r>
            <a:r>
              <a:rPr b="1" lang="en" sz="1000">
                <a:solidFill>
                  <a:srgbClr val="434343"/>
                </a:solidFill>
                <a:uFill>
                  <a:noFill/>
                </a:uFill>
                <a:latin typeface="Roboto"/>
                <a:ea typeface="Roboto"/>
                <a:cs typeface="Roboto"/>
                <a:sym typeface="Roboto"/>
                <a:hlinkClick r:id="rId4">
                  <a:extLst>
                    <a:ext uri="{A12FA001-AC4F-418D-AE19-62706E023703}">
                      <ahyp:hlinkClr val="tx"/>
                    </a:ext>
                  </a:extLst>
                </a:hlinkClick>
              </a:rPr>
              <a:t>Freepik</a:t>
            </a:r>
            <a:r>
              <a:rPr lang="en" sz="1000">
                <a:solidFill>
                  <a:srgbClr val="434343"/>
                </a:solidFill>
                <a:latin typeface="Roboto"/>
                <a:ea typeface="Roboto"/>
                <a:cs typeface="Roboto"/>
                <a:sym typeface="Roboto"/>
              </a:rPr>
              <a:t>. </a:t>
            </a:r>
            <a:endParaRPr sz="1000">
              <a:solidFill>
                <a:srgbClr val="434343"/>
              </a:solidFill>
              <a:latin typeface="Roboto"/>
              <a:ea typeface="Roboto"/>
              <a:cs typeface="Roboto"/>
              <a:sym typeface="Roboto"/>
            </a:endParaRPr>
          </a:p>
          <a:p>
            <a:pPr indent="0" lvl="0" marL="0" rtl="0" algn="ctr">
              <a:spcBef>
                <a:spcPts val="300"/>
              </a:spcBef>
              <a:spcAft>
                <a:spcPts val="0"/>
              </a:spcAft>
              <a:buNone/>
            </a:pPr>
            <a:r>
              <a:t/>
            </a:r>
            <a:endParaRPr b="1" sz="1000">
              <a:solidFill>
                <a:srgbClr val="434343"/>
              </a:solidFill>
              <a:latin typeface="Roboto"/>
              <a:ea typeface="Roboto"/>
              <a:cs typeface="Roboto"/>
              <a:sym typeface="Robo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1">
    <p:spTree>
      <p:nvGrpSpPr>
        <p:cNvPr id="131" name="Shape 131"/>
        <p:cNvGrpSpPr/>
        <p:nvPr/>
      </p:nvGrpSpPr>
      <p:grpSpPr>
        <a:xfrm>
          <a:off x="0" y="0"/>
          <a:ext cx="0" cy="0"/>
          <a:chOff x="0" y="0"/>
          <a:chExt cx="0" cy="0"/>
        </a:xfrm>
      </p:grpSpPr>
      <p:sp>
        <p:nvSpPr>
          <p:cNvPr id="132" name="Google Shape;132;p24"/>
          <p:cNvSpPr txBox="1"/>
          <p:nvPr>
            <p:ph idx="1" type="body"/>
          </p:nvPr>
        </p:nvSpPr>
        <p:spPr>
          <a:xfrm>
            <a:off x="737000" y="1408100"/>
            <a:ext cx="3600600" cy="3166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3" name="Google Shape;133;p24"/>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34" name="Google Shape;134;p24"/>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878850" y="1228675"/>
            <a:ext cx="73863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18" name="Google Shape;18;p4"/>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idx="1" type="body"/>
          </p:nvPr>
        </p:nvSpPr>
        <p:spPr>
          <a:xfrm>
            <a:off x="737000" y="1408100"/>
            <a:ext cx="3600600" cy="3166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5"/>
          <p:cNvSpPr txBox="1"/>
          <p:nvPr>
            <p:ph idx="2" type="body"/>
          </p:nvPr>
        </p:nvSpPr>
        <p:spPr>
          <a:xfrm>
            <a:off x="4806426" y="1408100"/>
            <a:ext cx="3600600" cy="3166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5"/>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23" name="Google Shape;23;p5"/>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26" name="Google Shape;26;p6"/>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6"/>
              </a:buClr>
              <a:buSzPts val="3000"/>
              <a:buNone/>
              <a:defRPr sz="3000">
                <a:solidFill>
                  <a:schemeClr val="accent6"/>
                </a:solidFill>
              </a:defRPr>
            </a:lvl1pPr>
            <a:lvl2pPr lvl="1" algn="ctr">
              <a:spcBef>
                <a:spcPts val="0"/>
              </a:spcBef>
              <a:spcAft>
                <a:spcPts val="0"/>
              </a:spcAft>
              <a:buClr>
                <a:schemeClr val="accent6"/>
              </a:buClr>
              <a:buSzPts val="2400"/>
              <a:buNone/>
              <a:defRPr sz="2400">
                <a:solidFill>
                  <a:schemeClr val="accent6"/>
                </a:solidFill>
              </a:defRPr>
            </a:lvl2pPr>
            <a:lvl3pPr lvl="2" algn="ctr">
              <a:spcBef>
                <a:spcPts val="0"/>
              </a:spcBef>
              <a:spcAft>
                <a:spcPts val="0"/>
              </a:spcAft>
              <a:buClr>
                <a:schemeClr val="accent6"/>
              </a:buClr>
              <a:buSzPts val="2400"/>
              <a:buNone/>
              <a:defRPr sz="2400">
                <a:solidFill>
                  <a:schemeClr val="accent6"/>
                </a:solidFill>
              </a:defRPr>
            </a:lvl3pPr>
            <a:lvl4pPr lvl="3" algn="ctr">
              <a:spcBef>
                <a:spcPts val="0"/>
              </a:spcBef>
              <a:spcAft>
                <a:spcPts val="0"/>
              </a:spcAft>
              <a:buClr>
                <a:schemeClr val="accent6"/>
              </a:buClr>
              <a:buSzPts val="2400"/>
              <a:buNone/>
              <a:defRPr sz="2400">
                <a:solidFill>
                  <a:schemeClr val="accent6"/>
                </a:solidFill>
              </a:defRPr>
            </a:lvl4pPr>
            <a:lvl5pPr lvl="4" algn="ctr">
              <a:spcBef>
                <a:spcPts val="0"/>
              </a:spcBef>
              <a:spcAft>
                <a:spcPts val="0"/>
              </a:spcAft>
              <a:buClr>
                <a:schemeClr val="accent6"/>
              </a:buClr>
              <a:buSzPts val="2400"/>
              <a:buNone/>
              <a:defRPr sz="2400">
                <a:solidFill>
                  <a:schemeClr val="accent6"/>
                </a:solidFill>
              </a:defRPr>
            </a:lvl5pPr>
            <a:lvl6pPr lvl="5" algn="ctr">
              <a:spcBef>
                <a:spcPts val="0"/>
              </a:spcBef>
              <a:spcAft>
                <a:spcPts val="0"/>
              </a:spcAft>
              <a:buClr>
                <a:schemeClr val="accent6"/>
              </a:buClr>
              <a:buSzPts val="2400"/>
              <a:buNone/>
              <a:defRPr sz="2400">
                <a:solidFill>
                  <a:schemeClr val="accent6"/>
                </a:solidFill>
              </a:defRPr>
            </a:lvl6pPr>
            <a:lvl7pPr lvl="6" algn="ctr">
              <a:spcBef>
                <a:spcPts val="0"/>
              </a:spcBef>
              <a:spcAft>
                <a:spcPts val="0"/>
              </a:spcAft>
              <a:buClr>
                <a:schemeClr val="accent6"/>
              </a:buClr>
              <a:buSzPts val="2400"/>
              <a:buNone/>
              <a:defRPr sz="2400">
                <a:solidFill>
                  <a:schemeClr val="accent6"/>
                </a:solidFill>
              </a:defRPr>
            </a:lvl7pPr>
            <a:lvl8pPr lvl="7" algn="ctr">
              <a:spcBef>
                <a:spcPts val="0"/>
              </a:spcBef>
              <a:spcAft>
                <a:spcPts val="0"/>
              </a:spcAft>
              <a:buClr>
                <a:schemeClr val="accent6"/>
              </a:buClr>
              <a:buSzPts val="2400"/>
              <a:buNone/>
              <a:defRPr sz="2400">
                <a:solidFill>
                  <a:schemeClr val="accent6"/>
                </a:solidFill>
              </a:defRPr>
            </a:lvl8pPr>
            <a:lvl9pPr lvl="8" algn="ctr">
              <a:spcBef>
                <a:spcPts val="0"/>
              </a:spcBef>
              <a:spcAft>
                <a:spcPts val="0"/>
              </a:spcAft>
              <a:buClr>
                <a:schemeClr val="accent6"/>
              </a:buClr>
              <a:buSzPts val="2400"/>
              <a:buNone/>
              <a:defRPr sz="2400">
                <a:solidFill>
                  <a:schemeClr val="accent6"/>
                </a:solidFill>
              </a:defRPr>
            </a:lvl9pPr>
          </a:lstStyle>
          <a:p/>
        </p:txBody>
      </p:sp>
      <p:sp>
        <p:nvSpPr>
          <p:cNvPr id="29" name="Google Shape;29;p7"/>
          <p:cNvSpPr txBox="1"/>
          <p:nvPr>
            <p:ph idx="1" type="body"/>
          </p:nvPr>
        </p:nvSpPr>
        <p:spPr>
          <a:xfrm>
            <a:off x="5578375" y="2125700"/>
            <a:ext cx="2666400" cy="1908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16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cxnSp>
        <p:nvCxnSpPr>
          <p:cNvPr id="30" name="Google Shape;30;p7"/>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5032400" y="1906375"/>
            <a:ext cx="3135000" cy="23943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accent1"/>
              </a:buClr>
              <a:buSzPts val="4000"/>
              <a:buNone/>
              <a:defRPr sz="4000">
                <a:solidFill>
                  <a:schemeClr val="accent1"/>
                </a:solidFill>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txBox="1"/>
          <p:nvPr>
            <p:ph idx="1" type="subTitle"/>
          </p:nvPr>
        </p:nvSpPr>
        <p:spPr>
          <a:xfrm>
            <a:off x="796050" y="1397950"/>
            <a:ext cx="3654600" cy="50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6"/>
              </a:buClr>
              <a:buSzPts val="1800"/>
              <a:buFont typeface="Advent Pro"/>
              <a:buNone/>
              <a:defRPr b="1">
                <a:solidFill>
                  <a:schemeClr val="accent6"/>
                </a:solidFill>
                <a:latin typeface="Advent Pro"/>
                <a:ea typeface="Advent Pro"/>
                <a:cs typeface="Advent Pro"/>
                <a:sym typeface="Advent Pro"/>
              </a:defRPr>
            </a:lvl1pPr>
            <a:lvl2pPr lvl="1">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2pPr>
            <a:lvl3pPr lvl="2">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3pPr>
            <a:lvl4pPr lvl="3">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4pPr>
            <a:lvl5pPr lvl="4">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5pPr>
            <a:lvl6pPr lvl="5">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6pPr>
            <a:lvl7pPr lvl="6">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7pPr>
            <a:lvl8pPr lvl="7">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8pPr>
            <a:lvl9pPr lvl="8">
              <a:lnSpc>
                <a:spcPct val="100000"/>
              </a:lnSpc>
              <a:spcBef>
                <a:spcPts val="0"/>
              </a:spcBef>
              <a:spcAft>
                <a:spcPts val="0"/>
              </a:spcAft>
              <a:buClr>
                <a:schemeClr val="accent6"/>
              </a:buClr>
              <a:buSzPts val="2100"/>
              <a:buFont typeface="Advent Pro"/>
              <a:buNone/>
              <a:defRPr b="1" sz="2100">
                <a:solidFill>
                  <a:schemeClr val="accent6"/>
                </a:solidFill>
                <a:latin typeface="Advent Pro"/>
                <a:ea typeface="Advent Pro"/>
                <a:cs typeface="Advent Pro"/>
                <a:sym typeface="Advent Pro"/>
              </a:defRPr>
            </a:lvl9pPr>
          </a:lstStyle>
          <a:p/>
        </p:txBody>
      </p:sp>
      <p:sp>
        <p:nvSpPr>
          <p:cNvPr id="35" name="Google Shape;35;p9"/>
          <p:cNvSpPr txBox="1"/>
          <p:nvPr>
            <p:ph idx="2" type="body"/>
          </p:nvPr>
        </p:nvSpPr>
        <p:spPr>
          <a:xfrm>
            <a:off x="796050" y="2034675"/>
            <a:ext cx="3111000" cy="2171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6" name="Google Shape;36;p9"/>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37" name="Google Shape;37;p9"/>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2400"/>
              <a:buNone/>
              <a:defRPr sz="2400">
                <a:solidFill>
                  <a:schemeClr val="accent6"/>
                </a:solidFill>
              </a:defRPr>
            </a:lvl2pPr>
            <a:lvl3pPr lvl="2" rtl="0" algn="ctr">
              <a:spcBef>
                <a:spcPts val="0"/>
              </a:spcBef>
              <a:spcAft>
                <a:spcPts val="0"/>
              </a:spcAft>
              <a:buClr>
                <a:schemeClr val="accent6"/>
              </a:buClr>
              <a:buSzPts val="2400"/>
              <a:buNone/>
              <a:defRPr sz="2400">
                <a:solidFill>
                  <a:schemeClr val="accent6"/>
                </a:solidFill>
              </a:defRPr>
            </a:lvl3pPr>
            <a:lvl4pPr lvl="3" rtl="0" algn="ctr">
              <a:spcBef>
                <a:spcPts val="0"/>
              </a:spcBef>
              <a:spcAft>
                <a:spcPts val="0"/>
              </a:spcAft>
              <a:buClr>
                <a:schemeClr val="accent6"/>
              </a:buClr>
              <a:buSzPts val="2400"/>
              <a:buNone/>
              <a:defRPr sz="2400">
                <a:solidFill>
                  <a:schemeClr val="accent6"/>
                </a:solidFill>
              </a:defRPr>
            </a:lvl4pPr>
            <a:lvl5pPr lvl="4" rtl="0" algn="ctr">
              <a:spcBef>
                <a:spcPts val="0"/>
              </a:spcBef>
              <a:spcAft>
                <a:spcPts val="0"/>
              </a:spcAft>
              <a:buClr>
                <a:schemeClr val="accent6"/>
              </a:buClr>
              <a:buSzPts val="2400"/>
              <a:buNone/>
              <a:defRPr sz="2400">
                <a:solidFill>
                  <a:schemeClr val="accent6"/>
                </a:solidFill>
              </a:defRPr>
            </a:lvl5pPr>
            <a:lvl6pPr lvl="5" rtl="0" algn="ctr">
              <a:spcBef>
                <a:spcPts val="0"/>
              </a:spcBef>
              <a:spcAft>
                <a:spcPts val="0"/>
              </a:spcAft>
              <a:buClr>
                <a:schemeClr val="accent6"/>
              </a:buClr>
              <a:buSzPts val="2400"/>
              <a:buNone/>
              <a:defRPr sz="2400">
                <a:solidFill>
                  <a:schemeClr val="accent6"/>
                </a:solidFill>
              </a:defRPr>
            </a:lvl6pPr>
            <a:lvl7pPr lvl="6" rtl="0" algn="ctr">
              <a:spcBef>
                <a:spcPts val="0"/>
              </a:spcBef>
              <a:spcAft>
                <a:spcPts val="0"/>
              </a:spcAft>
              <a:buClr>
                <a:schemeClr val="accent6"/>
              </a:buClr>
              <a:buSzPts val="2400"/>
              <a:buNone/>
              <a:defRPr sz="2400">
                <a:solidFill>
                  <a:schemeClr val="accent6"/>
                </a:solidFill>
              </a:defRPr>
            </a:lvl7pPr>
            <a:lvl8pPr lvl="7" rtl="0" algn="ctr">
              <a:spcBef>
                <a:spcPts val="0"/>
              </a:spcBef>
              <a:spcAft>
                <a:spcPts val="0"/>
              </a:spcAft>
              <a:buClr>
                <a:schemeClr val="accent6"/>
              </a:buClr>
              <a:buSzPts val="2400"/>
              <a:buNone/>
              <a:defRPr sz="2400">
                <a:solidFill>
                  <a:schemeClr val="accent6"/>
                </a:solidFill>
              </a:defRPr>
            </a:lvl8pPr>
            <a:lvl9pPr lvl="8" rtl="0" algn="ctr">
              <a:spcBef>
                <a:spcPts val="0"/>
              </a:spcBef>
              <a:spcAft>
                <a:spcPts val="0"/>
              </a:spcAft>
              <a:buClr>
                <a:schemeClr val="accent6"/>
              </a:buClr>
              <a:buSzPts val="2400"/>
              <a:buNone/>
              <a:defRPr sz="2400">
                <a:solidFill>
                  <a:schemeClr val="accent6"/>
                </a:solidFill>
              </a:defRPr>
            </a:lvl9pPr>
          </a:lstStyle>
          <a:p/>
        </p:txBody>
      </p:sp>
      <p:cxnSp>
        <p:nvCxnSpPr>
          <p:cNvPr id="40" name="Google Shape;40;p10"/>
          <p:cNvCxnSpPr/>
          <p:nvPr/>
        </p:nvCxnSpPr>
        <p:spPr>
          <a:xfrm>
            <a:off x="4309800" y="1023550"/>
            <a:ext cx="524400" cy="0"/>
          </a:xfrm>
          <a:prstGeom prst="straightConnector1">
            <a:avLst/>
          </a:prstGeom>
          <a:noFill/>
          <a:ln cap="flat" cmpd="sng" w="38100">
            <a:solidFill>
              <a:schemeClr val="accent6"/>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AE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b="1" sz="2800">
                <a:solidFill>
                  <a:srgbClr val="434343"/>
                </a:solidFill>
                <a:latin typeface="Advent Pro"/>
                <a:ea typeface="Advent Pro"/>
                <a:cs typeface="Advent Pro"/>
                <a:sym typeface="Advent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indent="-317500" lvl="1" marL="9144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indent="-317500" lvl="2" marL="13716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indent="-317500" lvl="3" marL="18288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indent="-317500" lvl="4" marL="22860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indent="-317500" lvl="5" marL="27432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indent="-317500" lvl="6" marL="32004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indent="-317500" lvl="7" marL="36576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indent="-317500" lvl="8" marL="4114800">
              <a:lnSpc>
                <a:spcPct val="100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8" name="Shape 138"/>
        <p:cNvGrpSpPr/>
        <p:nvPr/>
      </p:nvGrpSpPr>
      <p:grpSpPr>
        <a:xfrm>
          <a:off x="0" y="0"/>
          <a:ext cx="0" cy="0"/>
          <a:chOff x="0" y="0"/>
          <a:chExt cx="0" cy="0"/>
        </a:xfrm>
      </p:grpSpPr>
      <p:grpSp>
        <p:nvGrpSpPr>
          <p:cNvPr id="139" name="Google Shape;139;p25"/>
          <p:cNvGrpSpPr/>
          <p:nvPr/>
        </p:nvGrpSpPr>
        <p:grpSpPr>
          <a:xfrm>
            <a:off x="4020093" y="607663"/>
            <a:ext cx="5065148" cy="3795451"/>
            <a:chOff x="936525" y="238100"/>
            <a:chExt cx="5319975" cy="3986400"/>
          </a:xfrm>
        </p:grpSpPr>
        <p:sp>
          <p:nvSpPr>
            <p:cNvPr id="140" name="Google Shape;140;p25"/>
            <p:cNvSpPr/>
            <p:nvPr/>
          </p:nvSpPr>
          <p:spPr>
            <a:xfrm>
              <a:off x="1585950" y="238100"/>
              <a:ext cx="4670550" cy="3949625"/>
            </a:xfrm>
            <a:custGeom>
              <a:rect b="b" l="l" r="r" t="t"/>
              <a:pathLst>
                <a:path extrusionOk="0" h="157985" w="186822">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p:nvPr/>
          </p:nvSpPr>
          <p:spPr>
            <a:xfrm>
              <a:off x="936525" y="2497025"/>
              <a:ext cx="659925" cy="801900"/>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p:nvPr/>
          </p:nvSpPr>
          <p:spPr>
            <a:xfrm>
              <a:off x="1602825" y="3328450"/>
              <a:ext cx="359400" cy="312375"/>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5"/>
            <p:cNvSpPr/>
            <p:nvPr/>
          </p:nvSpPr>
          <p:spPr>
            <a:xfrm>
              <a:off x="3230125" y="3806550"/>
              <a:ext cx="854375" cy="417950"/>
            </a:xfrm>
            <a:custGeom>
              <a:rect b="b" l="l" r="r" t="t"/>
              <a:pathLst>
                <a:path extrusionOk="0" h="16718" w="34175">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5"/>
            <p:cNvSpPr/>
            <p:nvPr/>
          </p:nvSpPr>
          <p:spPr>
            <a:xfrm>
              <a:off x="5137450" y="870200"/>
              <a:ext cx="1025675" cy="624125"/>
            </a:xfrm>
            <a:custGeom>
              <a:rect b="b" l="l" r="r" t="t"/>
              <a:pathLst>
                <a:path extrusionOk="0" h="24965" w="41027">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25"/>
          <p:cNvSpPr txBox="1"/>
          <p:nvPr>
            <p:ph type="ctrTitle"/>
          </p:nvPr>
        </p:nvSpPr>
        <p:spPr>
          <a:xfrm>
            <a:off x="623404" y="978275"/>
            <a:ext cx="36180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Google</a:t>
            </a:r>
            <a:endParaRPr/>
          </a:p>
          <a:p>
            <a:pPr indent="0" lvl="0" marL="0" rtl="0" algn="l">
              <a:spcBef>
                <a:spcPts val="0"/>
              </a:spcBef>
              <a:spcAft>
                <a:spcPts val="0"/>
              </a:spcAft>
              <a:buNone/>
            </a:pPr>
            <a:r>
              <a:rPr lang="en"/>
              <a:t>Play</a:t>
            </a:r>
            <a:endParaRPr/>
          </a:p>
          <a:p>
            <a:pPr indent="0" lvl="0" marL="0" rtl="0" algn="l">
              <a:spcBef>
                <a:spcPts val="0"/>
              </a:spcBef>
              <a:spcAft>
                <a:spcPts val="0"/>
              </a:spcAft>
              <a:buNone/>
            </a:pPr>
            <a:r>
              <a:rPr lang="en"/>
              <a:t>App</a:t>
            </a:r>
            <a:endParaRPr/>
          </a:p>
        </p:txBody>
      </p:sp>
      <p:sp>
        <p:nvSpPr>
          <p:cNvPr id="146" name="Google Shape;146;p25"/>
          <p:cNvSpPr txBox="1"/>
          <p:nvPr>
            <p:ph idx="1" type="subTitle"/>
          </p:nvPr>
        </p:nvSpPr>
        <p:spPr>
          <a:xfrm>
            <a:off x="623400" y="3239600"/>
            <a:ext cx="3820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Predict the rating on Google Play Store Apps for the Android market with machine </a:t>
            </a:r>
            <a:r>
              <a:rPr lang="en" sz="2000"/>
              <a:t>learning</a:t>
            </a:r>
            <a:endParaRPr sz="2000"/>
          </a:p>
        </p:txBody>
      </p:sp>
      <p:cxnSp>
        <p:nvCxnSpPr>
          <p:cNvPr id="147" name="Google Shape;147;p25"/>
          <p:cNvCxnSpPr/>
          <p:nvPr/>
        </p:nvCxnSpPr>
        <p:spPr>
          <a:xfrm>
            <a:off x="711800" y="3182775"/>
            <a:ext cx="524400" cy="0"/>
          </a:xfrm>
          <a:prstGeom prst="straightConnector1">
            <a:avLst/>
          </a:prstGeom>
          <a:noFill/>
          <a:ln cap="flat" cmpd="sng" w="38100">
            <a:solidFill>
              <a:schemeClr val="accent6"/>
            </a:solidFill>
            <a:prstDash val="solid"/>
            <a:round/>
            <a:headEnd len="med" w="med" type="none"/>
            <a:tailEnd len="med" w="med" type="none"/>
          </a:ln>
        </p:spPr>
      </p:cxnSp>
      <p:grpSp>
        <p:nvGrpSpPr>
          <p:cNvPr id="148" name="Google Shape;148;p25"/>
          <p:cNvGrpSpPr/>
          <p:nvPr/>
        </p:nvGrpSpPr>
        <p:grpSpPr>
          <a:xfrm>
            <a:off x="4760184" y="632680"/>
            <a:ext cx="4717227" cy="4962536"/>
            <a:chOff x="1713850" y="264375"/>
            <a:chExt cx="4954550" cy="5212200"/>
          </a:xfrm>
        </p:grpSpPr>
        <p:sp>
          <p:nvSpPr>
            <p:cNvPr id="149" name="Google Shape;149;p25"/>
            <p:cNvSpPr/>
            <p:nvPr/>
          </p:nvSpPr>
          <p:spPr>
            <a:xfrm>
              <a:off x="2555400" y="2170725"/>
              <a:ext cx="694500" cy="332500"/>
            </a:xfrm>
            <a:custGeom>
              <a:rect b="b" l="l" r="r" t="t"/>
              <a:pathLst>
                <a:path extrusionOk="0" h="13300" w="2778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a:off x="2712825" y="2473500"/>
              <a:ext cx="694475" cy="332500"/>
            </a:xfrm>
            <a:custGeom>
              <a:rect b="b" l="l" r="r" t="t"/>
              <a:pathLst>
                <a:path extrusionOk="0" h="13300" w="27779">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3029050" y="3016525"/>
              <a:ext cx="596800" cy="352825"/>
            </a:xfrm>
            <a:custGeom>
              <a:rect b="b" l="l" r="r" t="t"/>
              <a:pathLst>
                <a:path extrusionOk="0" h="14113" w="23872">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a:off x="3560800" y="2996475"/>
              <a:ext cx="1775175" cy="1111100"/>
            </a:xfrm>
            <a:custGeom>
              <a:rect b="b" l="l" r="r" t="t"/>
              <a:pathLst>
                <a:path extrusionOk="0" h="44444" w="71007">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a:off x="2287850" y="547325"/>
              <a:ext cx="2921650" cy="3305875"/>
            </a:xfrm>
            <a:custGeom>
              <a:rect b="b" l="l" r="r" t="t"/>
              <a:pathLst>
                <a:path extrusionOk="0" h="132235" w="116866">
                  <a:moveTo>
                    <a:pt x="65940" y="0"/>
                  </a:moveTo>
                  <a:lnTo>
                    <a:pt x="0" y="34282"/>
                  </a:lnTo>
                  <a:lnTo>
                    <a:pt x="50925" y="132234"/>
                  </a:lnTo>
                  <a:lnTo>
                    <a:pt x="116865" y="97951"/>
                  </a:lnTo>
                  <a:lnTo>
                    <a:pt x="659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a:off x="2387300" y="647025"/>
              <a:ext cx="2722650" cy="3107000"/>
            </a:xfrm>
            <a:custGeom>
              <a:rect b="b" l="l" r="r" t="t"/>
              <a:pathLst>
                <a:path extrusionOk="0" h="124280" w="108906">
                  <a:moveTo>
                    <a:pt x="60710" y="1"/>
                  </a:moveTo>
                  <a:lnTo>
                    <a:pt x="0" y="31558"/>
                  </a:lnTo>
                  <a:lnTo>
                    <a:pt x="48197" y="124279"/>
                  </a:lnTo>
                  <a:lnTo>
                    <a:pt x="108906" y="92722"/>
                  </a:lnTo>
                  <a:lnTo>
                    <a:pt x="607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2187350" y="343625"/>
              <a:ext cx="1749125" cy="1060950"/>
            </a:xfrm>
            <a:custGeom>
              <a:rect b="b" l="l" r="r" t="t"/>
              <a:pathLst>
                <a:path extrusionOk="0" h="42438" w="69965">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a:off x="2891850" y="714450"/>
              <a:ext cx="425150" cy="246050"/>
            </a:xfrm>
            <a:custGeom>
              <a:rect b="b" l="l" r="r" t="t"/>
              <a:pathLst>
                <a:path extrusionOk="0" h="9842" w="17006">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a:off x="2792350" y="951775"/>
              <a:ext cx="64725" cy="61475"/>
            </a:xfrm>
            <a:custGeom>
              <a:rect b="b" l="l" r="r" t="t"/>
              <a:pathLst>
                <a:path extrusionOk="0" h="2459" w="2589">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a:off x="4233575" y="3422800"/>
              <a:ext cx="466300" cy="318325"/>
            </a:xfrm>
            <a:custGeom>
              <a:rect b="b" l="l" r="r" t="t"/>
              <a:pathLst>
                <a:path extrusionOk="0" h="12733" w="18652">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p:nvPr/>
          </p:nvSpPr>
          <p:spPr>
            <a:xfrm>
              <a:off x="4267250" y="3452325"/>
              <a:ext cx="398925" cy="259300"/>
            </a:xfrm>
            <a:custGeom>
              <a:rect b="b" l="l" r="r" t="t"/>
              <a:pathLst>
                <a:path extrusionOk="0" h="10372" w="15957">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a:off x="2987500" y="1043625"/>
              <a:ext cx="703525" cy="454950"/>
            </a:xfrm>
            <a:custGeom>
              <a:rect b="b" l="l" r="r" t="t"/>
              <a:pathLst>
                <a:path extrusionOk="0" h="18198" w="28141">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3098975" y="1119800"/>
              <a:ext cx="931950" cy="511425"/>
            </a:xfrm>
            <a:custGeom>
              <a:rect b="b" l="l" r="r" t="t"/>
              <a:pathLst>
                <a:path extrusionOk="0" h="20457" w="37278">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2620925" y="1463425"/>
              <a:ext cx="369575" cy="323675"/>
            </a:xfrm>
            <a:custGeom>
              <a:rect b="b" l="l" r="r" t="t"/>
              <a:pathLst>
                <a:path extrusionOk="0" h="12947" w="14783">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a:off x="2817025" y="1674850"/>
              <a:ext cx="942525" cy="941950"/>
            </a:xfrm>
            <a:custGeom>
              <a:rect b="b" l="l" r="r" t="t"/>
              <a:pathLst>
                <a:path extrusionOk="0" h="37678" w="37701">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3497325" y="1321150"/>
              <a:ext cx="942525" cy="941975"/>
            </a:xfrm>
            <a:custGeom>
              <a:rect b="b" l="l" r="r" t="t"/>
              <a:pathLst>
                <a:path extrusionOk="0" h="37679" w="37701">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3188400" y="2361350"/>
              <a:ext cx="942475" cy="941975"/>
            </a:xfrm>
            <a:custGeom>
              <a:rect b="b" l="l" r="r" t="t"/>
              <a:pathLst>
                <a:path extrusionOk="0" h="37679" w="37699">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3868675" y="2007675"/>
              <a:ext cx="942500" cy="941975"/>
            </a:xfrm>
            <a:custGeom>
              <a:rect b="b" l="l" r="r" t="t"/>
              <a:pathLst>
                <a:path extrusionOk="0" h="37679" w="3770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4203375" y="2307875"/>
              <a:ext cx="449575" cy="374100"/>
            </a:xfrm>
            <a:custGeom>
              <a:rect b="b" l="l" r="r" t="t"/>
              <a:pathLst>
                <a:path extrusionOk="0" h="14964" w="17983">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4159575" y="2310500"/>
              <a:ext cx="424350" cy="376200"/>
            </a:xfrm>
            <a:custGeom>
              <a:rect b="b" l="l" r="r" t="t"/>
              <a:pathLst>
                <a:path extrusionOk="0" h="15048" w="16974">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4276725" y="2310500"/>
              <a:ext cx="307200" cy="288425"/>
            </a:xfrm>
            <a:custGeom>
              <a:rect b="b" l="l" r="r" t="t"/>
              <a:pathLst>
                <a:path extrusionOk="0" h="11537" w="12288">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4144275" y="2373975"/>
              <a:ext cx="449975" cy="353475"/>
            </a:xfrm>
            <a:custGeom>
              <a:rect b="b" l="l" r="r" t="t"/>
              <a:pathLst>
                <a:path extrusionOk="0" h="14139" w="17999">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a:off x="4287100" y="2374000"/>
              <a:ext cx="307150" cy="256925"/>
            </a:xfrm>
            <a:custGeom>
              <a:rect b="b" l="l" r="r" t="t"/>
              <a:pathLst>
                <a:path extrusionOk="0" h="10277" w="12286">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4269125" y="2554275"/>
              <a:ext cx="39775" cy="39775"/>
            </a:xfrm>
            <a:custGeom>
              <a:rect b="b" l="l" r="r" t="t"/>
              <a:pathLst>
                <a:path extrusionOk="0" h="1591" w="1591">
                  <a:moveTo>
                    <a:pt x="1047" y="1"/>
                  </a:moveTo>
                  <a:lnTo>
                    <a:pt x="0" y="543"/>
                  </a:lnTo>
                  <a:lnTo>
                    <a:pt x="543" y="1591"/>
                  </a:lnTo>
                  <a:lnTo>
                    <a:pt x="1590" y="1047"/>
                  </a:lnTo>
                  <a:lnTo>
                    <a:pt x="10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p:nvPr/>
          </p:nvSpPr>
          <p:spPr>
            <a:xfrm>
              <a:off x="4410450" y="2480975"/>
              <a:ext cx="39775" cy="39775"/>
            </a:xfrm>
            <a:custGeom>
              <a:rect b="b" l="l" r="r" t="t"/>
              <a:pathLst>
                <a:path extrusionOk="0" h="1591" w="1591">
                  <a:moveTo>
                    <a:pt x="1047" y="0"/>
                  </a:moveTo>
                  <a:lnTo>
                    <a:pt x="1" y="544"/>
                  </a:lnTo>
                  <a:lnTo>
                    <a:pt x="544" y="1591"/>
                  </a:lnTo>
                  <a:lnTo>
                    <a:pt x="1591" y="1047"/>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a:off x="4315650" y="2471100"/>
              <a:ext cx="39775" cy="39775"/>
            </a:xfrm>
            <a:custGeom>
              <a:rect b="b" l="l" r="r" t="t"/>
              <a:pathLst>
                <a:path extrusionOk="0" h="1591" w="1591">
                  <a:moveTo>
                    <a:pt x="1048" y="0"/>
                  </a:moveTo>
                  <a:lnTo>
                    <a:pt x="0" y="544"/>
                  </a:lnTo>
                  <a:lnTo>
                    <a:pt x="544" y="1590"/>
                  </a:lnTo>
                  <a:lnTo>
                    <a:pt x="1590" y="1047"/>
                  </a:lnTo>
                  <a:lnTo>
                    <a:pt x="104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a:off x="4328750" y="2471100"/>
              <a:ext cx="26675" cy="32975"/>
            </a:xfrm>
            <a:custGeom>
              <a:rect b="b" l="l" r="r" t="t"/>
              <a:pathLst>
                <a:path extrusionOk="0" h="1319" w="1067">
                  <a:moveTo>
                    <a:pt x="523" y="0"/>
                  </a:moveTo>
                  <a:lnTo>
                    <a:pt x="0" y="271"/>
                  </a:lnTo>
                  <a:lnTo>
                    <a:pt x="544" y="1318"/>
                  </a:lnTo>
                  <a:lnTo>
                    <a:pt x="1066" y="1047"/>
                  </a:lnTo>
                  <a:lnTo>
                    <a:pt x="5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3823525" y="1789950"/>
              <a:ext cx="408300" cy="276175"/>
            </a:xfrm>
            <a:custGeom>
              <a:rect b="b" l="l" r="r" t="t"/>
              <a:pathLst>
                <a:path extrusionOk="0" h="11047" w="16332">
                  <a:moveTo>
                    <a:pt x="14504" y="1"/>
                  </a:moveTo>
                  <a:lnTo>
                    <a:pt x="0" y="7521"/>
                  </a:lnTo>
                  <a:lnTo>
                    <a:pt x="1829" y="11046"/>
                  </a:lnTo>
                  <a:lnTo>
                    <a:pt x="16332" y="3525"/>
                  </a:lnTo>
                  <a:lnTo>
                    <a:pt x="145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4004825" y="1789950"/>
              <a:ext cx="227000" cy="182175"/>
            </a:xfrm>
            <a:custGeom>
              <a:rect b="b" l="l" r="r" t="t"/>
              <a:pathLst>
                <a:path extrusionOk="0" h="7287" w="9080">
                  <a:moveTo>
                    <a:pt x="7251" y="1"/>
                  </a:moveTo>
                  <a:lnTo>
                    <a:pt x="0" y="3760"/>
                  </a:lnTo>
                  <a:lnTo>
                    <a:pt x="1827" y="7286"/>
                  </a:lnTo>
                  <a:lnTo>
                    <a:pt x="9080" y="3525"/>
                  </a:lnTo>
                  <a:lnTo>
                    <a:pt x="72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3719800" y="1578750"/>
              <a:ext cx="448575" cy="366000"/>
            </a:xfrm>
            <a:custGeom>
              <a:rect b="b" l="l" r="r" t="t"/>
              <a:pathLst>
                <a:path extrusionOk="0" h="14640" w="17943">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3858375" y="1578750"/>
              <a:ext cx="310025" cy="272350"/>
            </a:xfrm>
            <a:custGeom>
              <a:rect b="b" l="l" r="r" t="t"/>
              <a:pathLst>
                <a:path extrusionOk="0" h="10894" w="12401">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3742250" y="1689100"/>
              <a:ext cx="481275" cy="305050"/>
            </a:xfrm>
            <a:custGeom>
              <a:rect b="b" l="l" r="r" t="t"/>
              <a:pathLst>
                <a:path extrusionOk="0" h="12202" w="19251">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a:off x="3825750" y="1730050"/>
              <a:ext cx="39775" cy="39750"/>
            </a:xfrm>
            <a:custGeom>
              <a:rect b="b" l="l" r="r" t="t"/>
              <a:pathLst>
                <a:path extrusionOk="0" h="1590" w="1591">
                  <a:moveTo>
                    <a:pt x="1047" y="0"/>
                  </a:moveTo>
                  <a:lnTo>
                    <a:pt x="0" y="543"/>
                  </a:lnTo>
                  <a:lnTo>
                    <a:pt x="543" y="1589"/>
                  </a:lnTo>
                  <a:lnTo>
                    <a:pt x="1590" y="1047"/>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a:off x="3967075" y="1656750"/>
              <a:ext cx="39775" cy="39775"/>
            </a:xfrm>
            <a:custGeom>
              <a:rect b="b" l="l" r="r" t="t"/>
              <a:pathLst>
                <a:path extrusionOk="0" h="1591" w="1591">
                  <a:moveTo>
                    <a:pt x="1047" y="0"/>
                  </a:moveTo>
                  <a:lnTo>
                    <a:pt x="1" y="544"/>
                  </a:lnTo>
                  <a:lnTo>
                    <a:pt x="544" y="1590"/>
                  </a:lnTo>
                  <a:lnTo>
                    <a:pt x="1591" y="1047"/>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p:nvPr/>
          </p:nvSpPr>
          <p:spPr>
            <a:xfrm>
              <a:off x="3872275" y="1646850"/>
              <a:ext cx="39775" cy="39775"/>
            </a:xfrm>
            <a:custGeom>
              <a:rect b="b" l="l" r="r" t="t"/>
              <a:pathLst>
                <a:path extrusionOk="0" h="1591" w="1591">
                  <a:moveTo>
                    <a:pt x="1047" y="0"/>
                  </a:moveTo>
                  <a:lnTo>
                    <a:pt x="0" y="543"/>
                  </a:lnTo>
                  <a:lnTo>
                    <a:pt x="544" y="1590"/>
                  </a:lnTo>
                  <a:lnTo>
                    <a:pt x="1590" y="1048"/>
                  </a:lnTo>
                  <a:lnTo>
                    <a:pt x="10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a:off x="3885375" y="1646850"/>
              <a:ext cx="26675" cy="33000"/>
            </a:xfrm>
            <a:custGeom>
              <a:rect b="b" l="l" r="r" t="t"/>
              <a:pathLst>
                <a:path extrusionOk="0" h="1320" w="1067">
                  <a:moveTo>
                    <a:pt x="524" y="0"/>
                  </a:moveTo>
                  <a:lnTo>
                    <a:pt x="0" y="272"/>
                  </a:lnTo>
                  <a:lnTo>
                    <a:pt x="544" y="1319"/>
                  </a:lnTo>
                  <a:lnTo>
                    <a:pt x="1066" y="1048"/>
                  </a:lnTo>
                  <a:lnTo>
                    <a:pt x="5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a:off x="3951525" y="1689075"/>
              <a:ext cx="272000" cy="212925"/>
            </a:xfrm>
            <a:custGeom>
              <a:rect b="b" l="l" r="r" t="t"/>
              <a:pathLst>
                <a:path extrusionOk="0" h="8517" w="1088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a:off x="4025950" y="1713575"/>
              <a:ext cx="97625" cy="111100"/>
            </a:xfrm>
            <a:custGeom>
              <a:rect b="b" l="l" r="r" t="t"/>
              <a:pathLst>
                <a:path extrusionOk="0" h="4444" w="3905">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a:off x="3853950" y="1844425"/>
              <a:ext cx="43800" cy="105375"/>
            </a:xfrm>
            <a:custGeom>
              <a:rect b="b" l="l" r="r" t="t"/>
              <a:pathLst>
                <a:path extrusionOk="0" h="4215" w="1752">
                  <a:moveTo>
                    <a:pt x="1751" y="1"/>
                  </a:moveTo>
                  <a:lnTo>
                    <a:pt x="473" y="663"/>
                  </a:lnTo>
                  <a:lnTo>
                    <a:pt x="1" y="4215"/>
                  </a:lnTo>
                  <a:lnTo>
                    <a:pt x="1279" y="3552"/>
                  </a:lnTo>
                  <a:lnTo>
                    <a:pt x="17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3961000" y="1788925"/>
              <a:ext cx="43775" cy="105375"/>
            </a:xfrm>
            <a:custGeom>
              <a:rect b="b" l="l" r="r" t="t"/>
              <a:pathLst>
                <a:path extrusionOk="0" h="4215" w="1751">
                  <a:moveTo>
                    <a:pt x="1751" y="1"/>
                  </a:moveTo>
                  <a:lnTo>
                    <a:pt x="472" y="663"/>
                  </a:lnTo>
                  <a:lnTo>
                    <a:pt x="0" y="4214"/>
                  </a:lnTo>
                  <a:lnTo>
                    <a:pt x="1277" y="3552"/>
                  </a:lnTo>
                  <a:lnTo>
                    <a:pt x="175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3971025" y="1788925"/>
              <a:ext cx="33750" cy="75525"/>
            </a:xfrm>
            <a:custGeom>
              <a:rect b="b" l="l" r="r" t="t"/>
              <a:pathLst>
                <a:path extrusionOk="0" h="3021" w="1350">
                  <a:moveTo>
                    <a:pt x="1350" y="1"/>
                  </a:moveTo>
                  <a:lnTo>
                    <a:pt x="71" y="663"/>
                  </a:lnTo>
                  <a:lnTo>
                    <a:pt x="0" y="1196"/>
                  </a:lnTo>
                  <a:lnTo>
                    <a:pt x="947" y="3021"/>
                  </a:lnTo>
                  <a:lnTo>
                    <a:pt x="13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4053875" y="1713575"/>
              <a:ext cx="69700" cy="107550"/>
            </a:xfrm>
            <a:custGeom>
              <a:rect b="b" l="l" r="r" t="t"/>
              <a:pathLst>
                <a:path extrusionOk="0" h="4302" w="2788">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3028200" y="1978900"/>
              <a:ext cx="332225" cy="383625"/>
            </a:xfrm>
            <a:custGeom>
              <a:rect b="b" l="l" r="r" t="t"/>
              <a:pathLst>
                <a:path extrusionOk="0" h="15345" w="13289">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3028200" y="1978900"/>
              <a:ext cx="173275" cy="383625"/>
            </a:xfrm>
            <a:custGeom>
              <a:rect b="b" l="l" r="r" t="t"/>
              <a:pathLst>
                <a:path extrusionOk="0" h="15345" w="6931">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3189650" y="2158375"/>
              <a:ext cx="97275" cy="92375"/>
            </a:xfrm>
            <a:custGeom>
              <a:rect b="b" l="l" r="r" t="t"/>
              <a:pathLst>
                <a:path extrusionOk="0" h="3695" w="3891">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3216000" y="2158350"/>
              <a:ext cx="74050" cy="87225"/>
            </a:xfrm>
            <a:custGeom>
              <a:rect b="b" l="l" r="r" t="t"/>
              <a:pathLst>
                <a:path extrusionOk="0" h="3489" w="2962">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3229075" y="2020050"/>
              <a:ext cx="343625" cy="308425"/>
            </a:xfrm>
            <a:custGeom>
              <a:rect b="b" l="l" r="r" t="t"/>
              <a:pathLst>
                <a:path extrusionOk="0" h="12337" w="13745">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3290100" y="2046300"/>
              <a:ext cx="152175" cy="95600"/>
            </a:xfrm>
            <a:custGeom>
              <a:rect b="b" l="l" r="r" t="t"/>
              <a:pathLst>
                <a:path extrusionOk="0" h="3824" w="6087">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3501175" y="2738200"/>
              <a:ext cx="350525" cy="311550"/>
            </a:xfrm>
            <a:custGeom>
              <a:rect b="b" l="l" r="r" t="t"/>
              <a:pathLst>
                <a:path extrusionOk="0" h="12462" w="14021">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p:nvPr/>
          </p:nvSpPr>
          <p:spPr>
            <a:xfrm>
              <a:off x="3611200" y="2738200"/>
              <a:ext cx="240500" cy="255400"/>
            </a:xfrm>
            <a:custGeom>
              <a:rect b="b" l="l" r="r" t="t"/>
              <a:pathLst>
                <a:path extrusionOk="0" h="10216" w="962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5"/>
            <p:cNvSpPr/>
            <p:nvPr/>
          </p:nvSpPr>
          <p:spPr>
            <a:xfrm>
              <a:off x="3568175" y="2796875"/>
              <a:ext cx="222800" cy="196925"/>
            </a:xfrm>
            <a:custGeom>
              <a:rect b="b" l="l" r="r" t="t"/>
              <a:pathLst>
                <a:path extrusionOk="0" h="7877" w="8912">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p:nvPr/>
          </p:nvSpPr>
          <p:spPr>
            <a:xfrm>
              <a:off x="3638200" y="2796875"/>
              <a:ext cx="152775" cy="160100"/>
            </a:xfrm>
            <a:custGeom>
              <a:rect b="b" l="l" r="r" t="t"/>
              <a:pathLst>
                <a:path extrusionOk="0" h="6404" w="6111">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p:nvPr/>
          </p:nvSpPr>
          <p:spPr>
            <a:xfrm>
              <a:off x="3701400" y="2629925"/>
              <a:ext cx="132350" cy="218350"/>
            </a:xfrm>
            <a:custGeom>
              <a:rect b="b" l="l" r="r" t="t"/>
              <a:pathLst>
                <a:path extrusionOk="0" h="8734" w="5294">
                  <a:moveTo>
                    <a:pt x="1047" y="1"/>
                  </a:moveTo>
                  <a:lnTo>
                    <a:pt x="0" y="543"/>
                  </a:lnTo>
                  <a:lnTo>
                    <a:pt x="4247" y="8733"/>
                  </a:lnTo>
                  <a:lnTo>
                    <a:pt x="5293" y="8190"/>
                  </a:lnTo>
                  <a:lnTo>
                    <a:pt x="10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a:off x="3413050" y="2615250"/>
              <a:ext cx="339325" cy="195125"/>
            </a:xfrm>
            <a:custGeom>
              <a:rect b="b" l="l" r="r" t="t"/>
              <a:pathLst>
                <a:path extrusionOk="0" h="7805" w="13573">
                  <a:moveTo>
                    <a:pt x="13029" y="1"/>
                  </a:moveTo>
                  <a:lnTo>
                    <a:pt x="1" y="6757"/>
                  </a:lnTo>
                  <a:lnTo>
                    <a:pt x="544" y="7805"/>
                  </a:lnTo>
                  <a:lnTo>
                    <a:pt x="13572" y="1048"/>
                  </a:lnTo>
                  <a:lnTo>
                    <a:pt x="130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a:off x="3388350" y="2612150"/>
              <a:ext cx="364075" cy="111825"/>
            </a:xfrm>
            <a:custGeom>
              <a:rect b="b" l="l" r="r" t="t"/>
              <a:pathLst>
                <a:path extrusionOk="0" h="4473" w="14563">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p:nvPr/>
          </p:nvSpPr>
          <p:spPr>
            <a:xfrm>
              <a:off x="3499100" y="2807875"/>
              <a:ext cx="419525" cy="281075"/>
            </a:xfrm>
            <a:custGeom>
              <a:rect b="b" l="l" r="r" t="t"/>
              <a:pathLst>
                <a:path extrusionOk="0" h="11243" w="16781">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a:off x="3689025" y="2807875"/>
              <a:ext cx="229600" cy="235175"/>
            </a:xfrm>
            <a:custGeom>
              <a:rect b="b" l="l" r="r" t="t"/>
              <a:pathLst>
                <a:path extrusionOk="0" h="9407" w="9184">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p:nvPr/>
          </p:nvSpPr>
          <p:spPr>
            <a:xfrm>
              <a:off x="3460225" y="2780100"/>
              <a:ext cx="460275" cy="257850"/>
            </a:xfrm>
            <a:custGeom>
              <a:rect b="b" l="l" r="r" t="t"/>
              <a:pathLst>
                <a:path extrusionOk="0" h="10314" w="18411">
                  <a:moveTo>
                    <a:pt x="17868" y="0"/>
                  </a:moveTo>
                  <a:lnTo>
                    <a:pt x="0" y="9265"/>
                  </a:lnTo>
                  <a:lnTo>
                    <a:pt x="544" y="10313"/>
                  </a:lnTo>
                  <a:lnTo>
                    <a:pt x="18411" y="1047"/>
                  </a:lnTo>
                  <a:lnTo>
                    <a:pt x="178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p:nvPr/>
          </p:nvSpPr>
          <p:spPr>
            <a:xfrm>
              <a:off x="3683550" y="2780100"/>
              <a:ext cx="236950" cy="142000"/>
            </a:xfrm>
            <a:custGeom>
              <a:rect b="b" l="l" r="r" t="t"/>
              <a:pathLst>
                <a:path extrusionOk="0" h="5680" w="9478">
                  <a:moveTo>
                    <a:pt x="8935" y="0"/>
                  </a:moveTo>
                  <a:lnTo>
                    <a:pt x="1" y="4633"/>
                  </a:lnTo>
                  <a:lnTo>
                    <a:pt x="544" y="5680"/>
                  </a:lnTo>
                  <a:lnTo>
                    <a:pt x="9478" y="1047"/>
                  </a:lnTo>
                  <a:lnTo>
                    <a:pt x="893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p:nvPr/>
          </p:nvSpPr>
          <p:spPr>
            <a:xfrm>
              <a:off x="3551025" y="3240350"/>
              <a:ext cx="307700" cy="307725"/>
            </a:xfrm>
            <a:custGeom>
              <a:rect b="b" l="l" r="r" t="t"/>
              <a:pathLst>
                <a:path extrusionOk="0" h="12309" w="12308">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p:nvPr/>
          </p:nvSpPr>
          <p:spPr>
            <a:xfrm>
              <a:off x="3877800" y="3059100"/>
              <a:ext cx="351400" cy="307800"/>
            </a:xfrm>
            <a:custGeom>
              <a:rect b="b" l="l" r="r" t="t"/>
              <a:pathLst>
                <a:path extrusionOk="0" h="12312" w="14056">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a:off x="4248275" y="2877900"/>
              <a:ext cx="307725" cy="307725"/>
            </a:xfrm>
            <a:custGeom>
              <a:rect b="b" l="l" r="r" t="t"/>
              <a:pathLst>
                <a:path extrusionOk="0" h="12309" w="12309">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a:off x="4575075" y="2696675"/>
              <a:ext cx="351425" cy="307775"/>
            </a:xfrm>
            <a:custGeom>
              <a:rect b="b" l="l" r="r" t="t"/>
              <a:pathLst>
                <a:path extrusionOk="0" h="12311" w="14057">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3728825" y="1553175"/>
              <a:ext cx="2939575" cy="3923400"/>
            </a:xfrm>
            <a:custGeom>
              <a:rect b="b" l="l" r="r" t="t"/>
              <a:pathLst>
                <a:path extrusionOk="0" h="156936" w="117583">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2262950" y="3080400"/>
              <a:ext cx="577900" cy="577900"/>
            </a:xfrm>
            <a:custGeom>
              <a:rect b="b" l="l" r="r" t="t"/>
              <a:pathLst>
                <a:path extrusionOk="0" h="23116" w="23116">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a:off x="2383650" y="3201125"/>
              <a:ext cx="336475" cy="336475"/>
            </a:xfrm>
            <a:custGeom>
              <a:rect b="b" l="l" r="r" t="t"/>
              <a:pathLst>
                <a:path extrusionOk="0" h="13459" w="13459">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5147150" y="1406650"/>
              <a:ext cx="577900" cy="577900"/>
            </a:xfrm>
            <a:custGeom>
              <a:rect b="b" l="l" r="r" t="t"/>
              <a:pathLst>
                <a:path extrusionOk="0" h="23116" w="23116">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5267875" y="1527375"/>
              <a:ext cx="336475" cy="336475"/>
            </a:xfrm>
            <a:custGeom>
              <a:rect b="b" l="l" r="r" t="t"/>
              <a:pathLst>
                <a:path extrusionOk="0" h="13459" w="13459">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4206600" y="642725"/>
              <a:ext cx="780600" cy="286200"/>
            </a:xfrm>
            <a:custGeom>
              <a:rect b="b" l="l" r="r" t="t"/>
              <a:pathLst>
                <a:path extrusionOk="0" h="11448" w="31224">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4206600" y="642725"/>
              <a:ext cx="322825" cy="512125"/>
            </a:xfrm>
            <a:custGeom>
              <a:rect b="b" l="l" r="r" t="t"/>
              <a:pathLst>
                <a:path extrusionOk="0" h="20485" w="12913">
                  <a:moveTo>
                    <a:pt x="0" y="1"/>
                  </a:moveTo>
                  <a:lnTo>
                    <a:pt x="0" y="20485"/>
                  </a:lnTo>
                  <a:lnTo>
                    <a:pt x="12913" y="10243"/>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a:off x="4206600" y="898800"/>
              <a:ext cx="780600" cy="256050"/>
            </a:xfrm>
            <a:custGeom>
              <a:rect b="b" l="l" r="r" t="t"/>
              <a:pathLst>
                <a:path extrusionOk="0" h="10242" w="31224">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a:off x="4664350" y="642725"/>
              <a:ext cx="322850" cy="512125"/>
            </a:xfrm>
            <a:custGeom>
              <a:rect b="b" l="l" r="r" t="t"/>
              <a:pathLst>
                <a:path extrusionOk="0" h="20485" w="12914">
                  <a:moveTo>
                    <a:pt x="12914" y="1"/>
                  </a:moveTo>
                  <a:lnTo>
                    <a:pt x="1" y="10243"/>
                  </a:lnTo>
                  <a:lnTo>
                    <a:pt x="12914" y="20485"/>
                  </a:lnTo>
                  <a:lnTo>
                    <a:pt x="129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1763725" y="1903150"/>
              <a:ext cx="575550" cy="752650"/>
            </a:xfrm>
            <a:custGeom>
              <a:rect b="b" l="l" r="r" t="t"/>
              <a:pathLst>
                <a:path extrusionOk="0" h="30106" w="23022">
                  <a:moveTo>
                    <a:pt x="1" y="1"/>
                  </a:moveTo>
                  <a:lnTo>
                    <a:pt x="1" y="30105"/>
                  </a:lnTo>
                  <a:lnTo>
                    <a:pt x="23022" y="30105"/>
                  </a:lnTo>
                  <a:lnTo>
                    <a:pt x="23022" y="4834"/>
                  </a:lnTo>
                  <a:lnTo>
                    <a:pt x="1818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1713850" y="1853250"/>
              <a:ext cx="575550" cy="752675"/>
            </a:xfrm>
            <a:custGeom>
              <a:rect b="b" l="l" r="r" t="t"/>
              <a:pathLst>
                <a:path extrusionOk="0" h="30107" w="23022">
                  <a:moveTo>
                    <a:pt x="1" y="1"/>
                  </a:moveTo>
                  <a:lnTo>
                    <a:pt x="1" y="30106"/>
                  </a:lnTo>
                  <a:lnTo>
                    <a:pt x="23022" y="30106"/>
                  </a:lnTo>
                  <a:lnTo>
                    <a:pt x="23022" y="4835"/>
                  </a:lnTo>
                  <a:lnTo>
                    <a:pt x="18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2168525" y="1853250"/>
              <a:ext cx="120875" cy="120900"/>
            </a:xfrm>
            <a:custGeom>
              <a:rect b="b" l="l" r="r" t="t"/>
              <a:pathLst>
                <a:path extrusionOk="0" h="4836" w="4835">
                  <a:moveTo>
                    <a:pt x="1" y="1"/>
                  </a:moveTo>
                  <a:lnTo>
                    <a:pt x="1" y="4835"/>
                  </a:lnTo>
                  <a:lnTo>
                    <a:pt x="4835" y="4835"/>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1763725" y="1900425"/>
              <a:ext cx="244900" cy="26575"/>
            </a:xfrm>
            <a:custGeom>
              <a:rect b="b" l="l" r="r" t="t"/>
              <a:pathLst>
                <a:path extrusionOk="0" h="1063" w="9796">
                  <a:moveTo>
                    <a:pt x="1" y="0"/>
                  </a:moveTo>
                  <a:lnTo>
                    <a:pt x="1" y="1063"/>
                  </a:lnTo>
                  <a:lnTo>
                    <a:pt x="9796" y="1063"/>
                  </a:lnTo>
                  <a:lnTo>
                    <a:pt x="97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1763725" y="1955375"/>
              <a:ext cx="156600" cy="26600"/>
            </a:xfrm>
            <a:custGeom>
              <a:rect b="b" l="l" r="r" t="t"/>
              <a:pathLst>
                <a:path extrusionOk="0" h="1064" w="6264">
                  <a:moveTo>
                    <a:pt x="1" y="1"/>
                  </a:moveTo>
                  <a:lnTo>
                    <a:pt x="1" y="1063"/>
                  </a:lnTo>
                  <a:lnTo>
                    <a:pt x="6264" y="1063"/>
                  </a:lnTo>
                  <a:lnTo>
                    <a:pt x="62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1763725" y="2052775"/>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1763725" y="2128050"/>
              <a:ext cx="475775" cy="26575"/>
            </a:xfrm>
            <a:custGeom>
              <a:rect b="b" l="l" r="r" t="t"/>
              <a:pathLst>
                <a:path extrusionOk="0" h="1063" w="19031">
                  <a:moveTo>
                    <a:pt x="1" y="0"/>
                  </a:moveTo>
                  <a:lnTo>
                    <a:pt x="1" y="1063"/>
                  </a:lnTo>
                  <a:lnTo>
                    <a:pt x="19031" y="1063"/>
                  </a:lnTo>
                  <a:lnTo>
                    <a:pt x="190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1763725" y="2203300"/>
              <a:ext cx="475775" cy="26575"/>
            </a:xfrm>
            <a:custGeom>
              <a:rect b="b" l="l" r="r" t="t"/>
              <a:pathLst>
                <a:path extrusionOk="0" h="1063" w="19031">
                  <a:moveTo>
                    <a:pt x="1" y="0"/>
                  </a:moveTo>
                  <a:lnTo>
                    <a:pt x="1" y="1063"/>
                  </a:lnTo>
                  <a:lnTo>
                    <a:pt x="19031" y="1063"/>
                  </a:lnTo>
                  <a:lnTo>
                    <a:pt x="190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1763725" y="2278550"/>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p:nvPr/>
          </p:nvSpPr>
          <p:spPr>
            <a:xfrm>
              <a:off x="1763725" y="2353850"/>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1763725" y="2429100"/>
              <a:ext cx="475775" cy="26600"/>
            </a:xfrm>
            <a:custGeom>
              <a:rect b="b" l="l" r="r" t="t"/>
              <a:pathLst>
                <a:path extrusionOk="0" h="1064" w="19031">
                  <a:moveTo>
                    <a:pt x="1" y="1"/>
                  </a:moveTo>
                  <a:lnTo>
                    <a:pt x="1" y="1063"/>
                  </a:lnTo>
                  <a:lnTo>
                    <a:pt x="19031" y="1063"/>
                  </a:lnTo>
                  <a:lnTo>
                    <a:pt x="190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a:off x="1763725" y="2504350"/>
              <a:ext cx="274900" cy="26575"/>
            </a:xfrm>
            <a:custGeom>
              <a:rect b="b" l="l" r="r" t="t"/>
              <a:pathLst>
                <a:path extrusionOk="0" h="1063" w="10996">
                  <a:moveTo>
                    <a:pt x="1" y="0"/>
                  </a:moveTo>
                  <a:lnTo>
                    <a:pt x="1" y="1063"/>
                  </a:lnTo>
                  <a:lnTo>
                    <a:pt x="10996" y="1063"/>
                  </a:lnTo>
                  <a:lnTo>
                    <a:pt x="109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2275850" y="264375"/>
              <a:ext cx="702625" cy="600125"/>
            </a:xfrm>
            <a:custGeom>
              <a:rect b="b" l="l" r="r" t="t"/>
              <a:pathLst>
                <a:path extrusionOk="0" h="24005" w="28105">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a:off x="2337200" y="341000"/>
              <a:ext cx="581250" cy="28825"/>
            </a:xfrm>
            <a:custGeom>
              <a:rect b="b" l="l" r="r" t="t"/>
              <a:pathLst>
                <a:path extrusionOk="0" h="1153" w="23250">
                  <a:moveTo>
                    <a:pt x="1" y="0"/>
                  </a:moveTo>
                  <a:lnTo>
                    <a:pt x="1" y="1153"/>
                  </a:lnTo>
                  <a:lnTo>
                    <a:pt x="23249" y="1153"/>
                  </a:lnTo>
                  <a:lnTo>
                    <a:pt x="232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2337200" y="401050"/>
              <a:ext cx="581250" cy="28850"/>
            </a:xfrm>
            <a:custGeom>
              <a:rect b="b" l="l" r="r" t="t"/>
              <a:pathLst>
                <a:path extrusionOk="0" h="1154" w="23250">
                  <a:moveTo>
                    <a:pt x="1" y="0"/>
                  </a:moveTo>
                  <a:lnTo>
                    <a:pt x="1" y="1153"/>
                  </a:lnTo>
                  <a:lnTo>
                    <a:pt x="23249" y="1153"/>
                  </a:lnTo>
                  <a:lnTo>
                    <a:pt x="232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2337200" y="461100"/>
              <a:ext cx="581250" cy="28875"/>
            </a:xfrm>
            <a:custGeom>
              <a:rect b="b" l="l" r="r" t="t"/>
              <a:pathLst>
                <a:path extrusionOk="0" h="1155" w="23250">
                  <a:moveTo>
                    <a:pt x="1" y="0"/>
                  </a:moveTo>
                  <a:lnTo>
                    <a:pt x="1" y="1154"/>
                  </a:lnTo>
                  <a:lnTo>
                    <a:pt x="23249" y="1154"/>
                  </a:lnTo>
                  <a:lnTo>
                    <a:pt x="232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a:off x="2337200" y="521175"/>
              <a:ext cx="581250" cy="28850"/>
            </a:xfrm>
            <a:custGeom>
              <a:rect b="b" l="l" r="r" t="t"/>
              <a:pathLst>
                <a:path extrusionOk="0" h="1154" w="23250">
                  <a:moveTo>
                    <a:pt x="1" y="1"/>
                  </a:moveTo>
                  <a:lnTo>
                    <a:pt x="1" y="1153"/>
                  </a:lnTo>
                  <a:lnTo>
                    <a:pt x="23249" y="1153"/>
                  </a:lnTo>
                  <a:lnTo>
                    <a:pt x="2324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2337200" y="581225"/>
              <a:ext cx="290625" cy="28850"/>
            </a:xfrm>
            <a:custGeom>
              <a:rect b="b" l="l" r="r" t="t"/>
              <a:pathLst>
                <a:path extrusionOk="0" h="1154" w="11625">
                  <a:moveTo>
                    <a:pt x="1" y="1"/>
                  </a:moveTo>
                  <a:lnTo>
                    <a:pt x="1" y="1154"/>
                  </a:lnTo>
                  <a:lnTo>
                    <a:pt x="11625" y="1154"/>
                  </a:lnTo>
                  <a:lnTo>
                    <a:pt x="116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a:off x="5549575" y="2338200"/>
              <a:ext cx="724525" cy="485125"/>
            </a:xfrm>
            <a:custGeom>
              <a:rect b="b" l="l" r="r" t="t"/>
              <a:pathLst>
                <a:path extrusionOk="0" h="19405" w="28981">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5489925" y="2278500"/>
              <a:ext cx="724500" cy="350525"/>
            </a:xfrm>
            <a:custGeom>
              <a:rect b="b" l="l" r="r" t="t"/>
              <a:pathLst>
                <a:path extrusionOk="0" h="14021" w="2898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5489925" y="2434075"/>
              <a:ext cx="724500" cy="329575"/>
            </a:xfrm>
            <a:custGeom>
              <a:rect b="b" l="l" r="r" t="t"/>
              <a:pathLst>
                <a:path extrusionOk="0" h="13183" w="2898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5947450" y="2324400"/>
              <a:ext cx="134475" cy="129375"/>
            </a:xfrm>
            <a:custGeom>
              <a:rect b="b" l="l" r="r" t="t"/>
              <a:pathLst>
                <a:path extrusionOk="0" h="5175" w="5379">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25"/>
          <p:cNvSpPr txBox="1"/>
          <p:nvPr>
            <p:ph idx="1" type="subTitle"/>
          </p:nvPr>
        </p:nvSpPr>
        <p:spPr>
          <a:xfrm>
            <a:off x="623400" y="4241425"/>
            <a:ext cx="53325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Xiongfeng Wang</a:t>
            </a:r>
            <a:r>
              <a:rPr lang="en" sz="1200"/>
              <a:t>, </a:t>
            </a:r>
            <a:r>
              <a:rPr lang="en" sz="1200"/>
              <a:t>Brown DSI</a:t>
            </a:r>
            <a:r>
              <a:rPr lang="en" sz="1200"/>
              <a:t>,</a:t>
            </a:r>
            <a:r>
              <a:rPr lang="en" sz="1200"/>
              <a:t> 10/16/2020</a:t>
            </a:r>
            <a:endParaRPr sz="1200"/>
          </a:p>
          <a:p>
            <a:pPr indent="0" lvl="0" marL="0" rtl="0" algn="l">
              <a:spcBef>
                <a:spcPts val="0"/>
              </a:spcBef>
              <a:spcAft>
                <a:spcPts val="0"/>
              </a:spcAft>
              <a:buNone/>
            </a:pPr>
            <a:r>
              <a:rPr lang="en" sz="1200"/>
              <a:t>https://github.com/XiongfengWang/1030project</a:t>
            </a:r>
            <a:endParaRPr sz="1200"/>
          </a:p>
          <a:p>
            <a:pPr indent="0" lvl="0" marL="0" rtl="0" algn="l">
              <a:spcBef>
                <a:spcPts val="0"/>
              </a:spcBef>
              <a:spcAft>
                <a:spcPts val="0"/>
              </a:spcAft>
              <a:buNone/>
            </a:pPr>
            <a:r>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2" name="Shape 402"/>
        <p:cNvGrpSpPr/>
        <p:nvPr/>
      </p:nvGrpSpPr>
      <p:grpSpPr>
        <a:xfrm>
          <a:off x="0" y="0"/>
          <a:ext cx="0" cy="0"/>
          <a:chOff x="0" y="0"/>
          <a:chExt cx="0" cy="0"/>
        </a:xfrm>
      </p:grpSpPr>
      <p:graphicFrame>
        <p:nvGraphicFramePr>
          <p:cNvPr id="403" name="Google Shape;403;p34"/>
          <p:cNvGraphicFramePr/>
          <p:nvPr/>
        </p:nvGraphicFramePr>
        <p:xfrm>
          <a:off x="679150" y="735460"/>
          <a:ext cx="3000000" cy="3000000"/>
        </p:xfrm>
        <a:graphic>
          <a:graphicData uri="http://schemas.openxmlformats.org/drawingml/2006/table">
            <a:tbl>
              <a:tblPr>
                <a:noFill/>
                <a:tableStyleId>{2F88C080-8BB2-4136-AD6A-369C4320DC4A}</a:tableStyleId>
              </a:tblPr>
              <a:tblGrid>
                <a:gridCol w="1474075"/>
                <a:gridCol w="2051150"/>
                <a:gridCol w="2051150"/>
                <a:gridCol w="2209300"/>
              </a:tblGrid>
              <a:tr h="399400">
                <a:tc>
                  <a:txBody>
                    <a:bodyPr/>
                    <a:lstStyle/>
                    <a:p>
                      <a:pPr indent="0" lvl="0" marL="0" rtl="0" algn="ctr">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Variable</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Classification</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Encoder</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r>
              <a:tr h="459075">
                <a:tc rowSpan="6">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Features</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Genres</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Categorical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OneHotEncoder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Last Updated</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Numerical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Current Ver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Categorical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Android Ver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Categorical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OneHotEncoder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Subcategory</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Categorical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Days</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Numerical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StandardScaler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Target</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Rating</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Numerical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7" name="Shape 407"/>
        <p:cNvGrpSpPr/>
        <p:nvPr/>
      </p:nvGrpSpPr>
      <p:grpSpPr>
        <a:xfrm>
          <a:off x="0" y="0"/>
          <a:ext cx="0" cy="0"/>
          <a:chOff x="0" y="0"/>
          <a:chExt cx="0" cy="0"/>
        </a:xfrm>
      </p:grpSpPr>
      <p:sp>
        <p:nvSpPr>
          <p:cNvPr id="408" name="Google Shape;408;p35"/>
          <p:cNvSpPr txBox="1"/>
          <p:nvPr>
            <p:ph type="title"/>
          </p:nvPr>
        </p:nvSpPr>
        <p:spPr>
          <a:xfrm>
            <a:off x="796050" y="-1037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Cross Validate</a:t>
            </a:r>
            <a:endParaRPr/>
          </a:p>
        </p:txBody>
      </p:sp>
      <p:graphicFrame>
        <p:nvGraphicFramePr>
          <p:cNvPr id="409" name="Google Shape;409;p35"/>
          <p:cNvGraphicFramePr/>
          <p:nvPr/>
        </p:nvGraphicFramePr>
        <p:xfrm>
          <a:off x="500875" y="616385"/>
          <a:ext cx="3000000" cy="3000000"/>
        </p:xfrm>
        <a:graphic>
          <a:graphicData uri="http://schemas.openxmlformats.org/drawingml/2006/table">
            <a:tbl>
              <a:tblPr>
                <a:noFill/>
                <a:tableStyleId>{2F88C080-8BB2-4136-AD6A-369C4320DC4A}</a:tableStyleId>
              </a:tblPr>
              <a:tblGrid>
                <a:gridCol w="2448475"/>
                <a:gridCol w="2448475"/>
                <a:gridCol w="3245275"/>
              </a:tblGrid>
              <a:tr h="102475">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Model</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Hyperparameter(s)</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Values to try</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r>
              <a:tr h="353625">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Lasso</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alpha</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[1e-6, </a:t>
                      </a:r>
                      <a:r>
                        <a:rPr lang="en">
                          <a:solidFill>
                            <a:srgbClr val="FF0000"/>
                          </a:solidFill>
                          <a:latin typeface="Roboto"/>
                          <a:ea typeface="Roboto"/>
                          <a:cs typeface="Roboto"/>
                          <a:sym typeface="Roboto"/>
                        </a:rPr>
                        <a:t>1e-5</a:t>
                      </a:r>
                      <a:r>
                        <a:rPr lang="en">
                          <a:solidFill>
                            <a:schemeClr val="dk2"/>
                          </a:solidFill>
                          <a:latin typeface="Roboto"/>
                          <a:ea typeface="Roboto"/>
                          <a:cs typeface="Roboto"/>
                          <a:sym typeface="Roboto"/>
                        </a:rPr>
                        <a:t>, 1e-4, 1e-3, 1e-2, 1e-1]</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353625">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Ridge</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alpha</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[1e-6, </a:t>
                      </a:r>
                      <a:r>
                        <a:rPr lang="en">
                          <a:solidFill>
                            <a:srgbClr val="FF0000"/>
                          </a:solidFill>
                          <a:latin typeface="Roboto"/>
                          <a:ea typeface="Roboto"/>
                          <a:cs typeface="Roboto"/>
                          <a:sym typeface="Roboto"/>
                        </a:rPr>
                        <a:t>1e-5</a:t>
                      </a:r>
                      <a:r>
                        <a:rPr lang="en">
                          <a:solidFill>
                            <a:schemeClr val="dk2"/>
                          </a:solidFill>
                          <a:latin typeface="Roboto"/>
                          <a:ea typeface="Roboto"/>
                          <a:cs typeface="Roboto"/>
                          <a:sym typeface="Roboto"/>
                        </a:rPr>
                        <a:t>, 1e-4, 1e-3, 1e-2, 1e-1]</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353625">
                <a:tc rowSpan="2">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Elastic Net</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alpha</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[1e-10, </a:t>
                      </a:r>
                      <a:r>
                        <a:rPr lang="en">
                          <a:solidFill>
                            <a:srgbClr val="FF0000"/>
                          </a:solidFill>
                          <a:latin typeface="Roboto"/>
                          <a:ea typeface="Roboto"/>
                          <a:cs typeface="Roboto"/>
                          <a:sym typeface="Roboto"/>
                        </a:rPr>
                        <a:t>1e-5</a:t>
                      </a:r>
                      <a:r>
                        <a:rPr lang="en">
                          <a:solidFill>
                            <a:schemeClr val="dk2"/>
                          </a:solidFill>
                          <a:latin typeface="Roboto"/>
                          <a:ea typeface="Roboto"/>
                          <a:cs typeface="Roboto"/>
                          <a:sym typeface="Roboto"/>
                        </a:rPr>
                        <a:t>, 1e-3, 1e-1]</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353625">
                <a:tc vMerge="1"/>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l1_ratio</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[0.1, 0.3, </a:t>
                      </a:r>
                      <a:r>
                        <a:rPr lang="en">
                          <a:solidFill>
                            <a:srgbClr val="FF0000"/>
                          </a:solidFill>
                          <a:latin typeface="Roboto"/>
                          <a:ea typeface="Roboto"/>
                          <a:cs typeface="Roboto"/>
                          <a:sym typeface="Roboto"/>
                        </a:rPr>
                        <a:t>0.5</a:t>
                      </a:r>
                      <a:r>
                        <a:rPr lang="en">
                          <a:solidFill>
                            <a:schemeClr val="dk2"/>
                          </a:solidFill>
                          <a:latin typeface="Roboto"/>
                          <a:ea typeface="Roboto"/>
                          <a:cs typeface="Roboto"/>
                          <a:sym typeface="Roboto"/>
                        </a:rPr>
                        <a:t>]</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353625">
                <a:tc rowSpan="2">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Random Forest</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max_features</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[1, 5, </a:t>
                      </a:r>
                      <a:r>
                        <a:rPr lang="en">
                          <a:solidFill>
                            <a:srgbClr val="FF0000"/>
                          </a:solidFill>
                          <a:latin typeface="Roboto"/>
                          <a:ea typeface="Roboto"/>
                          <a:cs typeface="Roboto"/>
                          <a:sym typeface="Roboto"/>
                        </a:rPr>
                        <a:t>10</a:t>
                      </a:r>
                      <a:r>
                        <a:rPr lang="en">
                          <a:solidFill>
                            <a:schemeClr val="dk2"/>
                          </a:solidFill>
                          <a:latin typeface="Roboto"/>
                          <a:ea typeface="Roboto"/>
                          <a:cs typeface="Roboto"/>
                          <a:sym typeface="Roboto"/>
                        </a:rPr>
                        <a:t>, 30, 50, 100]</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353625">
                <a:tc vMerge="1"/>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max_depth</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[0.1, 0.2, 0.3, 0.4, </a:t>
                      </a:r>
                      <a:r>
                        <a:rPr lang="en">
                          <a:solidFill>
                            <a:srgbClr val="FF0000"/>
                          </a:solidFill>
                          <a:latin typeface="Roboto"/>
                          <a:ea typeface="Roboto"/>
                          <a:cs typeface="Roboto"/>
                          <a:sym typeface="Roboto"/>
                        </a:rPr>
                        <a:t>0.5</a:t>
                      </a:r>
                      <a:r>
                        <a:rPr lang="en">
                          <a:solidFill>
                            <a:schemeClr val="dk2"/>
                          </a:solidFill>
                          <a:latin typeface="Roboto"/>
                          <a:ea typeface="Roboto"/>
                          <a:cs typeface="Roboto"/>
                          <a:sym typeface="Roboto"/>
                        </a:rPr>
                        <a:t>, 0.6]</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353625">
                <a:tc rowSpan="2">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SVM</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gamma</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np.logspace(-5, 5, 11)</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353625">
                <a:tc vMerge="1"/>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C</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np.logspace(-5, 5, 11)</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353625">
                <a:tc rowSpan="2">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KNeighbor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n_neighbors</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np.linspace(10, </a:t>
                      </a:r>
                      <a:r>
                        <a:rPr lang="en">
                          <a:solidFill>
                            <a:srgbClr val="FF0000"/>
                          </a:solidFill>
                          <a:latin typeface="Roboto"/>
                          <a:ea typeface="Roboto"/>
                          <a:cs typeface="Roboto"/>
                          <a:sym typeface="Roboto"/>
                        </a:rPr>
                        <a:t>200</a:t>
                      </a:r>
                      <a:r>
                        <a:rPr lang="en">
                          <a:solidFill>
                            <a:schemeClr val="dk2"/>
                          </a:solidFill>
                          <a:latin typeface="Roboto"/>
                          <a:ea typeface="Roboto"/>
                          <a:cs typeface="Roboto"/>
                          <a:sym typeface="Roboto"/>
                        </a:rPr>
                        <a:t>, 20)</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353625">
                <a:tc vMerge="1"/>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weights</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a:t>
                      </a:r>
                      <a:r>
                        <a:rPr lang="en">
                          <a:solidFill>
                            <a:srgbClr val="FF0000"/>
                          </a:solidFill>
                          <a:latin typeface="Roboto"/>
                          <a:ea typeface="Roboto"/>
                          <a:cs typeface="Roboto"/>
                          <a:sym typeface="Roboto"/>
                        </a:rPr>
                        <a:t>uniform</a:t>
                      </a:r>
                      <a:r>
                        <a:rPr lang="en">
                          <a:solidFill>
                            <a:schemeClr val="dk2"/>
                          </a:solidFill>
                          <a:latin typeface="Roboto"/>
                          <a:ea typeface="Roboto"/>
                          <a:cs typeface="Roboto"/>
                          <a:sym typeface="Roboto"/>
                        </a:rPr>
                        <a:t>', 'distance']</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3" name="Shape 413"/>
        <p:cNvGrpSpPr/>
        <p:nvPr/>
      </p:nvGrpSpPr>
      <p:grpSpPr>
        <a:xfrm>
          <a:off x="0" y="0"/>
          <a:ext cx="0" cy="0"/>
          <a:chOff x="0" y="0"/>
          <a:chExt cx="0" cy="0"/>
        </a:xfrm>
      </p:grpSpPr>
      <p:sp>
        <p:nvSpPr>
          <p:cNvPr id="414" name="Google Shape;414;p36"/>
          <p:cNvSpPr txBox="1"/>
          <p:nvPr>
            <p:ph type="title"/>
          </p:nvPr>
        </p:nvSpPr>
        <p:spPr>
          <a:xfrm>
            <a:off x="796050" y="487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Returns</a:t>
            </a:r>
            <a:endParaRPr/>
          </a:p>
        </p:txBody>
      </p:sp>
      <p:sp>
        <p:nvSpPr>
          <p:cNvPr id="415" name="Google Shape;415;p36"/>
          <p:cNvSpPr txBox="1"/>
          <p:nvPr>
            <p:ph idx="4294967295" type="subTitle"/>
          </p:nvPr>
        </p:nvSpPr>
        <p:spPr>
          <a:xfrm>
            <a:off x="1088475" y="1352675"/>
            <a:ext cx="2744400" cy="20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model: </a:t>
            </a:r>
            <a:br>
              <a:rPr lang="en"/>
            </a:br>
            <a:r>
              <a:rPr lang="en"/>
              <a:t>linear regression</a:t>
            </a:r>
            <a:br>
              <a:rPr lang="en"/>
            </a:br>
            <a:r>
              <a:rPr lang="en"/>
              <a:t>MSE = 2.65686</a:t>
            </a:r>
            <a:br>
              <a:rPr lang="en"/>
            </a:br>
            <a:r>
              <a:rPr lang="en"/>
              <a:t>RMSE = 1.63</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416" name="Google Shape;416;p36"/>
          <p:cNvPicPr preferRelativeResize="0"/>
          <p:nvPr/>
        </p:nvPicPr>
        <p:blipFill>
          <a:blip r:embed="rId3">
            <a:alphaModFix/>
          </a:blip>
          <a:stretch>
            <a:fillRect/>
          </a:stretch>
        </p:blipFill>
        <p:spPr>
          <a:xfrm>
            <a:off x="3316275" y="774463"/>
            <a:ext cx="5391848" cy="35945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0" name="Shape 420"/>
        <p:cNvGrpSpPr/>
        <p:nvPr/>
      </p:nvGrpSpPr>
      <p:grpSpPr>
        <a:xfrm>
          <a:off x="0" y="0"/>
          <a:ext cx="0" cy="0"/>
          <a:chOff x="0" y="0"/>
          <a:chExt cx="0" cy="0"/>
        </a:xfrm>
      </p:grpSpPr>
      <p:sp>
        <p:nvSpPr>
          <p:cNvPr id="421" name="Google Shape;421;p37"/>
          <p:cNvSpPr txBox="1"/>
          <p:nvPr>
            <p:ph type="title"/>
          </p:nvPr>
        </p:nvSpPr>
        <p:spPr>
          <a:xfrm>
            <a:off x="796050" y="487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Returns</a:t>
            </a:r>
            <a:endParaRPr/>
          </a:p>
        </p:txBody>
      </p:sp>
      <p:sp>
        <p:nvSpPr>
          <p:cNvPr id="422" name="Google Shape;422;p37"/>
          <p:cNvSpPr txBox="1"/>
          <p:nvPr>
            <p:ph idx="4294967295" type="subTitle"/>
          </p:nvPr>
        </p:nvSpPr>
        <p:spPr>
          <a:xfrm>
            <a:off x="702950" y="1390275"/>
            <a:ext cx="2744400" cy="20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Regression gives the best model with diverse </a:t>
            </a:r>
            <a:r>
              <a:rPr lang="en"/>
              <a:t>hyperparameters</a:t>
            </a:r>
            <a:r>
              <a:rPr lang="en"/>
              <a:t>.</a:t>
            </a:r>
            <a:endParaRPr/>
          </a:p>
          <a:p>
            <a:pPr indent="0" lvl="0" marL="0" rtl="0" algn="l">
              <a:spcBef>
                <a:spcPts val="1600"/>
              </a:spcBef>
              <a:spcAft>
                <a:spcPts val="1600"/>
              </a:spcAft>
              <a:buNone/>
            </a:pPr>
            <a:r>
              <a:rPr lang="en"/>
              <a:t>np.mean(test_scores) </a:t>
            </a:r>
            <a:br>
              <a:rPr lang="en"/>
            </a:br>
            <a:r>
              <a:rPr lang="en"/>
              <a:t>= 0.28, rooted = 0.53</a:t>
            </a:r>
            <a:endParaRPr/>
          </a:p>
        </p:txBody>
      </p:sp>
      <p:sp>
        <p:nvSpPr>
          <p:cNvPr id="423" name="Google Shape;423;p37"/>
          <p:cNvSpPr txBox="1"/>
          <p:nvPr>
            <p:ph idx="4294967295" type="subTitle"/>
          </p:nvPr>
        </p:nvSpPr>
        <p:spPr>
          <a:xfrm>
            <a:off x="3577700" y="1399950"/>
            <a:ext cx="5051700" cy="234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50">
                <a:solidFill>
                  <a:schemeClr val="dk1"/>
                </a:solidFill>
                <a:highlight>
                  <a:srgbClr val="FFFFFF"/>
                </a:highlight>
                <a:latin typeface="Arial"/>
                <a:ea typeface="Arial"/>
                <a:cs typeface="Arial"/>
                <a:sym typeface="Arial"/>
              </a:rPr>
              <a:t>[RandomForestRegressor(max_depth=50, max_features=0.2), RandomForestRegressor(max_depth=10, max_features=0.6), RandomForestRegressor(max_depth=50, max_features=0.5), RandomForestRegressor(max_depth=10, max_features=0.6), RandomForestRegressor(max_depth=10, max_features=0.6), RandomForestRegressor(max_depth=50, max_features=0.2), RandomForestRegressor(max_depth=10, max_features=0.5), RandomForestRegressor(max_depth=30, max_features=0.3), RandomForestRegressor(max_depth=30, max_features=0.2), RandomForestRegressor(max_depth=10, max_features=0.5)]</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7" name="Shape 427"/>
        <p:cNvGrpSpPr/>
        <p:nvPr/>
      </p:nvGrpSpPr>
      <p:grpSpPr>
        <a:xfrm>
          <a:off x="0" y="0"/>
          <a:ext cx="0" cy="0"/>
          <a:chOff x="0" y="0"/>
          <a:chExt cx="0" cy="0"/>
        </a:xfrm>
      </p:grpSpPr>
      <p:sp>
        <p:nvSpPr>
          <p:cNvPr id="428" name="Google Shape;428;p38"/>
          <p:cNvSpPr txBox="1"/>
          <p:nvPr>
            <p:ph type="title"/>
          </p:nvPr>
        </p:nvSpPr>
        <p:spPr>
          <a:xfrm>
            <a:off x="796050" y="487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Returns</a:t>
            </a:r>
            <a:endParaRPr/>
          </a:p>
        </p:txBody>
      </p:sp>
      <p:pic>
        <p:nvPicPr>
          <p:cNvPr id="429" name="Google Shape;429;p38"/>
          <p:cNvPicPr preferRelativeResize="0"/>
          <p:nvPr/>
        </p:nvPicPr>
        <p:blipFill>
          <a:blip r:embed="rId3">
            <a:alphaModFix/>
          </a:blip>
          <a:stretch>
            <a:fillRect/>
          </a:stretch>
        </p:blipFill>
        <p:spPr>
          <a:xfrm>
            <a:off x="835238" y="716175"/>
            <a:ext cx="7473525" cy="435954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3" name="Shape 433"/>
        <p:cNvGrpSpPr/>
        <p:nvPr/>
      </p:nvGrpSpPr>
      <p:grpSpPr>
        <a:xfrm>
          <a:off x="0" y="0"/>
          <a:ext cx="0" cy="0"/>
          <a:chOff x="0" y="0"/>
          <a:chExt cx="0" cy="0"/>
        </a:xfrm>
      </p:grpSpPr>
      <p:sp>
        <p:nvSpPr>
          <p:cNvPr id="434" name="Google Shape;434;p39"/>
          <p:cNvSpPr txBox="1"/>
          <p:nvPr>
            <p:ph type="title"/>
          </p:nvPr>
        </p:nvSpPr>
        <p:spPr>
          <a:xfrm>
            <a:off x="796050" y="487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Outlook</a:t>
            </a:r>
            <a:r>
              <a:rPr lang="en"/>
              <a:t>s</a:t>
            </a:r>
            <a:endParaRPr/>
          </a:p>
        </p:txBody>
      </p:sp>
      <p:sp>
        <p:nvSpPr>
          <p:cNvPr id="435" name="Google Shape;435;p39"/>
          <p:cNvSpPr/>
          <p:nvPr/>
        </p:nvSpPr>
        <p:spPr>
          <a:xfrm>
            <a:off x="1438050" y="987325"/>
            <a:ext cx="4154100" cy="1254000"/>
          </a:xfrm>
          <a:prstGeom prst="rect">
            <a:avLst/>
          </a:prstGeom>
          <a:solidFill>
            <a:srgbClr val="D96FA0"/>
          </a:solid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lang="en" sz="1800">
                <a:solidFill>
                  <a:srgbClr val="FFFFFF"/>
                </a:solidFill>
                <a:latin typeface="Roboto"/>
                <a:ea typeface="Roboto"/>
                <a:cs typeface="Roboto"/>
                <a:sym typeface="Roboto"/>
              </a:rPr>
              <a:t>Remove samples with missing value (14%) instead of imputation</a:t>
            </a:r>
            <a:endParaRPr>
              <a:solidFill>
                <a:srgbClr val="FFFFFF"/>
              </a:solidFill>
            </a:endParaRPr>
          </a:p>
        </p:txBody>
      </p:sp>
      <p:sp>
        <p:nvSpPr>
          <p:cNvPr id="436" name="Google Shape;436;p39"/>
          <p:cNvSpPr/>
          <p:nvPr/>
        </p:nvSpPr>
        <p:spPr>
          <a:xfrm>
            <a:off x="1438050" y="2509725"/>
            <a:ext cx="4154100" cy="1956900"/>
          </a:xfrm>
          <a:prstGeom prst="rect">
            <a:avLst/>
          </a:prstGeom>
          <a:solidFill>
            <a:srgbClr val="66B9CC"/>
          </a:solid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lang="en" sz="1800">
                <a:solidFill>
                  <a:schemeClr val="lt1"/>
                </a:solidFill>
                <a:latin typeface="Roboto"/>
                <a:ea typeface="Roboto"/>
                <a:cs typeface="Roboto"/>
                <a:sym typeface="Roboto"/>
              </a:rPr>
              <a:t>One App may have several samples with different name (‘Basket Manager 2016 Free)’, we can even the weight for these samples. </a:t>
            </a:r>
            <a:endParaRPr>
              <a:solidFill>
                <a:srgbClr val="FFFFFF"/>
              </a:solidFill>
            </a:endParaRPr>
          </a:p>
        </p:txBody>
      </p:sp>
      <p:sp>
        <p:nvSpPr>
          <p:cNvPr id="437" name="Google Shape;437;p39"/>
          <p:cNvSpPr/>
          <p:nvPr/>
        </p:nvSpPr>
        <p:spPr>
          <a:xfrm>
            <a:off x="5817950" y="987325"/>
            <a:ext cx="1936800" cy="1254000"/>
          </a:xfrm>
          <a:prstGeom prst="rect">
            <a:avLst/>
          </a:prstGeom>
          <a:solidFill>
            <a:srgbClr val="F5DC6E"/>
          </a:solid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lang="en" sz="1800">
                <a:solidFill>
                  <a:srgbClr val="FFFFFF"/>
                </a:solidFill>
                <a:latin typeface="Roboto"/>
                <a:ea typeface="Roboto"/>
                <a:cs typeface="Roboto"/>
                <a:sym typeface="Roboto"/>
              </a:rPr>
              <a:t>Try XGBoost</a:t>
            </a:r>
            <a:endParaRPr b="1" sz="1200">
              <a:solidFill>
                <a:schemeClr val="lt1"/>
              </a:solidFill>
              <a:latin typeface="Advent Pro"/>
              <a:ea typeface="Advent Pro"/>
              <a:cs typeface="Advent Pro"/>
              <a:sym typeface="Advent Pro"/>
            </a:endParaRPr>
          </a:p>
        </p:txBody>
      </p:sp>
      <p:sp>
        <p:nvSpPr>
          <p:cNvPr id="438" name="Google Shape;438;p39"/>
          <p:cNvSpPr/>
          <p:nvPr/>
        </p:nvSpPr>
        <p:spPr>
          <a:xfrm>
            <a:off x="5817950" y="2509725"/>
            <a:ext cx="1936800" cy="1956900"/>
          </a:xfrm>
          <a:prstGeom prst="rect">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lang="en" sz="1800">
                <a:solidFill>
                  <a:srgbClr val="FFFFFF"/>
                </a:solidFill>
                <a:latin typeface="Roboto"/>
                <a:ea typeface="Roboto"/>
                <a:cs typeface="Roboto"/>
                <a:sym typeface="Roboto"/>
              </a:rPr>
              <a:t>Try different </a:t>
            </a:r>
            <a:r>
              <a:rPr lang="en" sz="1800">
                <a:solidFill>
                  <a:srgbClr val="FFFFFF"/>
                </a:solidFill>
                <a:latin typeface="Roboto"/>
                <a:ea typeface="Roboto"/>
                <a:cs typeface="Roboto"/>
                <a:sym typeface="Roboto"/>
              </a:rPr>
              <a:t>Group Structure</a:t>
            </a:r>
            <a:endParaRPr b="1" sz="1200">
              <a:solidFill>
                <a:schemeClr val="lt1"/>
              </a:solidFill>
              <a:latin typeface="Advent Pro"/>
              <a:ea typeface="Advent Pro"/>
              <a:cs typeface="Advent Pro"/>
              <a:sym typeface="Advent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2" name="Shape 442"/>
        <p:cNvGrpSpPr/>
        <p:nvPr/>
      </p:nvGrpSpPr>
      <p:grpSpPr>
        <a:xfrm>
          <a:off x="0" y="0"/>
          <a:ext cx="0" cy="0"/>
          <a:chOff x="0" y="0"/>
          <a:chExt cx="0" cy="0"/>
        </a:xfrm>
      </p:grpSpPr>
      <p:sp>
        <p:nvSpPr>
          <p:cNvPr id="443" name="Google Shape;443;p40"/>
          <p:cNvSpPr txBox="1"/>
          <p:nvPr>
            <p:ph idx="2" type="title"/>
          </p:nvPr>
        </p:nvSpPr>
        <p:spPr>
          <a:xfrm>
            <a:off x="5576400" y="1262375"/>
            <a:ext cx="25740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9600"/>
              <a:t>Q&amp;A</a:t>
            </a:r>
            <a:endParaRPr sz="9600"/>
          </a:p>
        </p:txBody>
      </p:sp>
      <p:sp>
        <p:nvSpPr>
          <p:cNvPr id="444" name="Google Shape;444;p40"/>
          <p:cNvSpPr/>
          <p:nvPr/>
        </p:nvSpPr>
        <p:spPr>
          <a:xfrm>
            <a:off x="-449032" y="766006"/>
            <a:ext cx="5261828" cy="3282219"/>
          </a:xfrm>
          <a:custGeom>
            <a:rect b="b" l="l" r="r" t="t"/>
            <a:pathLst>
              <a:path extrusionOk="0" h="175262" w="280968">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40"/>
          <p:cNvGrpSpPr/>
          <p:nvPr/>
        </p:nvGrpSpPr>
        <p:grpSpPr>
          <a:xfrm>
            <a:off x="-366069" y="828012"/>
            <a:ext cx="4884806" cy="3861723"/>
            <a:chOff x="-366069" y="828012"/>
            <a:chExt cx="4884806" cy="3861723"/>
          </a:xfrm>
        </p:grpSpPr>
        <p:grpSp>
          <p:nvGrpSpPr>
            <p:cNvPr id="446" name="Google Shape;446;p40"/>
            <p:cNvGrpSpPr/>
            <p:nvPr/>
          </p:nvGrpSpPr>
          <p:grpSpPr>
            <a:xfrm>
              <a:off x="-366069" y="828012"/>
              <a:ext cx="4884806" cy="3861723"/>
              <a:chOff x="-366069" y="828012"/>
              <a:chExt cx="4884806" cy="3861723"/>
            </a:xfrm>
          </p:grpSpPr>
          <p:sp>
            <p:nvSpPr>
              <p:cNvPr id="447" name="Google Shape;447;p40"/>
              <p:cNvSpPr/>
              <p:nvPr/>
            </p:nvSpPr>
            <p:spPr>
              <a:xfrm>
                <a:off x="-366069" y="4450023"/>
                <a:ext cx="4884806" cy="239712"/>
              </a:xfrm>
              <a:custGeom>
                <a:rect b="b" l="l" r="r" t="t"/>
                <a:pathLst>
                  <a:path extrusionOk="0" h="12800" w="260836">
                    <a:moveTo>
                      <a:pt x="130418" y="1"/>
                    </a:moveTo>
                    <a:cubicBezTo>
                      <a:pt x="95830" y="1"/>
                      <a:pt x="62657" y="674"/>
                      <a:pt x="38199" y="1875"/>
                    </a:cubicBezTo>
                    <a:cubicBezTo>
                      <a:pt x="13742" y="3075"/>
                      <a:pt x="1" y="4703"/>
                      <a:pt x="1" y="6399"/>
                    </a:cubicBezTo>
                    <a:cubicBezTo>
                      <a:pt x="1" y="8096"/>
                      <a:pt x="13742" y="9724"/>
                      <a:pt x="38199" y="10924"/>
                    </a:cubicBezTo>
                    <a:cubicBezTo>
                      <a:pt x="62657" y="12124"/>
                      <a:pt x="95830" y="12799"/>
                      <a:pt x="130419" y="12799"/>
                    </a:cubicBezTo>
                    <a:cubicBezTo>
                      <a:pt x="165007" y="12799"/>
                      <a:pt x="198180" y="12124"/>
                      <a:pt x="222637" y="10924"/>
                    </a:cubicBezTo>
                    <a:cubicBezTo>
                      <a:pt x="247095" y="9724"/>
                      <a:pt x="260836" y="8096"/>
                      <a:pt x="260836" y="6399"/>
                    </a:cubicBezTo>
                    <a:cubicBezTo>
                      <a:pt x="260836" y="4703"/>
                      <a:pt x="247095" y="3075"/>
                      <a:pt x="222637" y="1875"/>
                    </a:cubicBezTo>
                    <a:cubicBezTo>
                      <a:pt x="198180" y="674"/>
                      <a:pt x="165007" y="1"/>
                      <a:pt x="130418" y="1"/>
                    </a:cubicBezTo>
                    <a:close/>
                  </a:path>
                </a:pathLst>
              </a:custGeom>
              <a:solidFill>
                <a:srgbClr val="CBE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0"/>
              <p:cNvSpPr/>
              <p:nvPr/>
            </p:nvSpPr>
            <p:spPr>
              <a:xfrm>
                <a:off x="1720043" y="2281566"/>
                <a:ext cx="842569" cy="1414413"/>
              </a:xfrm>
              <a:custGeom>
                <a:rect b="b" l="l" r="r" t="t"/>
                <a:pathLst>
                  <a:path extrusionOk="0" h="75526" w="44991">
                    <a:moveTo>
                      <a:pt x="22682" y="0"/>
                    </a:moveTo>
                    <a:lnTo>
                      <a:pt x="8861" y="7179"/>
                    </a:lnTo>
                    <a:lnTo>
                      <a:pt x="8380" y="15390"/>
                    </a:lnTo>
                    <a:cubicBezTo>
                      <a:pt x="8152" y="19298"/>
                      <a:pt x="10426" y="22924"/>
                      <a:pt x="14044" y="24420"/>
                    </a:cubicBezTo>
                    <a:lnTo>
                      <a:pt x="24757" y="28850"/>
                    </a:lnTo>
                    <a:cubicBezTo>
                      <a:pt x="25245" y="29052"/>
                      <a:pt x="25403" y="29665"/>
                      <a:pt x="25076" y="30078"/>
                    </a:cubicBezTo>
                    <a:lnTo>
                      <a:pt x="5607" y="54622"/>
                    </a:lnTo>
                    <a:cubicBezTo>
                      <a:pt x="5491" y="54770"/>
                      <a:pt x="5535" y="54987"/>
                      <a:pt x="5701" y="55079"/>
                    </a:cubicBezTo>
                    <a:lnTo>
                      <a:pt x="7154" y="55869"/>
                    </a:lnTo>
                    <a:lnTo>
                      <a:pt x="5404" y="58748"/>
                    </a:lnTo>
                    <a:lnTo>
                      <a:pt x="5409" y="58752"/>
                    </a:lnTo>
                    <a:cubicBezTo>
                      <a:pt x="5175" y="58665"/>
                      <a:pt x="4934" y="58623"/>
                      <a:pt x="4696" y="58623"/>
                    </a:cubicBezTo>
                    <a:cubicBezTo>
                      <a:pt x="4018" y="58623"/>
                      <a:pt x="3365" y="58962"/>
                      <a:pt x="2979" y="59558"/>
                    </a:cubicBezTo>
                    <a:lnTo>
                      <a:pt x="0" y="64165"/>
                    </a:lnTo>
                    <a:lnTo>
                      <a:pt x="17575" y="75526"/>
                    </a:lnTo>
                    <a:cubicBezTo>
                      <a:pt x="18455" y="74167"/>
                      <a:pt x="18065" y="72354"/>
                      <a:pt x="16705" y="71476"/>
                    </a:cubicBezTo>
                    <a:lnTo>
                      <a:pt x="15173" y="70486"/>
                    </a:lnTo>
                    <a:cubicBezTo>
                      <a:pt x="14149" y="69822"/>
                      <a:pt x="13501" y="68708"/>
                      <a:pt x="13435" y="67489"/>
                    </a:cubicBezTo>
                    <a:lnTo>
                      <a:pt x="13294" y="64926"/>
                    </a:lnTo>
                    <a:cubicBezTo>
                      <a:pt x="13252" y="64185"/>
                      <a:pt x="12859" y="63507"/>
                      <a:pt x="12236" y="63104"/>
                    </a:cubicBezTo>
                    <a:lnTo>
                      <a:pt x="12040" y="62977"/>
                    </a:lnTo>
                    <a:lnTo>
                      <a:pt x="13602" y="59372"/>
                    </a:lnTo>
                    <a:lnTo>
                      <a:pt x="14396" y="59804"/>
                    </a:lnTo>
                    <a:cubicBezTo>
                      <a:pt x="14614" y="59922"/>
                      <a:pt x="14852" y="59980"/>
                      <a:pt x="15088" y="59980"/>
                    </a:cubicBezTo>
                    <a:cubicBezTo>
                      <a:pt x="15473" y="59980"/>
                      <a:pt x="15854" y="59826"/>
                      <a:pt x="16135" y="59532"/>
                    </a:cubicBezTo>
                    <a:lnTo>
                      <a:pt x="40884" y="33644"/>
                    </a:lnTo>
                    <a:cubicBezTo>
                      <a:pt x="44904" y="29931"/>
                      <a:pt x="44990" y="23607"/>
                      <a:pt x="41074" y="19786"/>
                    </a:cubicBezTo>
                    <a:lnTo>
                      <a:pt x="226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0"/>
              <p:cNvSpPr/>
              <p:nvPr/>
            </p:nvSpPr>
            <p:spPr>
              <a:xfrm>
                <a:off x="1703057" y="3483197"/>
                <a:ext cx="349418" cy="247840"/>
              </a:xfrm>
              <a:custGeom>
                <a:rect b="b" l="l" r="r" t="t"/>
                <a:pathLst>
                  <a:path extrusionOk="0" h="13234" w="18658">
                    <a:moveTo>
                      <a:pt x="907" y="1"/>
                    </a:moveTo>
                    <a:lnTo>
                      <a:pt x="284" y="963"/>
                    </a:lnTo>
                    <a:cubicBezTo>
                      <a:pt x="0" y="1402"/>
                      <a:pt x="126" y="1988"/>
                      <a:pt x="566" y="2273"/>
                    </a:cubicBezTo>
                    <a:lnTo>
                      <a:pt x="17522" y="13234"/>
                    </a:lnTo>
                    <a:lnTo>
                      <a:pt x="18658" y="11475"/>
                    </a:lnTo>
                    <a:lnTo>
                      <a:pt x="9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0"/>
              <p:cNvSpPr/>
              <p:nvPr/>
            </p:nvSpPr>
            <p:spPr>
              <a:xfrm>
                <a:off x="655497" y="2970644"/>
                <a:ext cx="871746" cy="249825"/>
              </a:xfrm>
              <a:custGeom>
                <a:rect b="b" l="l" r="r" t="t"/>
                <a:pathLst>
                  <a:path extrusionOk="0" h="13340" w="46549">
                    <a:moveTo>
                      <a:pt x="902" y="1"/>
                    </a:moveTo>
                    <a:cubicBezTo>
                      <a:pt x="402" y="7"/>
                      <a:pt x="1" y="414"/>
                      <a:pt x="1" y="915"/>
                    </a:cubicBezTo>
                    <a:cubicBezTo>
                      <a:pt x="1" y="1414"/>
                      <a:pt x="402" y="1821"/>
                      <a:pt x="902" y="1829"/>
                    </a:cubicBezTo>
                    <a:lnTo>
                      <a:pt x="29998" y="1829"/>
                    </a:lnTo>
                    <a:cubicBezTo>
                      <a:pt x="32369" y="1829"/>
                      <a:pt x="34597" y="2751"/>
                      <a:pt x="36274" y="4428"/>
                    </a:cubicBezTo>
                    <a:lnTo>
                      <a:pt x="44916" y="13071"/>
                    </a:lnTo>
                    <a:cubicBezTo>
                      <a:pt x="45087" y="13243"/>
                      <a:pt x="45321" y="13339"/>
                      <a:pt x="45562" y="13339"/>
                    </a:cubicBezTo>
                    <a:cubicBezTo>
                      <a:pt x="45932" y="13339"/>
                      <a:pt x="46266" y="13116"/>
                      <a:pt x="46407" y="12775"/>
                    </a:cubicBezTo>
                    <a:cubicBezTo>
                      <a:pt x="46548" y="12432"/>
                      <a:pt x="46471" y="12040"/>
                      <a:pt x="46209" y="11778"/>
                    </a:cubicBezTo>
                    <a:lnTo>
                      <a:pt x="37566" y="3135"/>
                    </a:lnTo>
                    <a:cubicBezTo>
                      <a:pt x="35544" y="1113"/>
                      <a:pt x="32856" y="1"/>
                      <a:pt x="299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0"/>
              <p:cNvSpPr/>
              <p:nvPr/>
            </p:nvSpPr>
            <p:spPr>
              <a:xfrm>
                <a:off x="2471952" y="3196479"/>
                <a:ext cx="1424769" cy="1424769"/>
              </a:xfrm>
              <a:custGeom>
                <a:rect b="b" l="l" r="r" t="t"/>
                <a:pathLst>
                  <a:path extrusionOk="0" h="76079" w="76079">
                    <a:moveTo>
                      <a:pt x="38039" y="6094"/>
                    </a:moveTo>
                    <a:cubicBezTo>
                      <a:pt x="55655" y="6094"/>
                      <a:pt x="69985" y="20426"/>
                      <a:pt x="69985" y="38040"/>
                    </a:cubicBezTo>
                    <a:cubicBezTo>
                      <a:pt x="69985" y="55654"/>
                      <a:pt x="55655" y="69984"/>
                      <a:pt x="38039" y="69984"/>
                    </a:cubicBezTo>
                    <a:cubicBezTo>
                      <a:pt x="20425" y="69984"/>
                      <a:pt x="6095" y="55654"/>
                      <a:pt x="6095" y="38040"/>
                    </a:cubicBezTo>
                    <a:cubicBezTo>
                      <a:pt x="6095" y="20426"/>
                      <a:pt x="20425" y="6094"/>
                      <a:pt x="38039" y="6094"/>
                    </a:cubicBezTo>
                    <a:close/>
                    <a:moveTo>
                      <a:pt x="38039" y="1"/>
                    </a:moveTo>
                    <a:cubicBezTo>
                      <a:pt x="17065" y="1"/>
                      <a:pt x="0" y="17065"/>
                      <a:pt x="0" y="38040"/>
                    </a:cubicBezTo>
                    <a:cubicBezTo>
                      <a:pt x="0" y="59014"/>
                      <a:pt x="17065" y="76079"/>
                      <a:pt x="38039" y="76079"/>
                    </a:cubicBezTo>
                    <a:cubicBezTo>
                      <a:pt x="59014" y="76079"/>
                      <a:pt x="76078" y="59014"/>
                      <a:pt x="76078" y="38040"/>
                    </a:cubicBezTo>
                    <a:cubicBezTo>
                      <a:pt x="76078" y="17065"/>
                      <a:pt x="59014" y="1"/>
                      <a:pt x="380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0"/>
              <p:cNvSpPr/>
              <p:nvPr/>
            </p:nvSpPr>
            <p:spPr>
              <a:xfrm>
                <a:off x="3093780" y="3818289"/>
                <a:ext cx="189710" cy="189747"/>
              </a:xfrm>
              <a:custGeom>
                <a:rect b="b" l="l" r="r" t="t"/>
                <a:pathLst>
                  <a:path extrusionOk="0" h="10132" w="10130">
                    <a:moveTo>
                      <a:pt x="5065" y="1"/>
                    </a:moveTo>
                    <a:cubicBezTo>
                      <a:pt x="2260" y="1"/>
                      <a:pt x="1" y="2260"/>
                      <a:pt x="1" y="5067"/>
                    </a:cubicBezTo>
                    <a:cubicBezTo>
                      <a:pt x="1" y="7872"/>
                      <a:pt x="2260" y="10131"/>
                      <a:pt x="5065" y="10131"/>
                    </a:cubicBezTo>
                    <a:cubicBezTo>
                      <a:pt x="7872" y="10131"/>
                      <a:pt x="10130" y="7872"/>
                      <a:pt x="10130" y="5067"/>
                    </a:cubicBezTo>
                    <a:cubicBezTo>
                      <a:pt x="10130" y="2260"/>
                      <a:pt x="7872" y="1"/>
                      <a:pt x="5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0"/>
              <p:cNvSpPr/>
              <p:nvPr/>
            </p:nvSpPr>
            <p:spPr>
              <a:xfrm>
                <a:off x="2413523" y="3126626"/>
                <a:ext cx="826501" cy="826501"/>
              </a:xfrm>
              <a:custGeom>
                <a:rect b="b" l="l" r="r" t="t"/>
                <a:pathLst>
                  <a:path extrusionOk="0" h="44133" w="44133">
                    <a:moveTo>
                      <a:pt x="37414" y="0"/>
                    </a:moveTo>
                    <a:cubicBezTo>
                      <a:pt x="16784" y="0"/>
                      <a:pt x="0" y="16784"/>
                      <a:pt x="0" y="37415"/>
                    </a:cubicBezTo>
                    <a:lnTo>
                      <a:pt x="0" y="42609"/>
                    </a:lnTo>
                    <a:cubicBezTo>
                      <a:pt x="0" y="43451"/>
                      <a:pt x="682" y="44133"/>
                      <a:pt x="1523" y="44133"/>
                    </a:cubicBezTo>
                    <a:cubicBezTo>
                      <a:pt x="2365" y="44133"/>
                      <a:pt x="3047" y="43451"/>
                      <a:pt x="3047" y="42609"/>
                    </a:cubicBezTo>
                    <a:lnTo>
                      <a:pt x="3047" y="37415"/>
                    </a:lnTo>
                    <a:cubicBezTo>
                      <a:pt x="3047" y="18464"/>
                      <a:pt x="18463" y="3047"/>
                      <a:pt x="37414" y="3047"/>
                    </a:cubicBezTo>
                    <a:lnTo>
                      <a:pt x="42608" y="3047"/>
                    </a:lnTo>
                    <a:cubicBezTo>
                      <a:pt x="43450" y="3047"/>
                      <a:pt x="44132" y="2365"/>
                      <a:pt x="44132" y="1523"/>
                    </a:cubicBezTo>
                    <a:cubicBezTo>
                      <a:pt x="44132" y="683"/>
                      <a:pt x="43450" y="0"/>
                      <a:pt x="426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0"/>
              <p:cNvSpPr/>
              <p:nvPr/>
            </p:nvSpPr>
            <p:spPr>
              <a:xfrm>
                <a:off x="368030" y="3196479"/>
                <a:ext cx="1424788" cy="1424769"/>
              </a:xfrm>
              <a:custGeom>
                <a:rect b="b" l="l" r="r" t="t"/>
                <a:pathLst>
                  <a:path extrusionOk="0" h="76079" w="76080">
                    <a:moveTo>
                      <a:pt x="38041" y="6094"/>
                    </a:moveTo>
                    <a:cubicBezTo>
                      <a:pt x="55655" y="6094"/>
                      <a:pt x="69985" y="20426"/>
                      <a:pt x="69985" y="38040"/>
                    </a:cubicBezTo>
                    <a:cubicBezTo>
                      <a:pt x="69985" y="55654"/>
                      <a:pt x="55655" y="69984"/>
                      <a:pt x="38041" y="69984"/>
                    </a:cubicBezTo>
                    <a:cubicBezTo>
                      <a:pt x="20425" y="69984"/>
                      <a:pt x="6096" y="55654"/>
                      <a:pt x="6096" y="38040"/>
                    </a:cubicBezTo>
                    <a:cubicBezTo>
                      <a:pt x="6096" y="20426"/>
                      <a:pt x="20425" y="6094"/>
                      <a:pt x="38041" y="6094"/>
                    </a:cubicBezTo>
                    <a:close/>
                    <a:moveTo>
                      <a:pt x="38041" y="1"/>
                    </a:moveTo>
                    <a:cubicBezTo>
                      <a:pt x="17066" y="1"/>
                      <a:pt x="1" y="17065"/>
                      <a:pt x="1" y="38040"/>
                    </a:cubicBezTo>
                    <a:cubicBezTo>
                      <a:pt x="1" y="59014"/>
                      <a:pt x="17066" y="76079"/>
                      <a:pt x="38041" y="76079"/>
                    </a:cubicBezTo>
                    <a:cubicBezTo>
                      <a:pt x="59016" y="76079"/>
                      <a:pt x="76080" y="59014"/>
                      <a:pt x="76080" y="38040"/>
                    </a:cubicBezTo>
                    <a:cubicBezTo>
                      <a:pt x="76080" y="17065"/>
                      <a:pt x="59016" y="1"/>
                      <a:pt x="38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0"/>
              <p:cNvSpPr/>
              <p:nvPr/>
            </p:nvSpPr>
            <p:spPr>
              <a:xfrm>
                <a:off x="284487" y="3115202"/>
                <a:ext cx="1430669" cy="826501"/>
              </a:xfrm>
              <a:custGeom>
                <a:rect b="b" l="l" r="r" t="t"/>
                <a:pathLst>
                  <a:path extrusionOk="0" h="44133" w="76394">
                    <a:moveTo>
                      <a:pt x="38582" y="0"/>
                    </a:moveTo>
                    <a:cubicBezTo>
                      <a:pt x="17306" y="0"/>
                      <a:pt x="0" y="16784"/>
                      <a:pt x="0" y="37414"/>
                    </a:cubicBezTo>
                    <a:lnTo>
                      <a:pt x="0" y="42610"/>
                    </a:lnTo>
                    <a:cubicBezTo>
                      <a:pt x="0" y="43450"/>
                      <a:pt x="682" y="44133"/>
                      <a:pt x="1524" y="44133"/>
                    </a:cubicBezTo>
                    <a:cubicBezTo>
                      <a:pt x="2366" y="44133"/>
                      <a:pt x="3048" y="43450"/>
                      <a:pt x="3048" y="42610"/>
                    </a:cubicBezTo>
                    <a:lnTo>
                      <a:pt x="3048" y="37414"/>
                    </a:lnTo>
                    <a:cubicBezTo>
                      <a:pt x="3048" y="18465"/>
                      <a:pt x="18989" y="3047"/>
                      <a:pt x="38582" y="3047"/>
                    </a:cubicBezTo>
                    <a:lnTo>
                      <a:pt x="43944" y="3047"/>
                    </a:lnTo>
                    <a:cubicBezTo>
                      <a:pt x="55777" y="3047"/>
                      <a:pt x="66797" y="8719"/>
                      <a:pt x="73423" y="18220"/>
                    </a:cubicBezTo>
                    <a:cubicBezTo>
                      <a:pt x="73720" y="18637"/>
                      <a:pt x="74188" y="18859"/>
                      <a:pt x="74664" y="18859"/>
                    </a:cubicBezTo>
                    <a:cubicBezTo>
                      <a:pt x="74965" y="18859"/>
                      <a:pt x="75270" y="18770"/>
                      <a:pt x="75535" y="18584"/>
                    </a:cubicBezTo>
                    <a:cubicBezTo>
                      <a:pt x="76220" y="18106"/>
                      <a:pt x="76393" y="17167"/>
                      <a:pt x="75923" y="16476"/>
                    </a:cubicBezTo>
                    <a:cubicBezTo>
                      <a:pt x="68727" y="6160"/>
                      <a:pt x="56771" y="0"/>
                      <a:pt x="439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0"/>
              <p:cNvSpPr/>
              <p:nvPr/>
            </p:nvSpPr>
            <p:spPr>
              <a:xfrm>
                <a:off x="989896" y="3818289"/>
                <a:ext cx="189710" cy="189747"/>
              </a:xfrm>
              <a:custGeom>
                <a:rect b="b" l="l" r="r" t="t"/>
                <a:pathLst>
                  <a:path extrusionOk="0" h="10132" w="10130">
                    <a:moveTo>
                      <a:pt x="5065" y="1"/>
                    </a:moveTo>
                    <a:cubicBezTo>
                      <a:pt x="2268" y="1"/>
                      <a:pt x="1" y="2269"/>
                      <a:pt x="1" y="5067"/>
                    </a:cubicBezTo>
                    <a:cubicBezTo>
                      <a:pt x="1" y="7863"/>
                      <a:pt x="2268" y="10131"/>
                      <a:pt x="5065" y="10131"/>
                    </a:cubicBezTo>
                    <a:cubicBezTo>
                      <a:pt x="7862" y="10131"/>
                      <a:pt x="10130" y="7863"/>
                      <a:pt x="10130" y="5067"/>
                    </a:cubicBezTo>
                    <a:cubicBezTo>
                      <a:pt x="10130" y="2269"/>
                      <a:pt x="7862" y="1"/>
                      <a:pt x="50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0"/>
              <p:cNvSpPr/>
              <p:nvPr/>
            </p:nvSpPr>
            <p:spPr>
              <a:xfrm>
                <a:off x="1053400" y="2463410"/>
                <a:ext cx="2177184" cy="1558727"/>
              </a:xfrm>
              <a:custGeom>
                <a:rect b="b" l="l" r="r" t="t"/>
                <a:pathLst>
                  <a:path extrusionOk="0" h="83232" w="116256">
                    <a:moveTo>
                      <a:pt x="91950" y="26828"/>
                    </a:moveTo>
                    <a:lnTo>
                      <a:pt x="45697" y="74629"/>
                    </a:lnTo>
                    <a:cubicBezTo>
                      <a:pt x="45653" y="74560"/>
                      <a:pt x="45621" y="74482"/>
                      <a:pt x="45604" y="74402"/>
                    </a:cubicBezTo>
                    <a:lnTo>
                      <a:pt x="34477" y="27590"/>
                    </a:lnTo>
                    <a:cubicBezTo>
                      <a:pt x="35563" y="27093"/>
                      <a:pt x="36725" y="26828"/>
                      <a:pt x="37916" y="26828"/>
                    </a:cubicBezTo>
                    <a:close/>
                    <a:moveTo>
                      <a:pt x="30803" y="30576"/>
                    </a:moveTo>
                    <a:lnTo>
                      <a:pt x="41455" y="75389"/>
                    </a:lnTo>
                    <a:cubicBezTo>
                      <a:pt x="41855" y="77071"/>
                      <a:pt x="43068" y="78382"/>
                      <a:pt x="44621" y="78807"/>
                    </a:cubicBezTo>
                    <a:cubicBezTo>
                      <a:pt x="44673" y="78821"/>
                      <a:pt x="44723" y="78834"/>
                      <a:pt x="44775" y="78847"/>
                    </a:cubicBezTo>
                    <a:lnTo>
                      <a:pt x="5169" y="74996"/>
                    </a:lnTo>
                    <a:lnTo>
                      <a:pt x="29935" y="31877"/>
                    </a:lnTo>
                    <a:cubicBezTo>
                      <a:pt x="30196" y="31425"/>
                      <a:pt x="30485" y="30990"/>
                      <a:pt x="30803" y="30576"/>
                    </a:cubicBezTo>
                    <a:close/>
                    <a:moveTo>
                      <a:pt x="89153" y="1"/>
                    </a:moveTo>
                    <a:cubicBezTo>
                      <a:pt x="88930" y="1"/>
                      <a:pt x="88703" y="36"/>
                      <a:pt x="88480" y="110"/>
                    </a:cubicBezTo>
                    <a:cubicBezTo>
                      <a:pt x="87361" y="483"/>
                      <a:pt x="86757" y="1690"/>
                      <a:pt x="87130" y="2808"/>
                    </a:cubicBezTo>
                    <a:lnTo>
                      <a:pt x="93708" y="22563"/>
                    </a:lnTo>
                    <a:lnTo>
                      <a:pt x="37916" y="22563"/>
                    </a:lnTo>
                    <a:cubicBezTo>
                      <a:pt x="36399" y="22563"/>
                      <a:pt x="34895" y="22840"/>
                      <a:pt x="33477" y="23381"/>
                    </a:cubicBezTo>
                    <a:lnTo>
                      <a:pt x="31375" y="14532"/>
                    </a:lnTo>
                    <a:cubicBezTo>
                      <a:pt x="31141" y="13552"/>
                      <a:pt x="30265" y="12892"/>
                      <a:pt x="29300" y="12892"/>
                    </a:cubicBezTo>
                    <a:cubicBezTo>
                      <a:pt x="29137" y="12892"/>
                      <a:pt x="28971" y="12911"/>
                      <a:pt x="28806" y="12950"/>
                    </a:cubicBezTo>
                    <a:cubicBezTo>
                      <a:pt x="27659" y="13224"/>
                      <a:pt x="26952" y="14374"/>
                      <a:pt x="27224" y="15519"/>
                    </a:cubicBezTo>
                    <a:lnTo>
                      <a:pt x="29633" y="25655"/>
                    </a:lnTo>
                    <a:cubicBezTo>
                      <a:pt x="28316" y="26762"/>
                      <a:pt x="27162" y="28141"/>
                      <a:pt x="26237" y="29753"/>
                    </a:cubicBezTo>
                    <a:lnTo>
                      <a:pt x="550" y="74475"/>
                    </a:lnTo>
                    <a:cubicBezTo>
                      <a:pt x="25" y="75389"/>
                      <a:pt x="1" y="76537"/>
                      <a:pt x="486" y="77476"/>
                    </a:cubicBezTo>
                    <a:cubicBezTo>
                      <a:pt x="945" y="78367"/>
                      <a:pt x="1798" y="78955"/>
                      <a:pt x="2767" y="79049"/>
                    </a:cubicBezTo>
                    <a:lnTo>
                      <a:pt x="45668" y="83221"/>
                    </a:lnTo>
                    <a:cubicBezTo>
                      <a:pt x="45738" y="83227"/>
                      <a:pt x="45807" y="83231"/>
                      <a:pt x="45877" y="83231"/>
                    </a:cubicBezTo>
                    <a:cubicBezTo>
                      <a:pt x="47016" y="83230"/>
                      <a:pt x="47952" y="82336"/>
                      <a:pt x="48006" y="81199"/>
                    </a:cubicBezTo>
                    <a:cubicBezTo>
                      <a:pt x="48060" y="80063"/>
                      <a:pt x="47214" y="79083"/>
                      <a:pt x="46082" y="78974"/>
                    </a:cubicBezTo>
                    <a:lnTo>
                      <a:pt x="45863" y="78954"/>
                    </a:lnTo>
                    <a:cubicBezTo>
                      <a:pt x="46919" y="78914"/>
                      <a:pt x="47935" y="78459"/>
                      <a:pt x="48724" y="77643"/>
                    </a:cubicBezTo>
                    <a:lnTo>
                      <a:pt x="95834" y="28948"/>
                    </a:lnTo>
                    <a:lnTo>
                      <a:pt x="111993" y="77473"/>
                    </a:lnTo>
                    <a:cubicBezTo>
                      <a:pt x="112284" y="78345"/>
                      <a:pt x="113098" y="78932"/>
                      <a:pt x="114016" y="78932"/>
                    </a:cubicBezTo>
                    <a:cubicBezTo>
                      <a:pt x="114701" y="78932"/>
                      <a:pt x="115345" y="78603"/>
                      <a:pt x="115745" y="78047"/>
                    </a:cubicBezTo>
                    <a:cubicBezTo>
                      <a:pt x="116146" y="77492"/>
                      <a:pt x="116256" y="76776"/>
                      <a:pt x="116040" y="76126"/>
                    </a:cubicBezTo>
                    <a:lnTo>
                      <a:pt x="91178" y="1460"/>
                    </a:lnTo>
                    <a:cubicBezTo>
                      <a:pt x="90880" y="566"/>
                      <a:pt x="90047" y="1"/>
                      <a:pt x="891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0"/>
              <p:cNvSpPr/>
              <p:nvPr/>
            </p:nvSpPr>
            <p:spPr>
              <a:xfrm>
                <a:off x="2680146" y="2456537"/>
                <a:ext cx="495324" cy="300651"/>
              </a:xfrm>
              <a:custGeom>
                <a:rect b="b" l="l" r="r" t="t"/>
                <a:pathLst>
                  <a:path extrusionOk="0" h="16054" w="26449">
                    <a:moveTo>
                      <a:pt x="1830" y="1"/>
                    </a:moveTo>
                    <a:cubicBezTo>
                      <a:pt x="820" y="1"/>
                      <a:pt x="1" y="819"/>
                      <a:pt x="1" y="1828"/>
                    </a:cubicBezTo>
                    <a:cubicBezTo>
                      <a:pt x="1" y="2839"/>
                      <a:pt x="820" y="3657"/>
                      <a:pt x="1830" y="3657"/>
                    </a:cubicBezTo>
                    <a:lnTo>
                      <a:pt x="19002" y="3657"/>
                    </a:lnTo>
                    <a:cubicBezTo>
                      <a:pt x="21092" y="3657"/>
                      <a:pt x="22792" y="5357"/>
                      <a:pt x="22792" y="7447"/>
                    </a:cubicBezTo>
                    <a:lnTo>
                      <a:pt x="22792" y="9528"/>
                    </a:lnTo>
                    <a:cubicBezTo>
                      <a:pt x="22792" y="11110"/>
                      <a:pt x="21505" y="12396"/>
                      <a:pt x="19923" y="12396"/>
                    </a:cubicBezTo>
                    <a:lnTo>
                      <a:pt x="17763" y="12396"/>
                    </a:lnTo>
                    <a:cubicBezTo>
                      <a:pt x="16753" y="12396"/>
                      <a:pt x="15934" y="13215"/>
                      <a:pt x="15934" y="14224"/>
                    </a:cubicBezTo>
                    <a:cubicBezTo>
                      <a:pt x="15934" y="15234"/>
                      <a:pt x="16753" y="16053"/>
                      <a:pt x="17763" y="16053"/>
                    </a:cubicBezTo>
                    <a:lnTo>
                      <a:pt x="19923" y="16053"/>
                    </a:lnTo>
                    <a:cubicBezTo>
                      <a:pt x="23521" y="16053"/>
                      <a:pt x="26449" y="13126"/>
                      <a:pt x="26449" y="9528"/>
                    </a:cubicBezTo>
                    <a:lnTo>
                      <a:pt x="26449" y="7447"/>
                    </a:lnTo>
                    <a:cubicBezTo>
                      <a:pt x="26449" y="3341"/>
                      <a:pt x="23108" y="1"/>
                      <a:pt x="190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0"/>
              <p:cNvSpPr/>
              <p:nvPr/>
            </p:nvSpPr>
            <p:spPr>
              <a:xfrm>
                <a:off x="1722815" y="3783830"/>
                <a:ext cx="362152" cy="362152"/>
              </a:xfrm>
              <a:custGeom>
                <a:rect b="b" l="l" r="r" t="t"/>
                <a:pathLst>
                  <a:path extrusionOk="0" h="19338" w="19338">
                    <a:moveTo>
                      <a:pt x="9669" y="0"/>
                    </a:moveTo>
                    <a:cubicBezTo>
                      <a:pt x="7104" y="0"/>
                      <a:pt x="4645" y="1019"/>
                      <a:pt x="2831" y="2831"/>
                    </a:cubicBezTo>
                    <a:cubicBezTo>
                      <a:pt x="1019" y="4644"/>
                      <a:pt x="0" y="7104"/>
                      <a:pt x="0" y="9669"/>
                    </a:cubicBezTo>
                    <a:cubicBezTo>
                      <a:pt x="0" y="12233"/>
                      <a:pt x="1019" y="14693"/>
                      <a:pt x="2831" y="16506"/>
                    </a:cubicBezTo>
                    <a:cubicBezTo>
                      <a:pt x="4645" y="18320"/>
                      <a:pt x="7104" y="19337"/>
                      <a:pt x="9669" y="19337"/>
                    </a:cubicBezTo>
                    <a:cubicBezTo>
                      <a:pt x="12233" y="19337"/>
                      <a:pt x="14693" y="18320"/>
                      <a:pt x="16506" y="16506"/>
                    </a:cubicBezTo>
                    <a:cubicBezTo>
                      <a:pt x="18320" y="14693"/>
                      <a:pt x="19337" y="12233"/>
                      <a:pt x="19337" y="9669"/>
                    </a:cubicBezTo>
                    <a:cubicBezTo>
                      <a:pt x="19337" y="7104"/>
                      <a:pt x="18320" y="4644"/>
                      <a:pt x="16506" y="2831"/>
                    </a:cubicBezTo>
                    <a:cubicBezTo>
                      <a:pt x="14693" y="1019"/>
                      <a:pt x="12233" y="0"/>
                      <a:pt x="96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0"/>
              <p:cNvSpPr/>
              <p:nvPr/>
            </p:nvSpPr>
            <p:spPr>
              <a:xfrm>
                <a:off x="1374427" y="2583996"/>
                <a:ext cx="513620" cy="228269"/>
              </a:xfrm>
              <a:custGeom>
                <a:rect b="b" l="l" r="r" t="t"/>
                <a:pathLst>
                  <a:path extrusionOk="0" h="12189" w="27426">
                    <a:moveTo>
                      <a:pt x="6095" y="0"/>
                    </a:moveTo>
                    <a:cubicBezTo>
                      <a:pt x="2744" y="0"/>
                      <a:pt x="1" y="2743"/>
                      <a:pt x="1" y="6095"/>
                    </a:cubicBezTo>
                    <a:cubicBezTo>
                      <a:pt x="1" y="9447"/>
                      <a:pt x="2744" y="12189"/>
                      <a:pt x="6095" y="12189"/>
                    </a:cubicBezTo>
                    <a:lnTo>
                      <a:pt x="21331" y="12189"/>
                    </a:lnTo>
                    <a:cubicBezTo>
                      <a:pt x="24682" y="12189"/>
                      <a:pt x="27424" y="9447"/>
                      <a:pt x="27426" y="6095"/>
                    </a:cubicBezTo>
                    <a:cubicBezTo>
                      <a:pt x="27426" y="2743"/>
                      <a:pt x="24682" y="0"/>
                      <a:pt x="213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0"/>
              <p:cNvSpPr/>
              <p:nvPr/>
            </p:nvSpPr>
            <p:spPr>
              <a:xfrm>
                <a:off x="1788174" y="828012"/>
                <a:ext cx="1331862" cy="1278302"/>
              </a:xfrm>
              <a:custGeom>
                <a:rect b="b" l="l" r="r" t="t"/>
                <a:pathLst>
                  <a:path extrusionOk="0" h="68258" w="71118">
                    <a:moveTo>
                      <a:pt x="27369" y="42439"/>
                    </a:moveTo>
                    <a:cubicBezTo>
                      <a:pt x="27378" y="42567"/>
                      <a:pt x="27389" y="42695"/>
                      <a:pt x="27402" y="42823"/>
                    </a:cubicBezTo>
                    <a:cubicBezTo>
                      <a:pt x="27327" y="42735"/>
                      <a:pt x="27251" y="42652"/>
                      <a:pt x="27175" y="42567"/>
                    </a:cubicBezTo>
                    <a:cubicBezTo>
                      <a:pt x="27241" y="42525"/>
                      <a:pt x="27304" y="42482"/>
                      <a:pt x="27369" y="42439"/>
                    </a:cubicBezTo>
                    <a:close/>
                    <a:moveTo>
                      <a:pt x="54505" y="1"/>
                    </a:moveTo>
                    <a:cubicBezTo>
                      <a:pt x="50081" y="1"/>
                      <a:pt x="46059" y="1808"/>
                      <a:pt x="43151" y="4735"/>
                    </a:cubicBezTo>
                    <a:cubicBezTo>
                      <a:pt x="43151" y="4735"/>
                      <a:pt x="43151" y="4735"/>
                      <a:pt x="43151" y="4735"/>
                    </a:cubicBezTo>
                    <a:cubicBezTo>
                      <a:pt x="43099" y="4735"/>
                      <a:pt x="33482" y="14373"/>
                      <a:pt x="26232" y="14373"/>
                    </a:cubicBezTo>
                    <a:cubicBezTo>
                      <a:pt x="26159" y="14373"/>
                      <a:pt x="26087" y="14372"/>
                      <a:pt x="26015" y="14370"/>
                    </a:cubicBezTo>
                    <a:cubicBezTo>
                      <a:pt x="23593" y="14306"/>
                      <a:pt x="19085" y="13023"/>
                      <a:pt x="19061" y="13017"/>
                    </a:cubicBezTo>
                    <a:cubicBezTo>
                      <a:pt x="18070" y="12773"/>
                      <a:pt x="17107" y="12657"/>
                      <a:pt x="16175" y="12657"/>
                    </a:cubicBezTo>
                    <a:cubicBezTo>
                      <a:pt x="8394" y="12657"/>
                      <a:pt x="2834" y="20697"/>
                      <a:pt x="2621" y="28592"/>
                    </a:cubicBezTo>
                    <a:cubicBezTo>
                      <a:pt x="2621" y="28604"/>
                      <a:pt x="2621" y="28615"/>
                      <a:pt x="2621" y="28627"/>
                    </a:cubicBezTo>
                    <a:cubicBezTo>
                      <a:pt x="2581" y="30349"/>
                      <a:pt x="3142" y="32030"/>
                      <a:pt x="4207" y="33385"/>
                    </a:cubicBezTo>
                    <a:cubicBezTo>
                      <a:pt x="5583" y="35133"/>
                      <a:pt x="6736" y="38023"/>
                      <a:pt x="6661" y="40788"/>
                    </a:cubicBezTo>
                    <a:cubicBezTo>
                      <a:pt x="6560" y="44520"/>
                      <a:pt x="4653" y="47969"/>
                      <a:pt x="1547" y="50039"/>
                    </a:cubicBezTo>
                    <a:cubicBezTo>
                      <a:pt x="785" y="50548"/>
                      <a:pt x="268" y="51363"/>
                      <a:pt x="235" y="52280"/>
                    </a:cubicBezTo>
                    <a:cubicBezTo>
                      <a:pt x="232" y="52323"/>
                      <a:pt x="232" y="52366"/>
                      <a:pt x="231" y="52411"/>
                    </a:cubicBezTo>
                    <a:cubicBezTo>
                      <a:pt x="0" y="60929"/>
                      <a:pt x="6720" y="68021"/>
                      <a:pt x="15238" y="68252"/>
                    </a:cubicBezTo>
                    <a:cubicBezTo>
                      <a:pt x="15380" y="68256"/>
                      <a:pt x="15522" y="68257"/>
                      <a:pt x="15663" y="68257"/>
                    </a:cubicBezTo>
                    <a:cubicBezTo>
                      <a:pt x="23991" y="68257"/>
                      <a:pt x="30853" y="61620"/>
                      <a:pt x="31079" y="53244"/>
                    </a:cubicBezTo>
                    <a:cubicBezTo>
                      <a:pt x="31094" y="52688"/>
                      <a:pt x="31079" y="52133"/>
                      <a:pt x="31035" y="51579"/>
                    </a:cubicBezTo>
                    <a:lnTo>
                      <a:pt x="31035" y="51579"/>
                    </a:lnTo>
                    <a:cubicBezTo>
                      <a:pt x="33965" y="55100"/>
                      <a:pt x="38379" y="57355"/>
                      <a:pt x="43351" y="57355"/>
                    </a:cubicBezTo>
                    <a:cubicBezTo>
                      <a:pt x="43750" y="57355"/>
                      <a:pt x="44152" y="57341"/>
                      <a:pt x="44557" y="57311"/>
                    </a:cubicBezTo>
                    <a:cubicBezTo>
                      <a:pt x="52040" y="56768"/>
                      <a:pt x="58235" y="50927"/>
                      <a:pt x="59214" y="43489"/>
                    </a:cubicBezTo>
                    <a:cubicBezTo>
                      <a:pt x="59782" y="39167"/>
                      <a:pt x="58608" y="35109"/>
                      <a:pt x="56291" y="31927"/>
                    </a:cubicBezTo>
                    <a:cubicBezTo>
                      <a:pt x="64637" y="31003"/>
                      <a:pt x="71117" y="23644"/>
                      <a:pt x="70483" y="14811"/>
                    </a:cubicBezTo>
                    <a:cubicBezTo>
                      <a:pt x="69949" y="7383"/>
                      <a:pt x="64202" y="1212"/>
                      <a:pt x="56828" y="166"/>
                    </a:cubicBezTo>
                    <a:cubicBezTo>
                      <a:pt x="56044" y="54"/>
                      <a:pt x="55268" y="1"/>
                      <a:pt x="545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0"/>
              <p:cNvSpPr/>
              <p:nvPr/>
            </p:nvSpPr>
            <p:spPr>
              <a:xfrm>
                <a:off x="1859245" y="3742423"/>
                <a:ext cx="171469" cy="114163"/>
              </a:xfrm>
              <a:custGeom>
                <a:rect b="b" l="l" r="r" t="t"/>
                <a:pathLst>
                  <a:path extrusionOk="0" h="6096" w="9156">
                    <a:moveTo>
                      <a:pt x="622" y="1"/>
                    </a:moveTo>
                    <a:lnTo>
                      <a:pt x="0" y="4497"/>
                    </a:lnTo>
                    <a:lnTo>
                      <a:pt x="9155" y="6096"/>
                    </a:lnTo>
                    <a:lnTo>
                      <a:pt x="9155" y="1"/>
                    </a:ln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0"/>
              <p:cNvSpPr/>
              <p:nvPr/>
            </p:nvSpPr>
            <p:spPr>
              <a:xfrm>
                <a:off x="1789653" y="3983521"/>
                <a:ext cx="467588" cy="122216"/>
              </a:xfrm>
              <a:custGeom>
                <a:rect b="b" l="l" r="r" t="t"/>
                <a:pathLst>
                  <a:path extrusionOk="0" h="6526" w="24968">
                    <a:moveTo>
                      <a:pt x="405" y="0"/>
                    </a:moveTo>
                    <a:lnTo>
                      <a:pt x="1" y="2432"/>
                    </a:lnTo>
                    <a:lnTo>
                      <a:pt x="24563" y="6525"/>
                    </a:lnTo>
                    <a:lnTo>
                      <a:pt x="24967" y="4093"/>
                    </a:lnTo>
                    <a:lnTo>
                      <a:pt x="40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0"/>
              <p:cNvSpPr/>
              <p:nvPr/>
            </p:nvSpPr>
            <p:spPr>
              <a:xfrm>
                <a:off x="1797313" y="3826529"/>
                <a:ext cx="461333" cy="233082"/>
              </a:xfrm>
              <a:custGeom>
                <a:rect b="b" l="l" r="r" t="t"/>
                <a:pathLst>
                  <a:path extrusionOk="0" h="12446" w="24634">
                    <a:moveTo>
                      <a:pt x="3437" y="1"/>
                    </a:moveTo>
                    <a:cubicBezTo>
                      <a:pt x="2280" y="1"/>
                      <a:pt x="1260" y="837"/>
                      <a:pt x="1064" y="2016"/>
                    </a:cubicBezTo>
                    <a:lnTo>
                      <a:pt x="0" y="8392"/>
                    </a:lnTo>
                    <a:lnTo>
                      <a:pt x="24319" y="12446"/>
                    </a:lnTo>
                    <a:cubicBezTo>
                      <a:pt x="24633" y="10565"/>
                      <a:pt x="23364" y="8786"/>
                      <a:pt x="21483" y="8474"/>
                    </a:cubicBezTo>
                    <a:lnTo>
                      <a:pt x="19364" y="8120"/>
                    </a:lnTo>
                    <a:cubicBezTo>
                      <a:pt x="17945" y="7884"/>
                      <a:pt x="16725" y="6983"/>
                      <a:pt x="16082" y="5695"/>
                    </a:cubicBezTo>
                    <a:lnTo>
                      <a:pt x="14729" y="2991"/>
                    </a:lnTo>
                    <a:cubicBezTo>
                      <a:pt x="14337" y="2208"/>
                      <a:pt x="13595" y="1659"/>
                      <a:pt x="12733" y="1515"/>
                    </a:cubicBezTo>
                    <a:lnTo>
                      <a:pt x="3839" y="34"/>
                    </a:lnTo>
                    <a:cubicBezTo>
                      <a:pt x="3704" y="12"/>
                      <a:pt x="3570" y="1"/>
                      <a:pt x="3437"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0"/>
              <p:cNvSpPr/>
              <p:nvPr/>
            </p:nvSpPr>
            <p:spPr>
              <a:xfrm>
                <a:off x="1408474" y="2041873"/>
                <a:ext cx="735504" cy="1771959"/>
              </a:xfrm>
              <a:custGeom>
                <a:rect b="b" l="l" r="r" t="t"/>
                <a:pathLst>
                  <a:path extrusionOk="0" h="94618" w="39274">
                    <a:moveTo>
                      <a:pt x="8238" y="1"/>
                    </a:moveTo>
                    <a:lnTo>
                      <a:pt x="4791" y="4259"/>
                    </a:lnTo>
                    <a:cubicBezTo>
                      <a:pt x="615" y="9417"/>
                      <a:pt x="0" y="16597"/>
                      <a:pt x="3237" y="22390"/>
                    </a:cubicBezTo>
                    <a:lnTo>
                      <a:pt x="24692" y="57896"/>
                    </a:lnTo>
                    <a:lnTo>
                      <a:pt x="24026" y="91245"/>
                    </a:lnTo>
                    <a:cubicBezTo>
                      <a:pt x="24006" y="92304"/>
                      <a:pt x="24760" y="93222"/>
                      <a:pt x="25806" y="93405"/>
                    </a:cubicBezTo>
                    <a:lnTo>
                      <a:pt x="32559" y="94586"/>
                    </a:lnTo>
                    <a:cubicBezTo>
                      <a:pt x="32678" y="94607"/>
                      <a:pt x="32796" y="94617"/>
                      <a:pt x="32913" y="94617"/>
                    </a:cubicBezTo>
                    <a:cubicBezTo>
                      <a:pt x="33922" y="94617"/>
                      <a:pt x="34806" y="93868"/>
                      <a:pt x="34939" y="92831"/>
                    </a:cubicBezTo>
                    <a:lnTo>
                      <a:pt x="39185" y="59560"/>
                    </a:lnTo>
                    <a:cubicBezTo>
                      <a:pt x="39274" y="58865"/>
                      <a:pt x="39226" y="58158"/>
                      <a:pt x="39047" y="57479"/>
                    </a:cubicBezTo>
                    <a:lnTo>
                      <a:pt x="30645" y="25902"/>
                    </a:lnTo>
                    <a:lnTo>
                      <a:pt x="32006" y="20722"/>
                    </a:lnTo>
                    <a:lnTo>
                      <a:pt x="82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0"/>
              <p:cNvSpPr/>
              <p:nvPr/>
            </p:nvSpPr>
            <p:spPr>
              <a:xfrm>
                <a:off x="1877186" y="4045565"/>
                <a:ext cx="298067" cy="134089"/>
              </a:xfrm>
              <a:custGeom>
                <a:rect b="b" l="l" r="r" t="t"/>
                <a:pathLst>
                  <a:path extrusionOk="0" h="7160" w="15916">
                    <a:moveTo>
                      <a:pt x="1257" y="0"/>
                    </a:moveTo>
                    <a:cubicBezTo>
                      <a:pt x="965" y="0"/>
                      <a:pt x="708" y="211"/>
                      <a:pt x="657" y="510"/>
                    </a:cubicBezTo>
                    <a:lnTo>
                      <a:pt x="57" y="4116"/>
                    </a:lnTo>
                    <a:cubicBezTo>
                      <a:pt x="1" y="4449"/>
                      <a:pt x="225" y="4762"/>
                      <a:pt x="558" y="4818"/>
                    </a:cubicBezTo>
                    <a:lnTo>
                      <a:pt x="14557" y="7151"/>
                    </a:lnTo>
                    <a:cubicBezTo>
                      <a:pt x="14591" y="7157"/>
                      <a:pt x="14624" y="7160"/>
                      <a:pt x="14657" y="7160"/>
                    </a:cubicBezTo>
                    <a:cubicBezTo>
                      <a:pt x="14950" y="7160"/>
                      <a:pt x="15209" y="6949"/>
                      <a:pt x="15259" y="6651"/>
                    </a:cubicBezTo>
                    <a:lnTo>
                      <a:pt x="15861" y="3044"/>
                    </a:lnTo>
                    <a:cubicBezTo>
                      <a:pt x="15915" y="2712"/>
                      <a:pt x="15691" y="2398"/>
                      <a:pt x="15358" y="2342"/>
                    </a:cubicBezTo>
                    <a:lnTo>
                      <a:pt x="1360" y="9"/>
                    </a:lnTo>
                    <a:cubicBezTo>
                      <a:pt x="1325" y="3"/>
                      <a:pt x="1291" y="0"/>
                      <a:pt x="12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0"/>
              <p:cNvSpPr/>
              <p:nvPr/>
            </p:nvSpPr>
            <p:spPr>
              <a:xfrm>
                <a:off x="2444460" y="1904937"/>
                <a:ext cx="545158" cy="616303"/>
              </a:xfrm>
              <a:custGeom>
                <a:rect b="b" l="l" r="r" t="t"/>
                <a:pathLst>
                  <a:path extrusionOk="0" h="32909" w="29110">
                    <a:moveTo>
                      <a:pt x="4718" y="1"/>
                    </a:moveTo>
                    <a:cubicBezTo>
                      <a:pt x="3668" y="1"/>
                      <a:pt x="2617" y="386"/>
                      <a:pt x="1794" y="1162"/>
                    </a:cubicBezTo>
                    <a:cubicBezTo>
                      <a:pt x="81" y="2778"/>
                      <a:pt x="0" y="5478"/>
                      <a:pt x="1617" y="7192"/>
                    </a:cubicBezTo>
                    <a:lnTo>
                      <a:pt x="21728" y="28522"/>
                    </a:lnTo>
                    <a:cubicBezTo>
                      <a:pt x="21989" y="28800"/>
                      <a:pt x="22220" y="28916"/>
                      <a:pt x="22449" y="28944"/>
                    </a:cubicBezTo>
                    <a:lnTo>
                      <a:pt x="22394" y="29008"/>
                    </a:lnTo>
                    <a:cubicBezTo>
                      <a:pt x="22394" y="29008"/>
                      <a:pt x="24832" y="29008"/>
                      <a:pt x="24832" y="29983"/>
                    </a:cubicBezTo>
                    <a:lnTo>
                      <a:pt x="24832" y="31989"/>
                    </a:lnTo>
                    <a:cubicBezTo>
                      <a:pt x="24832" y="32497"/>
                      <a:pt x="25243" y="32909"/>
                      <a:pt x="25751" y="32909"/>
                    </a:cubicBezTo>
                    <a:cubicBezTo>
                      <a:pt x="27432" y="32909"/>
                      <a:pt x="28831" y="31613"/>
                      <a:pt x="28961" y="29937"/>
                    </a:cubicBezTo>
                    <a:cubicBezTo>
                      <a:pt x="29109" y="27997"/>
                      <a:pt x="27840" y="26232"/>
                      <a:pt x="25954" y="25756"/>
                    </a:cubicBezTo>
                    <a:lnTo>
                      <a:pt x="26049" y="25596"/>
                    </a:lnTo>
                    <a:lnTo>
                      <a:pt x="7824" y="1340"/>
                    </a:lnTo>
                    <a:cubicBezTo>
                      <a:pt x="6984" y="450"/>
                      <a:pt x="5852" y="1"/>
                      <a:pt x="4718" y="1"/>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0"/>
              <p:cNvSpPr/>
              <p:nvPr/>
            </p:nvSpPr>
            <p:spPr>
              <a:xfrm>
                <a:off x="1509696" y="1425382"/>
                <a:ext cx="1158839" cy="1016341"/>
              </a:xfrm>
              <a:custGeom>
                <a:rect b="b" l="l" r="r" t="t"/>
                <a:pathLst>
                  <a:path extrusionOk="0" h="54270" w="61879">
                    <a:moveTo>
                      <a:pt x="50439" y="1"/>
                    </a:moveTo>
                    <a:cubicBezTo>
                      <a:pt x="48123" y="1"/>
                      <a:pt x="45813" y="680"/>
                      <a:pt x="43746" y="2047"/>
                    </a:cubicBezTo>
                    <a:lnTo>
                      <a:pt x="2141" y="29552"/>
                    </a:lnTo>
                    <a:cubicBezTo>
                      <a:pt x="218" y="30823"/>
                      <a:pt x="1" y="33897"/>
                      <a:pt x="1716" y="35564"/>
                    </a:cubicBezTo>
                    <a:lnTo>
                      <a:pt x="18775" y="52136"/>
                    </a:lnTo>
                    <a:cubicBezTo>
                      <a:pt x="20237" y="53556"/>
                      <a:pt x="22041" y="54269"/>
                      <a:pt x="23839" y="54269"/>
                    </a:cubicBezTo>
                    <a:cubicBezTo>
                      <a:pt x="25532" y="54269"/>
                      <a:pt x="27220" y="53636"/>
                      <a:pt x="28610" y="52362"/>
                    </a:cubicBezTo>
                    <a:lnTo>
                      <a:pt x="44476" y="35604"/>
                    </a:lnTo>
                    <a:lnTo>
                      <a:pt x="52532" y="32946"/>
                    </a:lnTo>
                    <a:cubicBezTo>
                      <a:pt x="55395" y="32002"/>
                      <a:pt x="57473" y="29418"/>
                      <a:pt x="57872" y="26310"/>
                    </a:cubicBezTo>
                    <a:lnTo>
                      <a:pt x="59499" y="15670"/>
                    </a:lnTo>
                    <a:cubicBezTo>
                      <a:pt x="61472" y="13848"/>
                      <a:pt x="61878" y="9771"/>
                      <a:pt x="60639" y="7199"/>
                    </a:cubicBezTo>
                    <a:lnTo>
                      <a:pt x="57876" y="2526"/>
                    </a:lnTo>
                    <a:cubicBezTo>
                      <a:pt x="55612" y="846"/>
                      <a:pt x="53022" y="1"/>
                      <a:pt x="504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0"/>
              <p:cNvSpPr/>
              <p:nvPr/>
            </p:nvSpPr>
            <p:spPr>
              <a:xfrm>
                <a:off x="2050527" y="1836807"/>
                <a:ext cx="822156" cy="752939"/>
              </a:xfrm>
              <a:custGeom>
                <a:rect b="b" l="l" r="r" t="t"/>
                <a:pathLst>
                  <a:path extrusionOk="0" h="40205" w="43901">
                    <a:moveTo>
                      <a:pt x="4008" y="0"/>
                    </a:moveTo>
                    <a:cubicBezTo>
                      <a:pt x="2585" y="2589"/>
                      <a:pt x="0" y="10810"/>
                      <a:pt x="187" y="12425"/>
                    </a:cubicBezTo>
                    <a:cubicBezTo>
                      <a:pt x="504" y="15165"/>
                      <a:pt x="2964" y="18908"/>
                      <a:pt x="6862" y="21311"/>
                    </a:cubicBezTo>
                    <a:lnTo>
                      <a:pt x="35912" y="36033"/>
                    </a:lnTo>
                    <a:cubicBezTo>
                      <a:pt x="36004" y="36083"/>
                      <a:pt x="36098" y="36104"/>
                      <a:pt x="36192" y="36104"/>
                    </a:cubicBezTo>
                    <a:cubicBezTo>
                      <a:pt x="36560" y="36104"/>
                      <a:pt x="36942" y="35778"/>
                      <a:pt x="37325" y="35549"/>
                    </a:cubicBezTo>
                    <a:cubicBezTo>
                      <a:pt x="37976" y="35719"/>
                      <a:pt x="38553" y="36017"/>
                      <a:pt x="38553" y="36548"/>
                    </a:cubicBezTo>
                    <a:lnTo>
                      <a:pt x="38553" y="39055"/>
                    </a:lnTo>
                    <a:cubicBezTo>
                      <a:pt x="38553" y="39690"/>
                      <a:pt x="39067" y="40204"/>
                      <a:pt x="39701" y="40205"/>
                    </a:cubicBezTo>
                    <a:cubicBezTo>
                      <a:pt x="41804" y="40204"/>
                      <a:pt x="43553" y="38586"/>
                      <a:pt x="43714" y="36489"/>
                    </a:cubicBezTo>
                    <a:cubicBezTo>
                      <a:pt x="43901" y="34060"/>
                      <a:pt x="42308" y="31849"/>
                      <a:pt x="39945" y="31258"/>
                    </a:cubicBezTo>
                    <a:lnTo>
                      <a:pt x="39163" y="31063"/>
                    </a:lnTo>
                    <a:lnTo>
                      <a:pt x="10833" y="12745"/>
                    </a:lnTo>
                    <a:cubicBezTo>
                      <a:pt x="10211" y="12355"/>
                      <a:pt x="9733" y="12007"/>
                      <a:pt x="9375" y="11716"/>
                    </a:cubicBezTo>
                    <a:lnTo>
                      <a:pt x="16018" y="3212"/>
                    </a:lnTo>
                    <a:cubicBezTo>
                      <a:pt x="15994" y="3207"/>
                      <a:pt x="15969" y="3205"/>
                      <a:pt x="15945" y="3199"/>
                    </a:cubicBezTo>
                    <a:lnTo>
                      <a:pt x="4584" y="227"/>
                    </a:lnTo>
                    <a:cubicBezTo>
                      <a:pt x="4384" y="174"/>
                      <a:pt x="4191" y="99"/>
                      <a:pt x="4008" y="0"/>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0"/>
              <p:cNvSpPr/>
              <p:nvPr/>
            </p:nvSpPr>
            <p:spPr>
              <a:xfrm>
                <a:off x="2095717" y="1538946"/>
                <a:ext cx="464348" cy="359325"/>
              </a:xfrm>
              <a:custGeom>
                <a:rect b="b" l="l" r="r" t="t"/>
                <a:pathLst>
                  <a:path extrusionOk="0" h="19187" w="24795">
                    <a:moveTo>
                      <a:pt x="15388" y="0"/>
                    </a:moveTo>
                    <a:cubicBezTo>
                      <a:pt x="13275" y="0"/>
                      <a:pt x="11272" y="877"/>
                      <a:pt x="9901" y="2365"/>
                    </a:cubicBezTo>
                    <a:lnTo>
                      <a:pt x="995" y="12499"/>
                    </a:lnTo>
                    <a:cubicBezTo>
                      <a:pt x="1" y="13630"/>
                      <a:pt x="352" y="15230"/>
                      <a:pt x="1597" y="15905"/>
                    </a:cubicBezTo>
                    <a:cubicBezTo>
                      <a:pt x="1778" y="16004"/>
                      <a:pt x="1971" y="16081"/>
                      <a:pt x="2173" y="16132"/>
                    </a:cubicBezTo>
                    <a:lnTo>
                      <a:pt x="13532" y="19104"/>
                    </a:lnTo>
                    <a:cubicBezTo>
                      <a:pt x="13556" y="19110"/>
                      <a:pt x="13581" y="19112"/>
                      <a:pt x="13605" y="19117"/>
                    </a:cubicBezTo>
                    <a:cubicBezTo>
                      <a:pt x="13806" y="19164"/>
                      <a:pt x="14010" y="19186"/>
                      <a:pt x="14212" y="19186"/>
                    </a:cubicBezTo>
                    <a:cubicBezTo>
                      <a:pt x="15000" y="19186"/>
                      <a:pt x="15769" y="18844"/>
                      <a:pt x="16263" y="18234"/>
                    </a:cubicBezTo>
                    <a:cubicBezTo>
                      <a:pt x="18824" y="15070"/>
                      <a:pt x="24795" y="6963"/>
                      <a:pt x="21918" y="3357"/>
                    </a:cubicBezTo>
                    <a:cubicBezTo>
                      <a:pt x="20046" y="1010"/>
                      <a:pt x="17654" y="0"/>
                      <a:pt x="153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0"/>
              <p:cNvSpPr/>
              <p:nvPr/>
            </p:nvSpPr>
            <p:spPr>
              <a:xfrm>
                <a:off x="2502216" y="1108363"/>
                <a:ext cx="505905" cy="457794"/>
              </a:xfrm>
              <a:custGeom>
                <a:rect b="b" l="l" r="r" t="t"/>
                <a:pathLst>
                  <a:path extrusionOk="0" h="24445" w="27014">
                    <a:moveTo>
                      <a:pt x="27014" y="0"/>
                    </a:moveTo>
                    <a:cubicBezTo>
                      <a:pt x="25588" y="3944"/>
                      <a:pt x="15510" y="4560"/>
                      <a:pt x="11736" y="4652"/>
                    </a:cubicBezTo>
                    <a:cubicBezTo>
                      <a:pt x="11274" y="3474"/>
                      <a:pt x="10134" y="2636"/>
                      <a:pt x="8793" y="2636"/>
                    </a:cubicBezTo>
                    <a:cubicBezTo>
                      <a:pt x="8573" y="2636"/>
                      <a:pt x="8348" y="2659"/>
                      <a:pt x="8119" y="2706"/>
                    </a:cubicBezTo>
                    <a:cubicBezTo>
                      <a:pt x="6932" y="2952"/>
                      <a:pt x="5967" y="3901"/>
                      <a:pt x="5708" y="5084"/>
                    </a:cubicBezTo>
                    <a:cubicBezTo>
                      <a:pt x="5405" y="6458"/>
                      <a:pt x="5998" y="7723"/>
                      <a:pt x="7011" y="8415"/>
                    </a:cubicBezTo>
                    <a:lnTo>
                      <a:pt x="6586" y="9901"/>
                    </a:lnTo>
                    <a:cubicBezTo>
                      <a:pt x="6344" y="11456"/>
                      <a:pt x="6408" y="12770"/>
                      <a:pt x="6683" y="13893"/>
                    </a:cubicBezTo>
                    <a:lnTo>
                      <a:pt x="6331" y="13893"/>
                    </a:lnTo>
                    <a:lnTo>
                      <a:pt x="0" y="18114"/>
                    </a:lnTo>
                    <a:lnTo>
                      <a:pt x="6331" y="24445"/>
                    </a:lnTo>
                    <a:lnTo>
                      <a:pt x="12616" y="20225"/>
                    </a:lnTo>
                    <a:cubicBezTo>
                      <a:pt x="13039" y="20481"/>
                      <a:pt x="13467" y="20732"/>
                      <a:pt x="13893" y="20972"/>
                    </a:cubicBezTo>
                    <a:cubicBezTo>
                      <a:pt x="14870" y="21519"/>
                      <a:pt x="15917" y="21774"/>
                      <a:pt x="16944" y="21774"/>
                    </a:cubicBezTo>
                    <a:cubicBezTo>
                      <a:pt x="19636" y="21774"/>
                      <a:pt x="22185" y="20021"/>
                      <a:pt x="22942" y="17186"/>
                    </a:cubicBezTo>
                    <a:cubicBezTo>
                      <a:pt x="24856" y="10018"/>
                      <a:pt x="27014" y="2"/>
                      <a:pt x="27014" y="0"/>
                    </a:cubicBezTo>
                    <a:close/>
                  </a:path>
                </a:pathLst>
              </a:custGeom>
              <a:solidFill>
                <a:srgbClr val="FFF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0"/>
              <p:cNvSpPr/>
              <p:nvPr/>
            </p:nvSpPr>
            <p:spPr>
              <a:xfrm>
                <a:off x="2723069" y="2498393"/>
                <a:ext cx="38073" cy="14551"/>
              </a:xfrm>
              <a:custGeom>
                <a:rect b="b" l="l" r="r" t="t"/>
                <a:pathLst>
                  <a:path extrusionOk="0" h="777" w="2033">
                    <a:moveTo>
                      <a:pt x="2032" y="1"/>
                    </a:moveTo>
                    <a:cubicBezTo>
                      <a:pt x="1831" y="1"/>
                      <a:pt x="1628" y="91"/>
                      <a:pt x="1426" y="211"/>
                    </a:cubicBezTo>
                    <a:lnTo>
                      <a:pt x="1426" y="211"/>
                    </a:lnTo>
                    <a:lnTo>
                      <a:pt x="2032" y="1"/>
                    </a:lnTo>
                    <a:close/>
                    <a:moveTo>
                      <a:pt x="1426" y="211"/>
                    </a:moveTo>
                    <a:lnTo>
                      <a:pt x="0" y="706"/>
                    </a:lnTo>
                    <a:cubicBezTo>
                      <a:pt x="92" y="755"/>
                      <a:pt x="185" y="777"/>
                      <a:pt x="279" y="777"/>
                    </a:cubicBezTo>
                    <a:cubicBezTo>
                      <a:pt x="651" y="777"/>
                      <a:pt x="1038" y="441"/>
                      <a:pt x="1426" y="211"/>
                    </a:cubicBezTo>
                    <a:close/>
                  </a:path>
                </a:pathLst>
              </a:custGeom>
              <a:solidFill>
                <a:srgbClr val="FF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0"/>
              <p:cNvSpPr/>
              <p:nvPr/>
            </p:nvSpPr>
            <p:spPr>
              <a:xfrm>
                <a:off x="469908" y="2156017"/>
                <a:ext cx="850341" cy="810339"/>
              </a:xfrm>
              <a:custGeom>
                <a:rect b="b" l="l" r="r" t="t"/>
                <a:pathLst>
                  <a:path extrusionOk="0" h="43270" w="45406">
                    <a:moveTo>
                      <a:pt x="2240" y="1"/>
                    </a:moveTo>
                    <a:cubicBezTo>
                      <a:pt x="1004" y="1"/>
                      <a:pt x="1" y="1004"/>
                      <a:pt x="1" y="2242"/>
                    </a:cubicBezTo>
                    <a:lnTo>
                      <a:pt x="1" y="41029"/>
                    </a:lnTo>
                    <a:cubicBezTo>
                      <a:pt x="1" y="42266"/>
                      <a:pt x="1002" y="43270"/>
                      <a:pt x="2240" y="43270"/>
                    </a:cubicBezTo>
                    <a:lnTo>
                      <a:pt x="43166" y="43270"/>
                    </a:lnTo>
                    <a:cubicBezTo>
                      <a:pt x="44402" y="43268"/>
                      <a:pt x="45405" y="42266"/>
                      <a:pt x="45405" y="41029"/>
                    </a:cubicBezTo>
                    <a:lnTo>
                      <a:pt x="45405" y="2242"/>
                    </a:lnTo>
                    <a:cubicBezTo>
                      <a:pt x="45405" y="1004"/>
                      <a:pt x="44402" y="1"/>
                      <a:pt x="431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0"/>
              <p:cNvSpPr/>
              <p:nvPr/>
            </p:nvSpPr>
            <p:spPr>
              <a:xfrm>
                <a:off x="800916" y="2144593"/>
                <a:ext cx="188324" cy="247372"/>
              </a:xfrm>
              <a:custGeom>
                <a:rect b="b" l="l" r="r" t="t"/>
                <a:pathLst>
                  <a:path extrusionOk="0" h="13209" w="10056">
                    <a:moveTo>
                      <a:pt x="573" y="0"/>
                    </a:moveTo>
                    <a:cubicBezTo>
                      <a:pt x="256" y="0"/>
                      <a:pt x="0" y="258"/>
                      <a:pt x="0" y="575"/>
                    </a:cubicBezTo>
                    <a:lnTo>
                      <a:pt x="0" y="12634"/>
                    </a:lnTo>
                    <a:cubicBezTo>
                      <a:pt x="0" y="12979"/>
                      <a:pt x="283" y="13208"/>
                      <a:pt x="578" y="13208"/>
                    </a:cubicBezTo>
                    <a:cubicBezTo>
                      <a:pt x="719" y="13208"/>
                      <a:pt x="862" y="13156"/>
                      <a:pt x="979" y="13039"/>
                    </a:cubicBezTo>
                    <a:lnTo>
                      <a:pt x="4775" y="9243"/>
                    </a:lnTo>
                    <a:cubicBezTo>
                      <a:pt x="4887" y="9131"/>
                      <a:pt x="5034" y="9075"/>
                      <a:pt x="5181" y="9075"/>
                    </a:cubicBezTo>
                    <a:cubicBezTo>
                      <a:pt x="5328" y="9075"/>
                      <a:pt x="5475" y="9131"/>
                      <a:pt x="5587" y="9243"/>
                    </a:cubicBezTo>
                    <a:lnTo>
                      <a:pt x="9076" y="12733"/>
                    </a:lnTo>
                    <a:cubicBezTo>
                      <a:pt x="9193" y="12850"/>
                      <a:pt x="9337" y="12902"/>
                      <a:pt x="9478" y="12902"/>
                    </a:cubicBezTo>
                    <a:cubicBezTo>
                      <a:pt x="9773" y="12902"/>
                      <a:pt x="10056" y="12673"/>
                      <a:pt x="10056" y="12327"/>
                    </a:cubicBezTo>
                    <a:lnTo>
                      <a:pt x="10056" y="575"/>
                    </a:lnTo>
                    <a:cubicBezTo>
                      <a:pt x="10056" y="258"/>
                      <a:pt x="9798" y="0"/>
                      <a:pt x="94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0"/>
              <p:cNvSpPr/>
              <p:nvPr/>
            </p:nvSpPr>
            <p:spPr>
              <a:xfrm>
                <a:off x="554631" y="2669600"/>
                <a:ext cx="273908" cy="171207"/>
              </a:xfrm>
              <a:custGeom>
                <a:rect b="b" l="l" r="r" t="t"/>
                <a:pathLst>
                  <a:path extrusionOk="0" h="9142" w="14626">
                    <a:moveTo>
                      <a:pt x="11882" y="2440"/>
                    </a:moveTo>
                    <a:cubicBezTo>
                      <a:pt x="12219" y="2440"/>
                      <a:pt x="12492" y="2712"/>
                      <a:pt x="12492" y="3048"/>
                    </a:cubicBezTo>
                    <a:cubicBezTo>
                      <a:pt x="12492" y="3385"/>
                      <a:pt x="12219" y="3659"/>
                      <a:pt x="11882" y="3659"/>
                    </a:cubicBezTo>
                    <a:lnTo>
                      <a:pt x="2742" y="3659"/>
                    </a:lnTo>
                    <a:cubicBezTo>
                      <a:pt x="2405" y="3659"/>
                      <a:pt x="2132" y="3385"/>
                      <a:pt x="2132" y="3048"/>
                    </a:cubicBezTo>
                    <a:cubicBezTo>
                      <a:pt x="2132" y="2712"/>
                      <a:pt x="2405" y="2440"/>
                      <a:pt x="2742" y="2440"/>
                    </a:cubicBezTo>
                    <a:close/>
                    <a:moveTo>
                      <a:pt x="10370" y="5181"/>
                    </a:moveTo>
                    <a:cubicBezTo>
                      <a:pt x="10705" y="5181"/>
                      <a:pt x="10978" y="5454"/>
                      <a:pt x="10978" y="5791"/>
                    </a:cubicBezTo>
                    <a:cubicBezTo>
                      <a:pt x="10978" y="6128"/>
                      <a:pt x="10705" y="6400"/>
                      <a:pt x="10370" y="6400"/>
                    </a:cubicBezTo>
                    <a:cubicBezTo>
                      <a:pt x="10366" y="6400"/>
                      <a:pt x="10363" y="6400"/>
                      <a:pt x="10359" y="6400"/>
                    </a:cubicBezTo>
                    <a:lnTo>
                      <a:pt x="4264" y="6400"/>
                    </a:lnTo>
                    <a:cubicBezTo>
                      <a:pt x="4261" y="6400"/>
                      <a:pt x="4257" y="6400"/>
                      <a:pt x="4254" y="6400"/>
                    </a:cubicBezTo>
                    <a:cubicBezTo>
                      <a:pt x="3918" y="6400"/>
                      <a:pt x="3644" y="6128"/>
                      <a:pt x="3644" y="5791"/>
                    </a:cubicBezTo>
                    <a:cubicBezTo>
                      <a:pt x="3644" y="5454"/>
                      <a:pt x="3918" y="5181"/>
                      <a:pt x="4254" y="5181"/>
                    </a:cubicBezTo>
                    <a:cubicBezTo>
                      <a:pt x="4257" y="5181"/>
                      <a:pt x="4261" y="5181"/>
                      <a:pt x="4264" y="5181"/>
                    </a:cubicBezTo>
                    <a:lnTo>
                      <a:pt x="10359" y="5181"/>
                    </a:lnTo>
                    <a:cubicBezTo>
                      <a:pt x="10363" y="5181"/>
                      <a:pt x="10366" y="5181"/>
                      <a:pt x="10370" y="5181"/>
                    </a:cubicBezTo>
                    <a:close/>
                    <a:moveTo>
                      <a:pt x="1022" y="0"/>
                    </a:moveTo>
                    <a:cubicBezTo>
                      <a:pt x="456" y="0"/>
                      <a:pt x="0" y="458"/>
                      <a:pt x="0" y="1022"/>
                    </a:cubicBezTo>
                    <a:lnTo>
                      <a:pt x="0" y="8120"/>
                    </a:lnTo>
                    <a:cubicBezTo>
                      <a:pt x="0" y="8684"/>
                      <a:pt x="456" y="9142"/>
                      <a:pt x="1022" y="9142"/>
                    </a:cubicBezTo>
                    <a:lnTo>
                      <a:pt x="13603" y="9142"/>
                    </a:lnTo>
                    <a:cubicBezTo>
                      <a:pt x="14167" y="9142"/>
                      <a:pt x="14625" y="8684"/>
                      <a:pt x="14625" y="8120"/>
                    </a:cubicBezTo>
                    <a:lnTo>
                      <a:pt x="14625" y="1022"/>
                    </a:lnTo>
                    <a:cubicBezTo>
                      <a:pt x="14625" y="458"/>
                      <a:pt x="14167" y="0"/>
                      <a:pt x="136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0"/>
              <p:cNvSpPr/>
              <p:nvPr/>
            </p:nvSpPr>
            <p:spPr>
              <a:xfrm>
                <a:off x="602704" y="2121783"/>
                <a:ext cx="640911" cy="890230"/>
              </a:xfrm>
              <a:custGeom>
                <a:rect b="b" l="l" r="r" t="t"/>
                <a:pathLst>
                  <a:path extrusionOk="0" h="47536" w="34223">
                    <a:moveTo>
                      <a:pt x="682" y="0"/>
                    </a:moveTo>
                    <a:cubicBezTo>
                      <a:pt x="623" y="0"/>
                      <a:pt x="563" y="9"/>
                      <a:pt x="504" y="27"/>
                    </a:cubicBezTo>
                    <a:cubicBezTo>
                      <a:pt x="182" y="125"/>
                      <a:pt x="1" y="464"/>
                      <a:pt x="98" y="787"/>
                    </a:cubicBezTo>
                    <a:cubicBezTo>
                      <a:pt x="640" y="2566"/>
                      <a:pt x="13573" y="44391"/>
                      <a:pt x="33496" y="47528"/>
                    </a:cubicBezTo>
                    <a:cubicBezTo>
                      <a:pt x="33528" y="47533"/>
                      <a:pt x="33559" y="47536"/>
                      <a:pt x="33592" y="47536"/>
                    </a:cubicBezTo>
                    <a:cubicBezTo>
                      <a:pt x="33909" y="47536"/>
                      <a:pt x="34174" y="47289"/>
                      <a:pt x="34198" y="46973"/>
                    </a:cubicBezTo>
                    <a:cubicBezTo>
                      <a:pt x="34223" y="46656"/>
                      <a:pt x="34000" y="46374"/>
                      <a:pt x="33686" y="46324"/>
                    </a:cubicBezTo>
                    <a:cubicBezTo>
                      <a:pt x="14515" y="43306"/>
                      <a:pt x="1395" y="860"/>
                      <a:pt x="1266" y="433"/>
                    </a:cubicBezTo>
                    <a:cubicBezTo>
                      <a:pt x="1185" y="170"/>
                      <a:pt x="943" y="0"/>
                      <a:pt x="6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0"/>
              <p:cNvSpPr/>
              <p:nvPr/>
            </p:nvSpPr>
            <p:spPr>
              <a:xfrm>
                <a:off x="712373" y="2134143"/>
                <a:ext cx="607895" cy="880736"/>
              </a:xfrm>
              <a:custGeom>
                <a:rect b="b" l="l" r="r" t="t"/>
                <a:pathLst>
                  <a:path extrusionOk="0" h="47029" w="32460">
                    <a:moveTo>
                      <a:pt x="31801" y="1"/>
                    </a:moveTo>
                    <a:cubicBezTo>
                      <a:pt x="31766" y="1"/>
                      <a:pt x="31730" y="4"/>
                      <a:pt x="31694" y="10"/>
                    </a:cubicBezTo>
                    <a:cubicBezTo>
                      <a:pt x="11379" y="3633"/>
                      <a:pt x="537" y="44527"/>
                      <a:pt x="86" y="46265"/>
                    </a:cubicBezTo>
                    <a:cubicBezTo>
                      <a:pt x="1" y="46591"/>
                      <a:pt x="196" y="46923"/>
                      <a:pt x="522" y="47008"/>
                    </a:cubicBezTo>
                    <a:cubicBezTo>
                      <a:pt x="572" y="47021"/>
                      <a:pt x="624" y="47028"/>
                      <a:pt x="676" y="47028"/>
                    </a:cubicBezTo>
                    <a:cubicBezTo>
                      <a:pt x="953" y="47027"/>
                      <a:pt x="1197" y="46840"/>
                      <a:pt x="1266" y="46570"/>
                    </a:cubicBezTo>
                    <a:cubicBezTo>
                      <a:pt x="1374" y="46152"/>
                      <a:pt x="12355" y="4695"/>
                      <a:pt x="31907" y="1210"/>
                    </a:cubicBezTo>
                    <a:cubicBezTo>
                      <a:pt x="32238" y="1151"/>
                      <a:pt x="32460" y="835"/>
                      <a:pt x="32401" y="504"/>
                    </a:cubicBezTo>
                    <a:cubicBezTo>
                      <a:pt x="32348" y="209"/>
                      <a:pt x="32091" y="1"/>
                      <a:pt x="318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40"/>
            <p:cNvGrpSpPr/>
            <p:nvPr/>
          </p:nvGrpSpPr>
          <p:grpSpPr>
            <a:xfrm>
              <a:off x="638305" y="1087763"/>
              <a:ext cx="3321172" cy="1924251"/>
              <a:chOff x="638305" y="1087763"/>
              <a:chExt cx="3321172" cy="1924251"/>
            </a:xfrm>
          </p:grpSpPr>
          <p:grpSp>
            <p:nvGrpSpPr>
              <p:cNvPr id="479" name="Google Shape;479;p40"/>
              <p:cNvGrpSpPr/>
              <p:nvPr/>
            </p:nvGrpSpPr>
            <p:grpSpPr>
              <a:xfrm>
                <a:off x="638305" y="1087763"/>
                <a:ext cx="570646" cy="645986"/>
                <a:chOff x="638305" y="1087763"/>
                <a:chExt cx="570646" cy="645986"/>
              </a:xfrm>
            </p:grpSpPr>
            <p:sp>
              <p:nvSpPr>
                <p:cNvPr id="480" name="Google Shape;480;p40"/>
                <p:cNvSpPr/>
                <p:nvPr/>
              </p:nvSpPr>
              <p:spPr>
                <a:xfrm>
                  <a:off x="638305" y="1087763"/>
                  <a:ext cx="570646" cy="645986"/>
                </a:xfrm>
                <a:custGeom>
                  <a:rect b="b" l="l" r="r" t="t"/>
                  <a:pathLst>
                    <a:path extrusionOk="0" h="34494" w="30471">
                      <a:moveTo>
                        <a:pt x="3695" y="1"/>
                      </a:moveTo>
                      <a:cubicBezTo>
                        <a:pt x="1654" y="1"/>
                        <a:pt x="1" y="2124"/>
                        <a:pt x="1" y="4744"/>
                      </a:cubicBezTo>
                      <a:lnTo>
                        <a:pt x="1" y="21717"/>
                      </a:lnTo>
                      <a:cubicBezTo>
                        <a:pt x="1" y="24336"/>
                        <a:pt x="1654" y="26459"/>
                        <a:pt x="3695" y="26459"/>
                      </a:cubicBezTo>
                      <a:lnTo>
                        <a:pt x="9358" y="26459"/>
                      </a:lnTo>
                      <a:lnTo>
                        <a:pt x="14990" y="34141"/>
                      </a:lnTo>
                      <a:cubicBezTo>
                        <a:pt x="15163" y="34377"/>
                        <a:pt x="15395" y="34494"/>
                        <a:pt x="15626" y="34494"/>
                      </a:cubicBezTo>
                      <a:cubicBezTo>
                        <a:pt x="15883" y="34494"/>
                        <a:pt x="16138" y="34351"/>
                        <a:pt x="16312" y="34069"/>
                      </a:cubicBezTo>
                      <a:lnTo>
                        <a:pt x="20748" y="26885"/>
                      </a:lnTo>
                      <a:cubicBezTo>
                        <a:pt x="20913" y="26616"/>
                        <a:pt x="21165" y="26459"/>
                        <a:pt x="21433" y="26459"/>
                      </a:cubicBezTo>
                      <a:lnTo>
                        <a:pt x="26777" y="26459"/>
                      </a:lnTo>
                      <a:cubicBezTo>
                        <a:pt x="28816" y="26459"/>
                        <a:pt x="30471" y="24336"/>
                        <a:pt x="30471" y="21717"/>
                      </a:cubicBezTo>
                      <a:lnTo>
                        <a:pt x="30471" y="4744"/>
                      </a:lnTo>
                      <a:cubicBezTo>
                        <a:pt x="30471" y="2125"/>
                        <a:pt x="28817" y="1"/>
                        <a:pt x="267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0"/>
                <p:cNvSpPr/>
                <p:nvPr/>
              </p:nvSpPr>
              <p:spPr>
                <a:xfrm>
                  <a:off x="788088" y="1197337"/>
                  <a:ext cx="275350" cy="275350"/>
                </a:xfrm>
                <a:custGeom>
                  <a:rect b="b" l="l" r="r" t="t"/>
                  <a:pathLst>
                    <a:path extrusionOk="0" h="14703" w="14703">
                      <a:moveTo>
                        <a:pt x="7352" y="856"/>
                      </a:moveTo>
                      <a:cubicBezTo>
                        <a:pt x="10934" y="856"/>
                        <a:pt x="13847" y="3771"/>
                        <a:pt x="13847" y="7350"/>
                      </a:cubicBezTo>
                      <a:cubicBezTo>
                        <a:pt x="13847" y="10931"/>
                        <a:pt x="10932" y="13845"/>
                        <a:pt x="7352" y="13845"/>
                      </a:cubicBezTo>
                      <a:cubicBezTo>
                        <a:pt x="3771" y="13845"/>
                        <a:pt x="858" y="10931"/>
                        <a:pt x="858" y="7350"/>
                      </a:cubicBezTo>
                      <a:cubicBezTo>
                        <a:pt x="858" y="3771"/>
                        <a:pt x="3771" y="856"/>
                        <a:pt x="7352" y="856"/>
                      </a:cubicBezTo>
                      <a:close/>
                      <a:moveTo>
                        <a:pt x="7352" y="0"/>
                      </a:moveTo>
                      <a:cubicBezTo>
                        <a:pt x="3299" y="0"/>
                        <a:pt x="0" y="3297"/>
                        <a:pt x="0" y="7351"/>
                      </a:cubicBezTo>
                      <a:cubicBezTo>
                        <a:pt x="0" y="11404"/>
                        <a:pt x="3299" y="14703"/>
                        <a:pt x="7352" y="14703"/>
                      </a:cubicBezTo>
                      <a:cubicBezTo>
                        <a:pt x="11406" y="14703"/>
                        <a:pt x="14703" y="11404"/>
                        <a:pt x="14703" y="7351"/>
                      </a:cubicBezTo>
                      <a:cubicBezTo>
                        <a:pt x="14703" y="3297"/>
                        <a:pt x="11406" y="0"/>
                        <a:pt x="73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0"/>
                <p:cNvSpPr/>
                <p:nvPr/>
              </p:nvSpPr>
              <p:spPr>
                <a:xfrm>
                  <a:off x="915060" y="1262828"/>
                  <a:ext cx="54385" cy="102252"/>
                </a:xfrm>
                <a:custGeom>
                  <a:rect b="b" l="l" r="r" t="t"/>
                  <a:pathLst>
                    <a:path extrusionOk="0" h="5460" w="2904">
                      <a:moveTo>
                        <a:pt x="429" y="0"/>
                      </a:moveTo>
                      <a:cubicBezTo>
                        <a:pt x="193" y="0"/>
                        <a:pt x="0" y="192"/>
                        <a:pt x="0" y="428"/>
                      </a:cubicBezTo>
                      <a:lnTo>
                        <a:pt x="0" y="5459"/>
                      </a:lnTo>
                      <a:lnTo>
                        <a:pt x="2730" y="2729"/>
                      </a:lnTo>
                      <a:cubicBezTo>
                        <a:pt x="2902" y="2562"/>
                        <a:pt x="2903" y="2289"/>
                        <a:pt x="2735" y="2119"/>
                      </a:cubicBezTo>
                      <a:cubicBezTo>
                        <a:pt x="2650" y="2035"/>
                        <a:pt x="2541" y="1994"/>
                        <a:pt x="2431" y="1994"/>
                      </a:cubicBezTo>
                      <a:cubicBezTo>
                        <a:pt x="2320" y="1994"/>
                        <a:pt x="2209" y="2037"/>
                        <a:pt x="2124" y="2123"/>
                      </a:cubicBezTo>
                      <a:lnTo>
                        <a:pt x="857" y="3391"/>
                      </a:lnTo>
                      <a:lnTo>
                        <a:pt x="857" y="428"/>
                      </a:lnTo>
                      <a:cubicBezTo>
                        <a:pt x="857" y="192"/>
                        <a:pt x="665" y="0"/>
                        <a:pt x="4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40"/>
              <p:cNvGrpSpPr/>
              <p:nvPr/>
            </p:nvGrpSpPr>
            <p:grpSpPr>
              <a:xfrm>
                <a:off x="3388832" y="2366027"/>
                <a:ext cx="570646" cy="645986"/>
                <a:chOff x="3388832" y="2366027"/>
                <a:chExt cx="570646" cy="645986"/>
              </a:xfrm>
            </p:grpSpPr>
            <p:sp>
              <p:nvSpPr>
                <p:cNvPr id="484" name="Google Shape;484;p40"/>
                <p:cNvSpPr/>
                <p:nvPr/>
              </p:nvSpPr>
              <p:spPr>
                <a:xfrm>
                  <a:off x="3388832" y="2366027"/>
                  <a:ext cx="570646" cy="645986"/>
                </a:xfrm>
                <a:custGeom>
                  <a:rect b="b" l="l" r="r" t="t"/>
                  <a:pathLst>
                    <a:path extrusionOk="0" h="34494" w="30471">
                      <a:moveTo>
                        <a:pt x="3696" y="1"/>
                      </a:moveTo>
                      <a:cubicBezTo>
                        <a:pt x="1656" y="1"/>
                        <a:pt x="1" y="2124"/>
                        <a:pt x="1" y="4744"/>
                      </a:cubicBezTo>
                      <a:lnTo>
                        <a:pt x="1" y="21717"/>
                      </a:lnTo>
                      <a:cubicBezTo>
                        <a:pt x="1" y="24336"/>
                        <a:pt x="1656" y="26459"/>
                        <a:pt x="3696" y="26459"/>
                      </a:cubicBezTo>
                      <a:lnTo>
                        <a:pt x="9358" y="26459"/>
                      </a:lnTo>
                      <a:lnTo>
                        <a:pt x="14991" y="34141"/>
                      </a:lnTo>
                      <a:cubicBezTo>
                        <a:pt x="15164" y="34377"/>
                        <a:pt x="15396" y="34493"/>
                        <a:pt x="15627" y="34493"/>
                      </a:cubicBezTo>
                      <a:cubicBezTo>
                        <a:pt x="15883" y="34493"/>
                        <a:pt x="16139" y="34350"/>
                        <a:pt x="16314" y="34069"/>
                      </a:cubicBezTo>
                      <a:lnTo>
                        <a:pt x="20748" y="26885"/>
                      </a:lnTo>
                      <a:cubicBezTo>
                        <a:pt x="20915" y="26615"/>
                        <a:pt x="21167" y="26459"/>
                        <a:pt x="21434" y="26459"/>
                      </a:cubicBezTo>
                      <a:lnTo>
                        <a:pt x="26777" y="26459"/>
                      </a:lnTo>
                      <a:cubicBezTo>
                        <a:pt x="28817" y="26459"/>
                        <a:pt x="30471" y="24336"/>
                        <a:pt x="30471" y="21717"/>
                      </a:cubicBezTo>
                      <a:lnTo>
                        <a:pt x="30471" y="4743"/>
                      </a:lnTo>
                      <a:cubicBezTo>
                        <a:pt x="30471" y="2125"/>
                        <a:pt x="28817" y="1"/>
                        <a:pt x="267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0"/>
                <p:cNvSpPr/>
                <p:nvPr/>
              </p:nvSpPr>
              <p:spPr>
                <a:xfrm>
                  <a:off x="3514569" y="2453915"/>
                  <a:ext cx="313255" cy="276249"/>
                </a:xfrm>
                <a:custGeom>
                  <a:rect b="b" l="l" r="r" t="t"/>
                  <a:pathLst>
                    <a:path extrusionOk="0" h="14751" w="16727">
                      <a:moveTo>
                        <a:pt x="15854" y="2124"/>
                      </a:moveTo>
                      <a:lnTo>
                        <a:pt x="15854" y="2124"/>
                      </a:lnTo>
                      <a:cubicBezTo>
                        <a:pt x="15641" y="4389"/>
                        <a:pt x="15225" y="9079"/>
                        <a:pt x="13639" y="11838"/>
                      </a:cubicBezTo>
                      <a:lnTo>
                        <a:pt x="13639" y="11840"/>
                      </a:lnTo>
                      <a:cubicBezTo>
                        <a:pt x="13175" y="12645"/>
                        <a:pt x="11410" y="14039"/>
                        <a:pt x="9471" y="14039"/>
                      </a:cubicBezTo>
                      <a:cubicBezTo>
                        <a:pt x="9432" y="14039"/>
                        <a:pt x="9392" y="14038"/>
                        <a:pt x="9352" y="14037"/>
                      </a:cubicBezTo>
                      <a:cubicBezTo>
                        <a:pt x="8391" y="14008"/>
                        <a:pt x="7509" y="13626"/>
                        <a:pt x="6708" y="12915"/>
                      </a:cubicBezTo>
                      <a:cubicBezTo>
                        <a:pt x="10439" y="11073"/>
                        <a:pt x="12596" y="8095"/>
                        <a:pt x="12628" y="8052"/>
                      </a:cubicBezTo>
                      <a:cubicBezTo>
                        <a:pt x="12737" y="7891"/>
                        <a:pt x="12698" y="7672"/>
                        <a:pt x="12538" y="7559"/>
                      </a:cubicBezTo>
                      <a:cubicBezTo>
                        <a:pt x="12476" y="7515"/>
                        <a:pt x="12404" y="7494"/>
                        <a:pt x="12333" y="7494"/>
                      </a:cubicBezTo>
                      <a:cubicBezTo>
                        <a:pt x="12223" y="7494"/>
                        <a:pt x="12116" y="7544"/>
                        <a:pt x="12046" y="7639"/>
                      </a:cubicBezTo>
                      <a:cubicBezTo>
                        <a:pt x="12015" y="7682"/>
                        <a:pt x="9872" y="10642"/>
                        <a:pt x="6182" y="12385"/>
                      </a:cubicBezTo>
                      <a:cubicBezTo>
                        <a:pt x="5810" y="11965"/>
                        <a:pt x="5458" y="11474"/>
                        <a:pt x="5130" y="10894"/>
                      </a:cubicBezTo>
                      <a:cubicBezTo>
                        <a:pt x="4666" y="10077"/>
                        <a:pt x="4550" y="9376"/>
                        <a:pt x="4776" y="8751"/>
                      </a:cubicBezTo>
                      <a:cubicBezTo>
                        <a:pt x="5322" y="7241"/>
                        <a:pt x="7814" y="6300"/>
                        <a:pt x="10224" y="5391"/>
                      </a:cubicBezTo>
                      <a:cubicBezTo>
                        <a:pt x="11203" y="5022"/>
                        <a:pt x="12215" y="4639"/>
                        <a:pt x="13078" y="4222"/>
                      </a:cubicBezTo>
                      <a:cubicBezTo>
                        <a:pt x="14209" y="3675"/>
                        <a:pt x="15214" y="2776"/>
                        <a:pt x="15854" y="2124"/>
                      </a:cubicBezTo>
                      <a:close/>
                      <a:moveTo>
                        <a:pt x="16726" y="1"/>
                      </a:moveTo>
                      <a:lnTo>
                        <a:pt x="16020" y="882"/>
                      </a:lnTo>
                      <a:cubicBezTo>
                        <a:pt x="16004" y="899"/>
                        <a:pt x="14512" y="2737"/>
                        <a:pt x="12767" y="3580"/>
                      </a:cubicBezTo>
                      <a:cubicBezTo>
                        <a:pt x="11933" y="3983"/>
                        <a:pt x="10981" y="4343"/>
                        <a:pt x="9972" y="4723"/>
                      </a:cubicBezTo>
                      <a:cubicBezTo>
                        <a:pt x="7411" y="5690"/>
                        <a:pt x="4763" y="6689"/>
                        <a:pt x="4105" y="8508"/>
                      </a:cubicBezTo>
                      <a:cubicBezTo>
                        <a:pt x="3808" y="9328"/>
                        <a:pt x="3945" y="10249"/>
                        <a:pt x="4509" y="11245"/>
                      </a:cubicBezTo>
                      <a:cubicBezTo>
                        <a:pt x="4794" y="11753"/>
                        <a:pt x="5124" y="12235"/>
                        <a:pt x="5497" y="12683"/>
                      </a:cubicBezTo>
                      <a:cubicBezTo>
                        <a:pt x="4110" y="13249"/>
                        <a:pt x="2533" y="13628"/>
                        <a:pt x="785" y="13628"/>
                      </a:cubicBezTo>
                      <a:cubicBezTo>
                        <a:pt x="652" y="13628"/>
                        <a:pt x="518" y="13626"/>
                        <a:pt x="383" y="13621"/>
                      </a:cubicBezTo>
                      <a:cubicBezTo>
                        <a:pt x="380" y="13621"/>
                        <a:pt x="378" y="13621"/>
                        <a:pt x="375" y="13621"/>
                      </a:cubicBezTo>
                      <a:cubicBezTo>
                        <a:pt x="193" y="13621"/>
                        <a:pt x="38" y="13759"/>
                        <a:pt x="19" y="13942"/>
                      </a:cubicBezTo>
                      <a:cubicBezTo>
                        <a:pt x="0" y="14128"/>
                        <a:pt x="127" y="14296"/>
                        <a:pt x="311" y="14329"/>
                      </a:cubicBezTo>
                      <a:cubicBezTo>
                        <a:pt x="329" y="14332"/>
                        <a:pt x="344" y="14334"/>
                        <a:pt x="360" y="14335"/>
                      </a:cubicBezTo>
                      <a:cubicBezTo>
                        <a:pt x="501" y="14340"/>
                        <a:pt x="640" y="14342"/>
                        <a:pt x="778" y="14342"/>
                      </a:cubicBezTo>
                      <a:cubicBezTo>
                        <a:pt x="2734" y="14342"/>
                        <a:pt x="4489" y="13894"/>
                        <a:pt x="6012" y="13238"/>
                      </a:cubicBezTo>
                      <a:cubicBezTo>
                        <a:pt x="6950" y="14151"/>
                        <a:pt x="7899" y="14547"/>
                        <a:pt x="8709" y="14686"/>
                      </a:cubicBezTo>
                      <a:cubicBezTo>
                        <a:pt x="8915" y="14722"/>
                        <a:pt x="9123" y="14742"/>
                        <a:pt x="9332" y="14748"/>
                      </a:cubicBezTo>
                      <a:cubicBezTo>
                        <a:pt x="9377" y="14750"/>
                        <a:pt x="9422" y="14750"/>
                        <a:pt x="9467" y="14750"/>
                      </a:cubicBezTo>
                      <a:cubicBezTo>
                        <a:pt x="11605" y="14750"/>
                        <a:pt x="13569" y="13260"/>
                        <a:pt x="14238" y="12227"/>
                      </a:cubicBezTo>
                      <a:cubicBezTo>
                        <a:pt x="16095" y="9360"/>
                        <a:pt x="16632" y="1462"/>
                        <a:pt x="16653" y="1126"/>
                      </a:cubicBezTo>
                      <a:lnTo>
                        <a:pt x="167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9" name="Shape 489"/>
        <p:cNvGrpSpPr/>
        <p:nvPr/>
      </p:nvGrpSpPr>
      <p:grpSpPr>
        <a:xfrm>
          <a:off x="0" y="0"/>
          <a:ext cx="0" cy="0"/>
          <a:chOff x="0" y="0"/>
          <a:chExt cx="0" cy="0"/>
        </a:xfrm>
      </p:grpSpPr>
      <p:sp>
        <p:nvSpPr>
          <p:cNvPr id="490" name="Google Shape;490;p41"/>
          <p:cNvSpPr txBox="1"/>
          <p:nvPr>
            <p:ph type="title"/>
          </p:nvPr>
        </p:nvSpPr>
        <p:spPr>
          <a:xfrm>
            <a:off x="796050" y="77525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491" name="Google Shape;491;p41"/>
          <p:cNvSpPr txBox="1"/>
          <p:nvPr/>
        </p:nvSpPr>
        <p:spPr>
          <a:xfrm>
            <a:off x="3072000" y="4355975"/>
            <a:ext cx="3000000" cy="352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accent6"/>
                </a:solidFill>
                <a:latin typeface="Roboto"/>
                <a:ea typeface="Roboto"/>
                <a:cs typeface="Roboto"/>
                <a:sym typeface="Roboto"/>
              </a:rPr>
              <a:t>Please keep this slide for attribution.</a:t>
            </a:r>
            <a:endParaRPr b="1" sz="1000">
              <a:solidFill>
                <a:schemeClr val="accent6"/>
              </a:solidFill>
              <a:latin typeface="Roboto"/>
              <a:ea typeface="Roboto"/>
              <a:cs typeface="Roboto"/>
              <a:sym typeface="Roboto"/>
            </a:endParaRPr>
          </a:p>
        </p:txBody>
      </p:sp>
      <p:sp>
        <p:nvSpPr>
          <p:cNvPr id="492" name="Google Shape;492;p41"/>
          <p:cNvSpPr/>
          <p:nvPr/>
        </p:nvSpPr>
        <p:spPr>
          <a:xfrm flipH="1" rot="2947374">
            <a:off x="-2848510" y="430894"/>
            <a:ext cx="5893510" cy="4582015"/>
          </a:xfrm>
          <a:custGeom>
            <a:rect b="b" l="l" r="r" t="t"/>
            <a:pathLst>
              <a:path extrusionOk="0" h="157985" w="186822">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3" name="Google Shape;493;p41"/>
          <p:cNvGrpSpPr/>
          <p:nvPr/>
        </p:nvGrpSpPr>
        <p:grpSpPr>
          <a:xfrm>
            <a:off x="4030119" y="3140066"/>
            <a:ext cx="312112" cy="306904"/>
            <a:chOff x="2866317" y="3817357"/>
            <a:chExt cx="362920" cy="356865"/>
          </a:xfrm>
        </p:grpSpPr>
        <p:sp>
          <p:nvSpPr>
            <p:cNvPr id="494" name="Google Shape;494;p41"/>
            <p:cNvSpPr/>
            <p:nvPr/>
          </p:nvSpPr>
          <p:spPr>
            <a:xfrm>
              <a:off x="2866317" y="3817357"/>
              <a:ext cx="356865" cy="356498"/>
            </a:xfrm>
            <a:custGeom>
              <a:rect b="b" l="l" r="r" t="t"/>
              <a:pathLst>
                <a:path extrusionOk="0" h="13599" w="13613">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1"/>
            <p:cNvSpPr/>
            <p:nvPr/>
          </p:nvSpPr>
          <p:spPr>
            <a:xfrm>
              <a:off x="3021457" y="3817357"/>
              <a:ext cx="207780" cy="356576"/>
            </a:xfrm>
            <a:custGeom>
              <a:rect b="b" l="l" r="r" t="t"/>
              <a:pathLst>
                <a:path extrusionOk="0" h="13602" w="7926">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1"/>
            <p:cNvSpPr/>
            <p:nvPr/>
          </p:nvSpPr>
          <p:spPr>
            <a:xfrm>
              <a:off x="2928367" y="3894561"/>
              <a:ext cx="194175" cy="279662"/>
            </a:xfrm>
            <a:custGeom>
              <a:rect b="b" l="l" r="r" t="t"/>
              <a:pathLst>
                <a:path extrusionOk="0" h="10668" w="7407">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41"/>
          <p:cNvGrpSpPr/>
          <p:nvPr/>
        </p:nvGrpSpPr>
        <p:grpSpPr>
          <a:xfrm>
            <a:off x="4415772" y="3140066"/>
            <a:ext cx="312112" cy="306904"/>
            <a:chOff x="3314750" y="3817357"/>
            <a:chExt cx="362920" cy="356865"/>
          </a:xfrm>
        </p:grpSpPr>
        <p:sp>
          <p:nvSpPr>
            <p:cNvPr id="498" name="Google Shape;498;p41"/>
            <p:cNvSpPr/>
            <p:nvPr/>
          </p:nvSpPr>
          <p:spPr>
            <a:xfrm>
              <a:off x="3314750"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1"/>
            <p:cNvSpPr/>
            <p:nvPr/>
          </p:nvSpPr>
          <p:spPr>
            <a:xfrm>
              <a:off x="3469891" y="3817357"/>
              <a:ext cx="207780" cy="356865"/>
            </a:xfrm>
            <a:custGeom>
              <a:rect b="b" l="l" r="r" t="t"/>
              <a:pathLst>
                <a:path extrusionOk="0" h="13613" w="7926">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1"/>
            <p:cNvSpPr/>
            <p:nvPr/>
          </p:nvSpPr>
          <p:spPr>
            <a:xfrm>
              <a:off x="3379082" y="3881296"/>
              <a:ext cx="228595" cy="228595"/>
            </a:xfrm>
            <a:custGeom>
              <a:rect b="b" l="l" r="r" t="t"/>
              <a:pathLst>
                <a:path extrusionOk="0" h="8720" w="872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1"/>
            <p:cNvSpPr/>
            <p:nvPr/>
          </p:nvSpPr>
          <p:spPr>
            <a:xfrm>
              <a:off x="3412768" y="3935430"/>
              <a:ext cx="140408" cy="120274"/>
            </a:xfrm>
            <a:custGeom>
              <a:rect b="b" l="l" r="r" t="t"/>
              <a:pathLst>
                <a:path extrusionOk="0" h="4588" w="5356">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1"/>
            <p:cNvSpPr/>
            <p:nvPr/>
          </p:nvSpPr>
          <p:spPr>
            <a:xfrm>
              <a:off x="3539518" y="3910447"/>
              <a:ext cx="31065" cy="31039"/>
            </a:xfrm>
            <a:custGeom>
              <a:rect b="b" l="l" r="r" t="t"/>
              <a:pathLst>
                <a:path extrusionOk="0" h="1184" w="1185">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41"/>
          <p:cNvGrpSpPr/>
          <p:nvPr/>
        </p:nvGrpSpPr>
        <p:grpSpPr>
          <a:xfrm>
            <a:off x="4801425" y="3140066"/>
            <a:ext cx="312450" cy="306656"/>
            <a:chOff x="3763184" y="3817357"/>
            <a:chExt cx="363314" cy="356576"/>
          </a:xfrm>
        </p:grpSpPr>
        <p:sp>
          <p:nvSpPr>
            <p:cNvPr id="504" name="Google Shape;504;p41"/>
            <p:cNvSpPr/>
            <p:nvPr/>
          </p:nvSpPr>
          <p:spPr>
            <a:xfrm>
              <a:off x="3763184"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1"/>
            <p:cNvSpPr/>
            <p:nvPr/>
          </p:nvSpPr>
          <p:spPr>
            <a:xfrm>
              <a:off x="3918324" y="3817357"/>
              <a:ext cx="208173" cy="356576"/>
            </a:xfrm>
            <a:custGeom>
              <a:rect b="b" l="l" r="r" t="t"/>
              <a:pathLst>
                <a:path extrusionOk="0" h="13602" w="7941">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1"/>
            <p:cNvSpPr/>
            <p:nvPr/>
          </p:nvSpPr>
          <p:spPr>
            <a:xfrm>
              <a:off x="3848330" y="3964188"/>
              <a:ext cx="39375" cy="116945"/>
            </a:xfrm>
            <a:custGeom>
              <a:rect b="b" l="l" r="r" t="t"/>
              <a:pathLst>
                <a:path extrusionOk="0" h="4461" w="1502">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1"/>
            <p:cNvSpPr/>
            <p:nvPr/>
          </p:nvSpPr>
          <p:spPr>
            <a:xfrm>
              <a:off x="3832418" y="3894403"/>
              <a:ext cx="55287" cy="47475"/>
            </a:xfrm>
            <a:custGeom>
              <a:rect b="b" l="l" r="r" t="t"/>
              <a:pathLst>
                <a:path extrusionOk="0" h="1811" w="2109">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1"/>
            <p:cNvSpPr/>
            <p:nvPr/>
          </p:nvSpPr>
          <p:spPr>
            <a:xfrm>
              <a:off x="3925901" y="3964161"/>
              <a:ext cx="124914" cy="117365"/>
            </a:xfrm>
            <a:custGeom>
              <a:rect b="b" l="l" r="r" t="t"/>
              <a:pathLst>
                <a:path extrusionOk="0" h="4477" w="4765">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41"/>
          <p:cNvGrpSpPr/>
          <p:nvPr/>
        </p:nvGrpSpPr>
        <p:grpSpPr>
          <a:xfrm>
            <a:off x="-1104439" y="1590997"/>
            <a:ext cx="3709978" cy="3685355"/>
            <a:chOff x="1172950" y="238100"/>
            <a:chExt cx="5273600" cy="5238600"/>
          </a:xfrm>
        </p:grpSpPr>
        <p:sp>
          <p:nvSpPr>
            <p:cNvPr id="510" name="Google Shape;510;p41"/>
            <p:cNvSpPr/>
            <p:nvPr/>
          </p:nvSpPr>
          <p:spPr>
            <a:xfrm>
              <a:off x="1373000" y="2141600"/>
              <a:ext cx="1116650" cy="1135225"/>
            </a:xfrm>
            <a:custGeom>
              <a:rect b="b" l="l" r="r" t="t"/>
              <a:pathLst>
                <a:path extrusionOk="0" h="45409" w="44666">
                  <a:moveTo>
                    <a:pt x="0" y="1"/>
                  </a:moveTo>
                  <a:lnTo>
                    <a:pt x="0" y="45408"/>
                  </a:lnTo>
                  <a:lnTo>
                    <a:pt x="44665" y="45408"/>
                  </a:lnTo>
                  <a:lnTo>
                    <a:pt x="44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1"/>
            <p:cNvSpPr/>
            <p:nvPr/>
          </p:nvSpPr>
          <p:spPr>
            <a:xfrm>
              <a:off x="1323700" y="2061125"/>
              <a:ext cx="1212000" cy="169450"/>
            </a:xfrm>
            <a:custGeom>
              <a:rect b="b" l="l" r="r" t="t"/>
              <a:pathLst>
                <a:path extrusionOk="0" h="6778" w="48480">
                  <a:moveTo>
                    <a:pt x="0" y="1"/>
                  </a:moveTo>
                  <a:lnTo>
                    <a:pt x="0" y="6777"/>
                  </a:lnTo>
                  <a:lnTo>
                    <a:pt x="48480" y="6777"/>
                  </a:lnTo>
                  <a:lnTo>
                    <a:pt x="4848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1"/>
            <p:cNvSpPr/>
            <p:nvPr/>
          </p:nvSpPr>
          <p:spPr>
            <a:xfrm>
              <a:off x="1592425" y="2062075"/>
              <a:ext cx="93425" cy="1285350"/>
            </a:xfrm>
            <a:custGeom>
              <a:rect b="b" l="l" r="r" t="t"/>
              <a:pathLst>
                <a:path extrusionOk="0" h="51414" w="3737">
                  <a:moveTo>
                    <a:pt x="0" y="0"/>
                  </a:moveTo>
                  <a:lnTo>
                    <a:pt x="0" y="51414"/>
                  </a:lnTo>
                  <a:lnTo>
                    <a:pt x="3737" y="51414"/>
                  </a:lnTo>
                  <a:lnTo>
                    <a:pt x="37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1"/>
            <p:cNvSpPr/>
            <p:nvPr/>
          </p:nvSpPr>
          <p:spPr>
            <a:xfrm>
              <a:off x="2172475" y="2062075"/>
              <a:ext cx="93425" cy="1285350"/>
            </a:xfrm>
            <a:custGeom>
              <a:rect b="b" l="l" r="r" t="t"/>
              <a:pathLst>
                <a:path extrusionOk="0" h="51414" w="3737">
                  <a:moveTo>
                    <a:pt x="0" y="0"/>
                  </a:moveTo>
                  <a:lnTo>
                    <a:pt x="0" y="51414"/>
                  </a:lnTo>
                  <a:lnTo>
                    <a:pt x="3737" y="51414"/>
                  </a:lnTo>
                  <a:lnTo>
                    <a:pt x="37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1"/>
            <p:cNvSpPr/>
            <p:nvPr/>
          </p:nvSpPr>
          <p:spPr>
            <a:xfrm>
              <a:off x="3094250" y="4816775"/>
              <a:ext cx="607375" cy="408200"/>
            </a:xfrm>
            <a:custGeom>
              <a:rect b="b" l="l" r="r" t="t"/>
              <a:pathLst>
                <a:path extrusionOk="0" h="16328" w="24295">
                  <a:moveTo>
                    <a:pt x="3798" y="0"/>
                  </a:moveTo>
                  <a:cubicBezTo>
                    <a:pt x="3798" y="0"/>
                    <a:pt x="964" y="3108"/>
                    <a:pt x="613" y="5217"/>
                  </a:cubicBezTo>
                  <a:cubicBezTo>
                    <a:pt x="263" y="7325"/>
                    <a:pt x="1" y="8592"/>
                    <a:pt x="1" y="8592"/>
                  </a:cubicBezTo>
                  <a:lnTo>
                    <a:pt x="21085" y="16328"/>
                  </a:lnTo>
                  <a:cubicBezTo>
                    <a:pt x="21085" y="16328"/>
                    <a:pt x="24295" y="15004"/>
                    <a:pt x="23428" y="13084"/>
                  </a:cubicBezTo>
                  <a:cubicBezTo>
                    <a:pt x="22561" y="11164"/>
                    <a:pt x="12532" y="2637"/>
                    <a:pt x="12532" y="2637"/>
                  </a:cubicBezTo>
                  <a:lnTo>
                    <a:pt x="37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1"/>
            <p:cNvSpPr/>
            <p:nvPr/>
          </p:nvSpPr>
          <p:spPr>
            <a:xfrm>
              <a:off x="3225450" y="5082175"/>
              <a:ext cx="269925" cy="136400"/>
            </a:xfrm>
            <a:custGeom>
              <a:rect b="b" l="l" r="r" t="t"/>
              <a:pathLst>
                <a:path extrusionOk="0" h="5456" w="10797">
                  <a:moveTo>
                    <a:pt x="1563" y="1"/>
                  </a:moveTo>
                  <a:cubicBezTo>
                    <a:pt x="990" y="1"/>
                    <a:pt x="451" y="360"/>
                    <a:pt x="252" y="930"/>
                  </a:cubicBezTo>
                  <a:cubicBezTo>
                    <a:pt x="0" y="1650"/>
                    <a:pt x="383" y="2445"/>
                    <a:pt x="1104" y="2698"/>
                  </a:cubicBezTo>
                  <a:lnTo>
                    <a:pt x="8777" y="5378"/>
                  </a:lnTo>
                  <a:cubicBezTo>
                    <a:pt x="8927" y="5431"/>
                    <a:pt x="9080" y="5456"/>
                    <a:pt x="9231" y="5456"/>
                  </a:cubicBezTo>
                  <a:cubicBezTo>
                    <a:pt x="9805" y="5456"/>
                    <a:pt x="10345" y="5096"/>
                    <a:pt x="10545" y="4526"/>
                  </a:cubicBezTo>
                  <a:cubicBezTo>
                    <a:pt x="10797" y="3806"/>
                    <a:pt x="10413" y="3011"/>
                    <a:pt x="9693" y="2759"/>
                  </a:cubicBezTo>
                  <a:lnTo>
                    <a:pt x="2018" y="78"/>
                  </a:lnTo>
                  <a:cubicBezTo>
                    <a:pt x="1868" y="26"/>
                    <a:pt x="1714" y="1"/>
                    <a:pt x="15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1"/>
            <p:cNvSpPr/>
            <p:nvPr/>
          </p:nvSpPr>
          <p:spPr>
            <a:xfrm>
              <a:off x="3225150" y="4562925"/>
              <a:ext cx="354950" cy="574825"/>
            </a:xfrm>
            <a:custGeom>
              <a:rect b="b" l="l" r="r" t="t"/>
              <a:pathLst>
                <a:path extrusionOk="0" h="22993" w="14198">
                  <a:moveTo>
                    <a:pt x="11618" y="1"/>
                  </a:moveTo>
                  <a:lnTo>
                    <a:pt x="0" y="21605"/>
                  </a:lnTo>
                  <a:lnTo>
                    <a:pt x="2579" y="22992"/>
                  </a:lnTo>
                  <a:lnTo>
                    <a:pt x="14198" y="1388"/>
                  </a:lnTo>
                  <a:lnTo>
                    <a:pt x="116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1"/>
            <p:cNvSpPr/>
            <p:nvPr/>
          </p:nvSpPr>
          <p:spPr>
            <a:xfrm>
              <a:off x="2542750" y="2127025"/>
              <a:ext cx="1265700" cy="2800025"/>
            </a:xfrm>
            <a:custGeom>
              <a:rect b="b" l="l" r="r" t="t"/>
              <a:pathLst>
                <a:path extrusionOk="0" h="112001" w="50628">
                  <a:moveTo>
                    <a:pt x="15275" y="1"/>
                  </a:moveTo>
                  <a:cubicBezTo>
                    <a:pt x="6459" y="1"/>
                    <a:pt x="1" y="3596"/>
                    <a:pt x="11368" y="18581"/>
                  </a:cubicBezTo>
                  <a:cubicBezTo>
                    <a:pt x="40733" y="57290"/>
                    <a:pt x="28271" y="108913"/>
                    <a:pt x="28271" y="108913"/>
                  </a:cubicBezTo>
                  <a:lnTo>
                    <a:pt x="36666" y="112000"/>
                  </a:lnTo>
                  <a:cubicBezTo>
                    <a:pt x="36666" y="112000"/>
                    <a:pt x="50627" y="70614"/>
                    <a:pt x="49622" y="56048"/>
                  </a:cubicBezTo>
                  <a:cubicBezTo>
                    <a:pt x="48618" y="41483"/>
                    <a:pt x="33551" y="3062"/>
                    <a:pt x="33551" y="3062"/>
                  </a:cubicBezTo>
                  <a:cubicBezTo>
                    <a:pt x="33551" y="3062"/>
                    <a:pt x="23409" y="1"/>
                    <a:pt x="15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1"/>
            <p:cNvSpPr/>
            <p:nvPr/>
          </p:nvSpPr>
          <p:spPr>
            <a:xfrm>
              <a:off x="2667500" y="780175"/>
              <a:ext cx="758050" cy="309200"/>
            </a:xfrm>
            <a:custGeom>
              <a:rect b="b" l="l" r="r" t="t"/>
              <a:pathLst>
                <a:path extrusionOk="0" h="12368" w="30322">
                  <a:moveTo>
                    <a:pt x="27261" y="0"/>
                  </a:moveTo>
                  <a:cubicBezTo>
                    <a:pt x="25098" y="0"/>
                    <a:pt x="4401" y="4324"/>
                    <a:pt x="2475" y="5064"/>
                  </a:cubicBezTo>
                  <a:cubicBezTo>
                    <a:pt x="487" y="5829"/>
                    <a:pt x="0" y="12368"/>
                    <a:pt x="0" y="12368"/>
                  </a:cubicBezTo>
                  <a:lnTo>
                    <a:pt x="30321" y="2310"/>
                  </a:lnTo>
                  <a:cubicBezTo>
                    <a:pt x="30321" y="2310"/>
                    <a:pt x="28332" y="321"/>
                    <a:pt x="27414" y="15"/>
                  </a:cubicBezTo>
                  <a:cubicBezTo>
                    <a:pt x="27385" y="5"/>
                    <a:pt x="27333" y="0"/>
                    <a:pt x="272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1"/>
            <p:cNvSpPr/>
            <p:nvPr/>
          </p:nvSpPr>
          <p:spPr>
            <a:xfrm>
              <a:off x="2853925" y="2617250"/>
              <a:ext cx="783075" cy="1983300"/>
            </a:xfrm>
            <a:custGeom>
              <a:rect b="b" l="l" r="r" t="t"/>
              <a:pathLst>
                <a:path extrusionOk="0" h="79332" w="31323">
                  <a:moveTo>
                    <a:pt x="4925" y="1"/>
                  </a:moveTo>
                  <a:lnTo>
                    <a:pt x="1" y="3690"/>
                  </a:lnTo>
                  <a:lnTo>
                    <a:pt x="10522" y="17731"/>
                  </a:lnTo>
                  <a:lnTo>
                    <a:pt x="25340" y="79332"/>
                  </a:lnTo>
                  <a:lnTo>
                    <a:pt x="31323" y="77893"/>
                  </a:lnTo>
                  <a:lnTo>
                    <a:pt x="16207" y="15057"/>
                  </a:lnTo>
                  <a:lnTo>
                    <a:pt x="49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1"/>
            <p:cNvSpPr/>
            <p:nvPr/>
          </p:nvSpPr>
          <p:spPr>
            <a:xfrm>
              <a:off x="1172950" y="3277650"/>
              <a:ext cx="1848000" cy="83750"/>
            </a:xfrm>
            <a:custGeom>
              <a:rect b="b" l="l" r="r" t="t"/>
              <a:pathLst>
                <a:path extrusionOk="0" h="3350" w="73920">
                  <a:moveTo>
                    <a:pt x="1674" y="0"/>
                  </a:moveTo>
                  <a:cubicBezTo>
                    <a:pt x="750" y="0"/>
                    <a:pt x="0" y="750"/>
                    <a:pt x="0" y="1675"/>
                  </a:cubicBezTo>
                  <a:cubicBezTo>
                    <a:pt x="0" y="2600"/>
                    <a:pt x="750" y="3350"/>
                    <a:pt x="1674" y="3350"/>
                  </a:cubicBezTo>
                  <a:lnTo>
                    <a:pt x="72244" y="3350"/>
                  </a:lnTo>
                  <a:cubicBezTo>
                    <a:pt x="73170" y="3350"/>
                    <a:pt x="73919" y="2600"/>
                    <a:pt x="73919" y="1675"/>
                  </a:cubicBezTo>
                  <a:cubicBezTo>
                    <a:pt x="73919" y="750"/>
                    <a:pt x="73170" y="0"/>
                    <a:pt x="722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1"/>
            <p:cNvSpPr/>
            <p:nvPr/>
          </p:nvSpPr>
          <p:spPr>
            <a:xfrm>
              <a:off x="2606525" y="2351500"/>
              <a:ext cx="854700" cy="410550"/>
            </a:xfrm>
            <a:custGeom>
              <a:rect b="b" l="l" r="r" t="t"/>
              <a:pathLst>
                <a:path extrusionOk="0" h="16422" w="34188">
                  <a:moveTo>
                    <a:pt x="4071" y="1"/>
                  </a:moveTo>
                  <a:cubicBezTo>
                    <a:pt x="4071" y="1"/>
                    <a:pt x="0" y="7507"/>
                    <a:pt x="4071" y="13278"/>
                  </a:cubicBezTo>
                  <a:cubicBezTo>
                    <a:pt x="5710" y="15604"/>
                    <a:pt x="10444" y="16422"/>
                    <a:pt x="15607" y="16422"/>
                  </a:cubicBezTo>
                  <a:cubicBezTo>
                    <a:pt x="23258" y="16422"/>
                    <a:pt x="31852" y="14626"/>
                    <a:pt x="32725" y="13278"/>
                  </a:cubicBezTo>
                  <a:cubicBezTo>
                    <a:pt x="34187" y="11020"/>
                    <a:pt x="30286" y="6160"/>
                    <a:pt x="30286" y="6160"/>
                  </a:cubicBezTo>
                  <a:lnTo>
                    <a:pt x="40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1"/>
            <p:cNvSpPr/>
            <p:nvPr/>
          </p:nvSpPr>
          <p:spPr>
            <a:xfrm>
              <a:off x="2469500" y="827475"/>
              <a:ext cx="1448525" cy="889275"/>
            </a:xfrm>
            <a:custGeom>
              <a:rect b="b" l="l" r="r" t="t"/>
              <a:pathLst>
                <a:path extrusionOk="0" h="35571" w="57941">
                  <a:moveTo>
                    <a:pt x="41241" y="1"/>
                  </a:moveTo>
                  <a:cubicBezTo>
                    <a:pt x="34544" y="1"/>
                    <a:pt x="11489" y="7203"/>
                    <a:pt x="7920" y="10474"/>
                  </a:cubicBezTo>
                  <a:cubicBezTo>
                    <a:pt x="4069" y="14007"/>
                    <a:pt x="0" y="22376"/>
                    <a:pt x="2485" y="26955"/>
                  </a:cubicBezTo>
                  <a:cubicBezTo>
                    <a:pt x="4970" y="31533"/>
                    <a:pt x="15299" y="35570"/>
                    <a:pt x="15299" y="35570"/>
                  </a:cubicBezTo>
                  <a:lnTo>
                    <a:pt x="57941" y="8644"/>
                  </a:lnTo>
                  <a:cubicBezTo>
                    <a:pt x="57941" y="8644"/>
                    <a:pt x="46692" y="1450"/>
                    <a:pt x="42507" y="142"/>
                  </a:cubicBezTo>
                  <a:cubicBezTo>
                    <a:pt x="42200" y="46"/>
                    <a:pt x="41771" y="1"/>
                    <a:pt x="412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1"/>
            <p:cNvSpPr/>
            <p:nvPr/>
          </p:nvSpPr>
          <p:spPr>
            <a:xfrm>
              <a:off x="2324825" y="3584450"/>
              <a:ext cx="508850" cy="864575"/>
            </a:xfrm>
            <a:custGeom>
              <a:rect b="b" l="l" r="r" t="t"/>
              <a:pathLst>
                <a:path extrusionOk="0" h="34583" w="20354">
                  <a:moveTo>
                    <a:pt x="19761" y="1"/>
                  </a:moveTo>
                  <a:lnTo>
                    <a:pt x="1" y="34241"/>
                  </a:lnTo>
                  <a:lnTo>
                    <a:pt x="593" y="34583"/>
                  </a:lnTo>
                  <a:lnTo>
                    <a:pt x="20353" y="342"/>
                  </a:lnTo>
                  <a:lnTo>
                    <a:pt x="19761" y="1"/>
                  </a:lnTo>
                  <a:close/>
                </a:path>
              </a:pathLst>
            </a:custGeom>
            <a:solidFill>
              <a:srgbClr val="FFA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1"/>
            <p:cNvSpPr/>
            <p:nvPr/>
          </p:nvSpPr>
          <p:spPr>
            <a:xfrm>
              <a:off x="2327775" y="3943475"/>
              <a:ext cx="864325" cy="509275"/>
            </a:xfrm>
            <a:custGeom>
              <a:rect b="b" l="l" r="r" t="t"/>
              <a:pathLst>
                <a:path extrusionOk="0" h="20371" w="34573">
                  <a:moveTo>
                    <a:pt x="34231" y="1"/>
                  </a:moveTo>
                  <a:lnTo>
                    <a:pt x="1" y="19778"/>
                  </a:lnTo>
                  <a:lnTo>
                    <a:pt x="342" y="20371"/>
                  </a:lnTo>
                  <a:lnTo>
                    <a:pt x="34573" y="592"/>
                  </a:lnTo>
                  <a:lnTo>
                    <a:pt x="34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1"/>
            <p:cNvSpPr/>
            <p:nvPr/>
          </p:nvSpPr>
          <p:spPr>
            <a:xfrm>
              <a:off x="2332075" y="4436475"/>
              <a:ext cx="988375" cy="17100"/>
            </a:xfrm>
            <a:custGeom>
              <a:rect b="b" l="l" r="r" t="t"/>
              <a:pathLst>
                <a:path extrusionOk="0" h="684" w="39535">
                  <a:moveTo>
                    <a:pt x="1" y="0"/>
                  </a:moveTo>
                  <a:lnTo>
                    <a:pt x="1" y="684"/>
                  </a:lnTo>
                  <a:lnTo>
                    <a:pt x="39534" y="684"/>
                  </a:lnTo>
                  <a:lnTo>
                    <a:pt x="395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1"/>
            <p:cNvSpPr/>
            <p:nvPr/>
          </p:nvSpPr>
          <p:spPr>
            <a:xfrm>
              <a:off x="2327825" y="4437600"/>
              <a:ext cx="864500" cy="508975"/>
            </a:xfrm>
            <a:custGeom>
              <a:rect b="b" l="l" r="r" t="t"/>
              <a:pathLst>
                <a:path extrusionOk="0" h="20359" w="34580">
                  <a:moveTo>
                    <a:pt x="342" y="0"/>
                  </a:moveTo>
                  <a:lnTo>
                    <a:pt x="1" y="591"/>
                  </a:lnTo>
                  <a:lnTo>
                    <a:pt x="34238" y="20358"/>
                  </a:lnTo>
                  <a:lnTo>
                    <a:pt x="34580" y="19767"/>
                  </a:lnTo>
                  <a:lnTo>
                    <a:pt x="34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1"/>
            <p:cNvSpPr/>
            <p:nvPr/>
          </p:nvSpPr>
          <p:spPr>
            <a:xfrm>
              <a:off x="2324700" y="4440725"/>
              <a:ext cx="509000" cy="864525"/>
            </a:xfrm>
            <a:custGeom>
              <a:rect b="b" l="l" r="r" t="t"/>
              <a:pathLst>
                <a:path extrusionOk="0" h="34581" w="20360">
                  <a:moveTo>
                    <a:pt x="592" y="1"/>
                  </a:moveTo>
                  <a:lnTo>
                    <a:pt x="0" y="343"/>
                  </a:lnTo>
                  <a:lnTo>
                    <a:pt x="19767" y="34581"/>
                  </a:lnTo>
                  <a:lnTo>
                    <a:pt x="20359" y="34239"/>
                  </a:lnTo>
                  <a:lnTo>
                    <a:pt x="5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1"/>
            <p:cNvSpPr/>
            <p:nvPr/>
          </p:nvSpPr>
          <p:spPr>
            <a:xfrm>
              <a:off x="2323525" y="4445000"/>
              <a:ext cx="17125" cy="988400"/>
            </a:xfrm>
            <a:custGeom>
              <a:rect b="b" l="l" r="r" t="t"/>
              <a:pathLst>
                <a:path extrusionOk="0" h="39536" w="685">
                  <a:moveTo>
                    <a:pt x="1" y="1"/>
                  </a:moveTo>
                  <a:lnTo>
                    <a:pt x="1" y="39536"/>
                  </a:lnTo>
                  <a:lnTo>
                    <a:pt x="685" y="39536"/>
                  </a:lnTo>
                  <a:lnTo>
                    <a:pt x="6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1"/>
            <p:cNvSpPr/>
            <p:nvPr/>
          </p:nvSpPr>
          <p:spPr>
            <a:xfrm>
              <a:off x="1830700" y="4440350"/>
              <a:ext cx="508875" cy="864575"/>
            </a:xfrm>
            <a:custGeom>
              <a:rect b="b" l="l" r="r" t="t"/>
              <a:pathLst>
                <a:path extrusionOk="0" h="34583" w="20355">
                  <a:moveTo>
                    <a:pt x="19762" y="1"/>
                  </a:moveTo>
                  <a:lnTo>
                    <a:pt x="1" y="34241"/>
                  </a:lnTo>
                  <a:lnTo>
                    <a:pt x="593" y="34583"/>
                  </a:lnTo>
                  <a:lnTo>
                    <a:pt x="20354" y="342"/>
                  </a:lnTo>
                  <a:lnTo>
                    <a:pt x="1976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1"/>
            <p:cNvSpPr/>
            <p:nvPr/>
          </p:nvSpPr>
          <p:spPr>
            <a:xfrm>
              <a:off x="1471450" y="4456425"/>
              <a:ext cx="868425" cy="509050"/>
            </a:xfrm>
            <a:custGeom>
              <a:rect b="b" l="l" r="r" t="t"/>
              <a:pathLst>
                <a:path extrusionOk="0" h="20362" w="34737">
                  <a:moveTo>
                    <a:pt x="34395" y="0"/>
                  </a:moveTo>
                  <a:lnTo>
                    <a:pt x="0" y="19767"/>
                  </a:lnTo>
                  <a:lnTo>
                    <a:pt x="342" y="20362"/>
                  </a:lnTo>
                  <a:lnTo>
                    <a:pt x="34737" y="595"/>
                  </a:lnTo>
                  <a:lnTo>
                    <a:pt x="3439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1"/>
            <p:cNvSpPr/>
            <p:nvPr/>
          </p:nvSpPr>
          <p:spPr>
            <a:xfrm>
              <a:off x="1343775" y="4436475"/>
              <a:ext cx="988325" cy="17100"/>
            </a:xfrm>
            <a:custGeom>
              <a:rect b="b" l="l" r="r" t="t"/>
              <a:pathLst>
                <a:path extrusionOk="0" h="684" w="39533">
                  <a:moveTo>
                    <a:pt x="0" y="0"/>
                  </a:moveTo>
                  <a:lnTo>
                    <a:pt x="0" y="684"/>
                  </a:lnTo>
                  <a:lnTo>
                    <a:pt x="39533" y="684"/>
                  </a:lnTo>
                  <a:lnTo>
                    <a:pt x="395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1"/>
            <p:cNvSpPr/>
            <p:nvPr/>
          </p:nvSpPr>
          <p:spPr>
            <a:xfrm>
              <a:off x="1471875" y="3943450"/>
              <a:ext cx="864500" cy="509000"/>
            </a:xfrm>
            <a:custGeom>
              <a:rect b="b" l="l" r="r" t="t"/>
              <a:pathLst>
                <a:path extrusionOk="0" h="20360" w="34580">
                  <a:moveTo>
                    <a:pt x="343" y="0"/>
                  </a:moveTo>
                  <a:lnTo>
                    <a:pt x="1" y="593"/>
                  </a:lnTo>
                  <a:lnTo>
                    <a:pt x="34238" y="20360"/>
                  </a:lnTo>
                  <a:lnTo>
                    <a:pt x="34580" y="19767"/>
                  </a:lnTo>
                  <a:lnTo>
                    <a:pt x="34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1"/>
            <p:cNvSpPr/>
            <p:nvPr/>
          </p:nvSpPr>
          <p:spPr>
            <a:xfrm>
              <a:off x="1830525" y="3584800"/>
              <a:ext cx="509000" cy="864500"/>
            </a:xfrm>
            <a:custGeom>
              <a:rect b="b" l="l" r="r" t="t"/>
              <a:pathLst>
                <a:path extrusionOk="0" h="34580" w="20360">
                  <a:moveTo>
                    <a:pt x="592" y="1"/>
                  </a:moveTo>
                  <a:lnTo>
                    <a:pt x="0" y="343"/>
                  </a:lnTo>
                  <a:lnTo>
                    <a:pt x="19767" y="34580"/>
                  </a:lnTo>
                  <a:lnTo>
                    <a:pt x="20359" y="34238"/>
                  </a:lnTo>
                  <a:lnTo>
                    <a:pt x="5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1"/>
            <p:cNvSpPr/>
            <p:nvPr/>
          </p:nvSpPr>
          <p:spPr>
            <a:xfrm>
              <a:off x="2323525" y="3456700"/>
              <a:ext cx="17125" cy="988325"/>
            </a:xfrm>
            <a:custGeom>
              <a:rect b="b" l="l" r="r" t="t"/>
              <a:pathLst>
                <a:path extrusionOk="0" h="39533" w="685">
                  <a:moveTo>
                    <a:pt x="1" y="0"/>
                  </a:moveTo>
                  <a:lnTo>
                    <a:pt x="1" y="39533"/>
                  </a:lnTo>
                  <a:lnTo>
                    <a:pt x="685" y="39533"/>
                  </a:lnTo>
                  <a:lnTo>
                    <a:pt x="6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1"/>
            <p:cNvSpPr/>
            <p:nvPr/>
          </p:nvSpPr>
          <p:spPr>
            <a:xfrm>
              <a:off x="1300500" y="3413375"/>
              <a:ext cx="2063175" cy="2063325"/>
            </a:xfrm>
            <a:custGeom>
              <a:rect b="b" l="l" r="r" t="t"/>
              <a:pathLst>
                <a:path extrusionOk="0" h="82533" w="82527">
                  <a:moveTo>
                    <a:pt x="41265" y="6270"/>
                  </a:moveTo>
                  <a:cubicBezTo>
                    <a:pt x="60556" y="6270"/>
                    <a:pt x="76258" y="21971"/>
                    <a:pt x="76258" y="41264"/>
                  </a:cubicBezTo>
                  <a:cubicBezTo>
                    <a:pt x="76258" y="60562"/>
                    <a:pt x="60557" y="76257"/>
                    <a:pt x="41264" y="76257"/>
                  </a:cubicBezTo>
                  <a:cubicBezTo>
                    <a:pt x="21967" y="76257"/>
                    <a:pt x="6271" y="60562"/>
                    <a:pt x="6271" y="41264"/>
                  </a:cubicBezTo>
                  <a:cubicBezTo>
                    <a:pt x="6271" y="21972"/>
                    <a:pt x="21967" y="6270"/>
                    <a:pt x="41265" y="6270"/>
                  </a:cubicBezTo>
                  <a:close/>
                  <a:moveTo>
                    <a:pt x="41264" y="1"/>
                  </a:moveTo>
                  <a:cubicBezTo>
                    <a:pt x="18473" y="1"/>
                    <a:pt x="1" y="18478"/>
                    <a:pt x="1" y="41264"/>
                  </a:cubicBezTo>
                  <a:cubicBezTo>
                    <a:pt x="1" y="64056"/>
                    <a:pt x="18473" y="82532"/>
                    <a:pt x="41264" y="82532"/>
                  </a:cubicBezTo>
                  <a:cubicBezTo>
                    <a:pt x="64050" y="82532"/>
                    <a:pt x="82527" y="64056"/>
                    <a:pt x="82527" y="41264"/>
                  </a:cubicBezTo>
                  <a:cubicBezTo>
                    <a:pt x="82527" y="18478"/>
                    <a:pt x="64050" y="1"/>
                    <a:pt x="412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1"/>
            <p:cNvSpPr/>
            <p:nvPr/>
          </p:nvSpPr>
          <p:spPr>
            <a:xfrm>
              <a:off x="1400250" y="3513175"/>
              <a:ext cx="1863700" cy="1863725"/>
            </a:xfrm>
            <a:custGeom>
              <a:rect b="b" l="l" r="r" t="t"/>
              <a:pathLst>
                <a:path extrusionOk="0" h="74549" w="74548">
                  <a:moveTo>
                    <a:pt x="37275" y="2280"/>
                  </a:moveTo>
                  <a:cubicBezTo>
                    <a:pt x="56567" y="2280"/>
                    <a:pt x="72268" y="17982"/>
                    <a:pt x="72268" y="37275"/>
                  </a:cubicBezTo>
                  <a:cubicBezTo>
                    <a:pt x="72268" y="56572"/>
                    <a:pt x="56567" y="72269"/>
                    <a:pt x="37274" y="72269"/>
                  </a:cubicBezTo>
                  <a:cubicBezTo>
                    <a:pt x="17977" y="72269"/>
                    <a:pt x="2281" y="56572"/>
                    <a:pt x="2281" y="37275"/>
                  </a:cubicBezTo>
                  <a:cubicBezTo>
                    <a:pt x="2281" y="17982"/>
                    <a:pt x="17977" y="2280"/>
                    <a:pt x="37275" y="2280"/>
                  </a:cubicBezTo>
                  <a:close/>
                  <a:moveTo>
                    <a:pt x="37274" y="1"/>
                  </a:moveTo>
                  <a:cubicBezTo>
                    <a:pt x="16717" y="1"/>
                    <a:pt x="1" y="16723"/>
                    <a:pt x="1" y="37275"/>
                  </a:cubicBezTo>
                  <a:cubicBezTo>
                    <a:pt x="1" y="57832"/>
                    <a:pt x="16717" y="74548"/>
                    <a:pt x="37274" y="74548"/>
                  </a:cubicBezTo>
                  <a:cubicBezTo>
                    <a:pt x="57826" y="74548"/>
                    <a:pt x="74548" y="57832"/>
                    <a:pt x="74548" y="37275"/>
                  </a:cubicBezTo>
                  <a:cubicBezTo>
                    <a:pt x="74548" y="16723"/>
                    <a:pt x="57826" y="1"/>
                    <a:pt x="372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1"/>
            <p:cNvSpPr/>
            <p:nvPr/>
          </p:nvSpPr>
          <p:spPr>
            <a:xfrm>
              <a:off x="5407300" y="3584650"/>
              <a:ext cx="509300" cy="864325"/>
            </a:xfrm>
            <a:custGeom>
              <a:rect b="b" l="l" r="r" t="t"/>
              <a:pathLst>
                <a:path extrusionOk="0" h="34573" w="20372">
                  <a:moveTo>
                    <a:pt x="19780" y="0"/>
                  </a:moveTo>
                  <a:lnTo>
                    <a:pt x="1" y="34231"/>
                  </a:lnTo>
                  <a:lnTo>
                    <a:pt x="593" y="34573"/>
                  </a:lnTo>
                  <a:lnTo>
                    <a:pt x="20372" y="342"/>
                  </a:lnTo>
                  <a:lnTo>
                    <a:pt x="1978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1"/>
            <p:cNvSpPr/>
            <p:nvPr/>
          </p:nvSpPr>
          <p:spPr>
            <a:xfrm>
              <a:off x="5426850" y="3961525"/>
              <a:ext cx="868400" cy="509075"/>
            </a:xfrm>
            <a:custGeom>
              <a:rect b="b" l="l" r="r" t="t"/>
              <a:pathLst>
                <a:path extrusionOk="0" h="20363" w="34736">
                  <a:moveTo>
                    <a:pt x="34395" y="1"/>
                  </a:moveTo>
                  <a:lnTo>
                    <a:pt x="1" y="19768"/>
                  </a:lnTo>
                  <a:lnTo>
                    <a:pt x="341" y="20362"/>
                  </a:lnTo>
                  <a:lnTo>
                    <a:pt x="34736" y="595"/>
                  </a:lnTo>
                  <a:lnTo>
                    <a:pt x="343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1"/>
            <p:cNvSpPr/>
            <p:nvPr/>
          </p:nvSpPr>
          <p:spPr>
            <a:xfrm>
              <a:off x="5414950" y="4436475"/>
              <a:ext cx="988350" cy="17100"/>
            </a:xfrm>
            <a:custGeom>
              <a:rect b="b" l="l" r="r" t="t"/>
              <a:pathLst>
                <a:path extrusionOk="0" h="684" w="39534">
                  <a:moveTo>
                    <a:pt x="0" y="0"/>
                  </a:moveTo>
                  <a:lnTo>
                    <a:pt x="0" y="684"/>
                  </a:lnTo>
                  <a:lnTo>
                    <a:pt x="39534" y="684"/>
                  </a:lnTo>
                  <a:lnTo>
                    <a:pt x="395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1"/>
            <p:cNvSpPr/>
            <p:nvPr/>
          </p:nvSpPr>
          <p:spPr>
            <a:xfrm>
              <a:off x="5410675" y="4437600"/>
              <a:ext cx="864475" cy="509000"/>
            </a:xfrm>
            <a:custGeom>
              <a:rect b="b" l="l" r="r" t="t"/>
              <a:pathLst>
                <a:path extrusionOk="0" h="20360" w="34579">
                  <a:moveTo>
                    <a:pt x="342" y="0"/>
                  </a:moveTo>
                  <a:lnTo>
                    <a:pt x="0" y="592"/>
                  </a:lnTo>
                  <a:lnTo>
                    <a:pt x="34238" y="20359"/>
                  </a:lnTo>
                  <a:lnTo>
                    <a:pt x="34579" y="19767"/>
                  </a:lnTo>
                  <a:lnTo>
                    <a:pt x="34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1"/>
            <p:cNvSpPr/>
            <p:nvPr/>
          </p:nvSpPr>
          <p:spPr>
            <a:xfrm>
              <a:off x="5407550" y="4440800"/>
              <a:ext cx="508975" cy="864500"/>
            </a:xfrm>
            <a:custGeom>
              <a:rect b="b" l="l" r="r" t="t"/>
              <a:pathLst>
                <a:path extrusionOk="0" h="34580" w="20359">
                  <a:moveTo>
                    <a:pt x="592" y="0"/>
                  </a:moveTo>
                  <a:lnTo>
                    <a:pt x="1" y="341"/>
                  </a:lnTo>
                  <a:lnTo>
                    <a:pt x="19767" y="34579"/>
                  </a:lnTo>
                  <a:lnTo>
                    <a:pt x="20359" y="34237"/>
                  </a:lnTo>
                  <a:lnTo>
                    <a:pt x="5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1"/>
            <p:cNvSpPr/>
            <p:nvPr/>
          </p:nvSpPr>
          <p:spPr>
            <a:xfrm>
              <a:off x="5406400" y="4445000"/>
              <a:ext cx="17125" cy="988400"/>
            </a:xfrm>
            <a:custGeom>
              <a:rect b="b" l="l" r="r" t="t"/>
              <a:pathLst>
                <a:path extrusionOk="0" h="39536" w="685">
                  <a:moveTo>
                    <a:pt x="0" y="1"/>
                  </a:moveTo>
                  <a:lnTo>
                    <a:pt x="0" y="39536"/>
                  </a:lnTo>
                  <a:lnTo>
                    <a:pt x="684" y="39536"/>
                  </a:lnTo>
                  <a:lnTo>
                    <a:pt x="6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1"/>
            <p:cNvSpPr/>
            <p:nvPr/>
          </p:nvSpPr>
          <p:spPr>
            <a:xfrm>
              <a:off x="4913200" y="4440550"/>
              <a:ext cx="509275" cy="864325"/>
            </a:xfrm>
            <a:custGeom>
              <a:rect b="b" l="l" r="r" t="t"/>
              <a:pathLst>
                <a:path extrusionOk="0" h="34573" w="20371">
                  <a:moveTo>
                    <a:pt x="19779" y="0"/>
                  </a:moveTo>
                  <a:lnTo>
                    <a:pt x="0" y="34232"/>
                  </a:lnTo>
                  <a:lnTo>
                    <a:pt x="591" y="34573"/>
                  </a:lnTo>
                  <a:lnTo>
                    <a:pt x="20370" y="342"/>
                  </a:lnTo>
                  <a:lnTo>
                    <a:pt x="197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1"/>
            <p:cNvSpPr/>
            <p:nvPr/>
          </p:nvSpPr>
          <p:spPr>
            <a:xfrm>
              <a:off x="4567175" y="4457475"/>
              <a:ext cx="868425" cy="509050"/>
            </a:xfrm>
            <a:custGeom>
              <a:rect b="b" l="l" r="r" t="t"/>
              <a:pathLst>
                <a:path extrusionOk="0" h="20362" w="34737">
                  <a:moveTo>
                    <a:pt x="34395" y="0"/>
                  </a:moveTo>
                  <a:lnTo>
                    <a:pt x="1" y="19767"/>
                  </a:lnTo>
                  <a:lnTo>
                    <a:pt x="343" y="20362"/>
                  </a:lnTo>
                  <a:lnTo>
                    <a:pt x="34736" y="595"/>
                  </a:lnTo>
                  <a:lnTo>
                    <a:pt x="3439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1"/>
            <p:cNvSpPr/>
            <p:nvPr/>
          </p:nvSpPr>
          <p:spPr>
            <a:xfrm>
              <a:off x="4426625" y="4436475"/>
              <a:ext cx="988350" cy="17100"/>
            </a:xfrm>
            <a:custGeom>
              <a:rect b="b" l="l" r="r" t="t"/>
              <a:pathLst>
                <a:path extrusionOk="0" h="684" w="39534">
                  <a:moveTo>
                    <a:pt x="1" y="0"/>
                  </a:moveTo>
                  <a:lnTo>
                    <a:pt x="1" y="684"/>
                  </a:lnTo>
                  <a:lnTo>
                    <a:pt x="39533" y="684"/>
                  </a:lnTo>
                  <a:lnTo>
                    <a:pt x="395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1"/>
            <p:cNvSpPr/>
            <p:nvPr/>
          </p:nvSpPr>
          <p:spPr>
            <a:xfrm>
              <a:off x="4554775" y="3943475"/>
              <a:ext cx="864475" cy="508975"/>
            </a:xfrm>
            <a:custGeom>
              <a:rect b="b" l="l" r="r" t="t"/>
              <a:pathLst>
                <a:path extrusionOk="0" h="20359" w="34579">
                  <a:moveTo>
                    <a:pt x="341" y="1"/>
                  </a:moveTo>
                  <a:lnTo>
                    <a:pt x="0" y="592"/>
                  </a:lnTo>
                  <a:lnTo>
                    <a:pt x="34236" y="20359"/>
                  </a:lnTo>
                  <a:lnTo>
                    <a:pt x="34578" y="19766"/>
                  </a:lnTo>
                  <a:lnTo>
                    <a:pt x="3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1"/>
            <p:cNvSpPr/>
            <p:nvPr/>
          </p:nvSpPr>
          <p:spPr>
            <a:xfrm>
              <a:off x="4913375" y="3584800"/>
              <a:ext cx="509000" cy="864500"/>
            </a:xfrm>
            <a:custGeom>
              <a:rect b="b" l="l" r="r" t="t"/>
              <a:pathLst>
                <a:path extrusionOk="0" h="34580" w="20360">
                  <a:moveTo>
                    <a:pt x="593" y="1"/>
                  </a:moveTo>
                  <a:lnTo>
                    <a:pt x="1" y="343"/>
                  </a:lnTo>
                  <a:lnTo>
                    <a:pt x="19768" y="34580"/>
                  </a:lnTo>
                  <a:lnTo>
                    <a:pt x="20360" y="34238"/>
                  </a:lnTo>
                  <a:lnTo>
                    <a:pt x="5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1"/>
            <p:cNvSpPr/>
            <p:nvPr/>
          </p:nvSpPr>
          <p:spPr>
            <a:xfrm>
              <a:off x="5406400" y="3456700"/>
              <a:ext cx="17125" cy="988325"/>
            </a:xfrm>
            <a:custGeom>
              <a:rect b="b" l="l" r="r" t="t"/>
              <a:pathLst>
                <a:path extrusionOk="0" h="39533" w="685">
                  <a:moveTo>
                    <a:pt x="0" y="0"/>
                  </a:moveTo>
                  <a:lnTo>
                    <a:pt x="0" y="39533"/>
                  </a:lnTo>
                  <a:lnTo>
                    <a:pt x="684" y="39533"/>
                  </a:lnTo>
                  <a:lnTo>
                    <a:pt x="6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1"/>
            <p:cNvSpPr/>
            <p:nvPr/>
          </p:nvSpPr>
          <p:spPr>
            <a:xfrm>
              <a:off x="5269775" y="4299850"/>
              <a:ext cx="290375" cy="290375"/>
            </a:xfrm>
            <a:custGeom>
              <a:rect b="b" l="l" r="r" t="t"/>
              <a:pathLst>
                <a:path extrusionOk="0" h="11615" w="11615">
                  <a:moveTo>
                    <a:pt x="5807" y="1"/>
                  </a:moveTo>
                  <a:cubicBezTo>
                    <a:pt x="4268" y="1"/>
                    <a:pt x="2791" y="613"/>
                    <a:pt x="1701" y="1701"/>
                  </a:cubicBezTo>
                  <a:cubicBezTo>
                    <a:pt x="613" y="2791"/>
                    <a:pt x="1" y="4267"/>
                    <a:pt x="1" y="5808"/>
                  </a:cubicBezTo>
                  <a:cubicBezTo>
                    <a:pt x="1" y="7348"/>
                    <a:pt x="613" y="8824"/>
                    <a:pt x="1701" y="9914"/>
                  </a:cubicBezTo>
                  <a:cubicBezTo>
                    <a:pt x="2791" y="11002"/>
                    <a:pt x="4268" y="11614"/>
                    <a:pt x="5807" y="11614"/>
                  </a:cubicBezTo>
                  <a:cubicBezTo>
                    <a:pt x="7348" y="11614"/>
                    <a:pt x="8824" y="11002"/>
                    <a:pt x="9914" y="9914"/>
                  </a:cubicBezTo>
                  <a:cubicBezTo>
                    <a:pt x="11003" y="8824"/>
                    <a:pt x="11615" y="7348"/>
                    <a:pt x="11615" y="5808"/>
                  </a:cubicBezTo>
                  <a:cubicBezTo>
                    <a:pt x="11615" y="4267"/>
                    <a:pt x="11003" y="2791"/>
                    <a:pt x="9914" y="1701"/>
                  </a:cubicBezTo>
                  <a:cubicBezTo>
                    <a:pt x="8824" y="613"/>
                    <a:pt x="7348" y="1"/>
                    <a:pt x="5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1"/>
            <p:cNvSpPr/>
            <p:nvPr/>
          </p:nvSpPr>
          <p:spPr>
            <a:xfrm>
              <a:off x="4383400" y="3413375"/>
              <a:ext cx="2063150" cy="2063325"/>
            </a:xfrm>
            <a:custGeom>
              <a:rect b="b" l="l" r="r" t="t"/>
              <a:pathLst>
                <a:path extrusionOk="0" h="82533" w="82526">
                  <a:moveTo>
                    <a:pt x="41263" y="6270"/>
                  </a:moveTo>
                  <a:cubicBezTo>
                    <a:pt x="60555" y="6270"/>
                    <a:pt x="76257" y="21971"/>
                    <a:pt x="76257" y="41264"/>
                  </a:cubicBezTo>
                  <a:cubicBezTo>
                    <a:pt x="76257" y="60562"/>
                    <a:pt x="60555" y="76257"/>
                    <a:pt x="41263" y="76257"/>
                  </a:cubicBezTo>
                  <a:cubicBezTo>
                    <a:pt x="21965" y="76257"/>
                    <a:pt x="6269" y="60562"/>
                    <a:pt x="6269" y="41264"/>
                  </a:cubicBezTo>
                  <a:cubicBezTo>
                    <a:pt x="6269" y="21972"/>
                    <a:pt x="21965" y="6270"/>
                    <a:pt x="41263" y="6270"/>
                  </a:cubicBezTo>
                  <a:close/>
                  <a:moveTo>
                    <a:pt x="41263" y="1"/>
                  </a:moveTo>
                  <a:cubicBezTo>
                    <a:pt x="18471" y="1"/>
                    <a:pt x="0" y="18478"/>
                    <a:pt x="0" y="41264"/>
                  </a:cubicBezTo>
                  <a:cubicBezTo>
                    <a:pt x="0" y="64056"/>
                    <a:pt x="18472" y="82532"/>
                    <a:pt x="41263" y="82532"/>
                  </a:cubicBezTo>
                  <a:cubicBezTo>
                    <a:pt x="64049" y="82532"/>
                    <a:pt x="82525" y="64056"/>
                    <a:pt x="82525" y="41264"/>
                  </a:cubicBezTo>
                  <a:cubicBezTo>
                    <a:pt x="82525" y="18478"/>
                    <a:pt x="64049" y="1"/>
                    <a:pt x="412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1"/>
            <p:cNvSpPr/>
            <p:nvPr/>
          </p:nvSpPr>
          <p:spPr>
            <a:xfrm>
              <a:off x="4483125" y="3513175"/>
              <a:ext cx="1863700" cy="1863725"/>
            </a:xfrm>
            <a:custGeom>
              <a:rect b="b" l="l" r="r" t="t"/>
              <a:pathLst>
                <a:path extrusionOk="0" h="74549" w="74548">
                  <a:moveTo>
                    <a:pt x="37274" y="2280"/>
                  </a:moveTo>
                  <a:cubicBezTo>
                    <a:pt x="56566" y="2280"/>
                    <a:pt x="72268" y="17982"/>
                    <a:pt x="72268" y="37275"/>
                  </a:cubicBezTo>
                  <a:cubicBezTo>
                    <a:pt x="72268" y="56572"/>
                    <a:pt x="56566" y="72269"/>
                    <a:pt x="37274" y="72269"/>
                  </a:cubicBezTo>
                  <a:cubicBezTo>
                    <a:pt x="17976" y="72269"/>
                    <a:pt x="2280" y="56572"/>
                    <a:pt x="2280" y="37275"/>
                  </a:cubicBezTo>
                  <a:cubicBezTo>
                    <a:pt x="2280" y="17982"/>
                    <a:pt x="17976" y="2280"/>
                    <a:pt x="37274" y="2280"/>
                  </a:cubicBezTo>
                  <a:close/>
                  <a:moveTo>
                    <a:pt x="37274" y="1"/>
                  </a:moveTo>
                  <a:cubicBezTo>
                    <a:pt x="16717" y="1"/>
                    <a:pt x="0" y="16723"/>
                    <a:pt x="0" y="37275"/>
                  </a:cubicBezTo>
                  <a:cubicBezTo>
                    <a:pt x="0" y="57832"/>
                    <a:pt x="16717" y="74548"/>
                    <a:pt x="37273" y="74548"/>
                  </a:cubicBezTo>
                  <a:cubicBezTo>
                    <a:pt x="57825" y="74548"/>
                    <a:pt x="74547" y="57832"/>
                    <a:pt x="74547" y="37275"/>
                  </a:cubicBezTo>
                  <a:cubicBezTo>
                    <a:pt x="74547" y="16723"/>
                    <a:pt x="57825" y="1"/>
                    <a:pt x="372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1"/>
            <p:cNvSpPr/>
            <p:nvPr/>
          </p:nvSpPr>
          <p:spPr>
            <a:xfrm>
              <a:off x="2307975" y="4272175"/>
              <a:ext cx="1296050" cy="611625"/>
            </a:xfrm>
            <a:custGeom>
              <a:rect b="b" l="l" r="r" t="t"/>
              <a:pathLst>
                <a:path extrusionOk="0" h="24465" w="51842">
                  <a:moveTo>
                    <a:pt x="51063" y="712"/>
                  </a:moveTo>
                  <a:lnTo>
                    <a:pt x="48190" y="23603"/>
                  </a:lnTo>
                  <a:lnTo>
                    <a:pt x="717" y="10995"/>
                  </a:lnTo>
                  <a:lnTo>
                    <a:pt x="1232" y="2391"/>
                  </a:lnTo>
                  <a:lnTo>
                    <a:pt x="51063" y="712"/>
                  </a:lnTo>
                  <a:close/>
                  <a:moveTo>
                    <a:pt x="51842" y="0"/>
                  </a:moveTo>
                  <a:lnTo>
                    <a:pt x="585" y="1728"/>
                  </a:lnTo>
                  <a:lnTo>
                    <a:pt x="1" y="11513"/>
                  </a:lnTo>
                  <a:lnTo>
                    <a:pt x="48393" y="24364"/>
                  </a:lnTo>
                  <a:lnTo>
                    <a:pt x="48771" y="24464"/>
                  </a:lnTo>
                  <a:lnTo>
                    <a:pt x="518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1"/>
            <p:cNvSpPr/>
            <p:nvPr/>
          </p:nvSpPr>
          <p:spPr>
            <a:xfrm>
              <a:off x="2186925" y="4299850"/>
              <a:ext cx="290375" cy="290375"/>
            </a:xfrm>
            <a:custGeom>
              <a:rect b="b" l="l" r="r" t="t"/>
              <a:pathLst>
                <a:path extrusionOk="0" h="11615" w="11615">
                  <a:moveTo>
                    <a:pt x="5807" y="1"/>
                  </a:moveTo>
                  <a:cubicBezTo>
                    <a:pt x="4267" y="1"/>
                    <a:pt x="2790" y="613"/>
                    <a:pt x="1701" y="1701"/>
                  </a:cubicBezTo>
                  <a:cubicBezTo>
                    <a:pt x="612" y="2791"/>
                    <a:pt x="0" y="4267"/>
                    <a:pt x="0" y="5808"/>
                  </a:cubicBezTo>
                  <a:cubicBezTo>
                    <a:pt x="0" y="7348"/>
                    <a:pt x="612" y="8824"/>
                    <a:pt x="1701" y="9914"/>
                  </a:cubicBezTo>
                  <a:cubicBezTo>
                    <a:pt x="2790" y="11002"/>
                    <a:pt x="4267" y="11614"/>
                    <a:pt x="5807" y="11614"/>
                  </a:cubicBezTo>
                  <a:cubicBezTo>
                    <a:pt x="7347" y="11614"/>
                    <a:pt x="8824" y="11002"/>
                    <a:pt x="9914" y="9914"/>
                  </a:cubicBezTo>
                  <a:cubicBezTo>
                    <a:pt x="11002" y="8824"/>
                    <a:pt x="11614" y="7348"/>
                    <a:pt x="11614" y="5808"/>
                  </a:cubicBezTo>
                  <a:cubicBezTo>
                    <a:pt x="11614" y="4267"/>
                    <a:pt x="11002" y="2791"/>
                    <a:pt x="9914" y="1701"/>
                  </a:cubicBezTo>
                  <a:cubicBezTo>
                    <a:pt x="8824" y="613"/>
                    <a:pt x="7347" y="1"/>
                    <a:pt x="5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1"/>
            <p:cNvSpPr/>
            <p:nvPr/>
          </p:nvSpPr>
          <p:spPr>
            <a:xfrm>
              <a:off x="3232150" y="4252450"/>
              <a:ext cx="660125" cy="660175"/>
            </a:xfrm>
            <a:custGeom>
              <a:rect b="b" l="l" r="r" t="t"/>
              <a:pathLst>
                <a:path extrusionOk="0" h="26407" w="26405">
                  <a:moveTo>
                    <a:pt x="13202" y="1"/>
                  </a:moveTo>
                  <a:cubicBezTo>
                    <a:pt x="9700" y="1"/>
                    <a:pt x="6342" y="1393"/>
                    <a:pt x="3867" y="3868"/>
                  </a:cubicBezTo>
                  <a:cubicBezTo>
                    <a:pt x="1391" y="6344"/>
                    <a:pt x="0" y="9702"/>
                    <a:pt x="0" y="13204"/>
                  </a:cubicBezTo>
                  <a:cubicBezTo>
                    <a:pt x="0" y="16705"/>
                    <a:pt x="1391" y="20064"/>
                    <a:pt x="3867" y="22540"/>
                  </a:cubicBezTo>
                  <a:cubicBezTo>
                    <a:pt x="6342" y="25016"/>
                    <a:pt x="9700" y="26407"/>
                    <a:pt x="13202" y="26407"/>
                  </a:cubicBezTo>
                  <a:cubicBezTo>
                    <a:pt x="16704" y="26407"/>
                    <a:pt x="20063" y="25016"/>
                    <a:pt x="22538" y="22540"/>
                  </a:cubicBezTo>
                  <a:cubicBezTo>
                    <a:pt x="25014" y="20064"/>
                    <a:pt x="26405" y="16705"/>
                    <a:pt x="26405" y="13204"/>
                  </a:cubicBezTo>
                  <a:cubicBezTo>
                    <a:pt x="26405" y="9702"/>
                    <a:pt x="25014" y="6344"/>
                    <a:pt x="22538" y="3868"/>
                  </a:cubicBezTo>
                  <a:cubicBezTo>
                    <a:pt x="20063" y="1393"/>
                    <a:pt x="16704" y="1"/>
                    <a:pt x="132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1"/>
            <p:cNvSpPr/>
            <p:nvPr/>
          </p:nvSpPr>
          <p:spPr>
            <a:xfrm>
              <a:off x="2266350" y="2987075"/>
              <a:ext cx="987475" cy="1497550"/>
            </a:xfrm>
            <a:custGeom>
              <a:rect b="b" l="l" r="r" t="t"/>
              <a:pathLst>
                <a:path extrusionOk="0" h="59902" w="39499">
                  <a:moveTo>
                    <a:pt x="34231" y="1"/>
                  </a:moveTo>
                  <a:lnTo>
                    <a:pt x="1" y="56723"/>
                  </a:lnTo>
                  <a:lnTo>
                    <a:pt x="5269" y="59902"/>
                  </a:lnTo>
                  <a:lnTo>
                    <a:pt x="39499" y="3180"/>
                  </a:lnTo>
                  <a:lnTo>
                    <a:pt x="342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1"/>
            <p:cNvSpPr/>
            <p:nvPr/>
          </p:nvSpPr>
          <p:spPr>
            <a:xfrm>
              <a:off x="4819300" y="3000125"/>
              <a:ext cx="668000" cy="1471200"/>
            </a:xfrm>
            <a:custGeom>
              <a:rect b="b" l="l" r="r" t="t"/>
              <a:pathLst>
                <a:path extrusionOk="0" h="58848" w="26720">
                  <a:moveTo>
                    <a:pt x="5773" y="0"/>
                  </a:moveTo>
                  <a:lnTo>
                    <a:pt x="1" y="2132"/>
                  </a:lnTo>
                  <a:lnTo>
                    <a:pt x="20948" y="58848"/>
                  </a:lnTo>
                  <a:lnTo>
                    <a:pt x="26720" y="56716"/>
                  </a:lnTo>
                  <a:lnTo>
                    <a:pt x="57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1"/>
            <p:cNvSpPr/>
            <p:nvPr/>
          </p:nvSpPr>
          <p:spPr>
            <a:xfrm>
              <a:off x="3575100" y="3158825"/>
              <a:ext cx="1438750" cy="1415950"/>
            </a:xfrm>
            <a:custGeom>
              <a:rect b="b" l="l" r="r" t="t"/>
              <a:pathLst>
                <a:path extrusionOk="0" h="56638" w="57550">
                  <a:moveTo>
                    <a:pt x="53240" y="0"/>
                  </a:moveTo>
                  <a:lnTo>
                    <a:pt x="0" y="52245"/>
                  </a:lnTo>
                  <a:lnTo>
                    <a:pt x="4310" y="56638"/>
                  </a:lnTo>
                  <a:lnTo>
                    <a:pt x="57549" y="4392"/>
                  </a:lnTo>
                  <a:lnTo>
                    <a:pt x="532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1"/>
            <p:cNvSpPr/>
            <p:nvPr/>
          </p:nvSpPr>
          <p:spPr>
            <a:xfrm>
              <a:off x="3111100" y="2488225"/>
              <a:ext cx="2482350" cy="615775"/>
            </a:xfrm>
            <a:custGeom>
              <a:rect b="b" l="l" r="r" t="t"/>
              <a:pathLst>
                <a:path extrusionOk="0" h="24631" w="99294">
                  <a:moveTo>
                    <a:pt x="68136" y="0"/>
                  </a:moveTo>
                  <a:lnTo>
                    <a:pt x="68136" y="18478"/>
                  </a:lnTo>
                  <a:lnTo>
                    <a:pt x="3078" y="18478"/>
                  </a:lnTo>
                  <a:cubicBezTo>
                    <a:pt x="1378" y="18478"/>
                    <a:pt x="1" y="19856"/>
                    <a:pt x="1" y="21555"/>
                  </a:cubicBezTo>
                  <a:cubicBezTo>
                    <a:pt x="1" y="23253"/>
                    <a:pt x="1378" y="24631"/>
                    <a:pt x="3078" y="24631"/>
                  </a:cubicBezTo>
                  <a:lnTo>
                    <a:pt x="74289" y="24631"/>
                  </a:lnTo>
                  <a:lnTo>
                    <a:pt x="74289" y="6153"/>
                  </a:lnTo>
                  <a:lnTo>
                    <a:pt x="85852" y="6153"/>
                  </a:lnTo>
                  <a:cubicBezTo>
                    <a:pt x="89870" y="6153"/>
                    <a:pt x="93140" y="9423"/>
                    <a:pt x="93140" y="13443"/>
                  </a:cubicBezTo>
                  <a:lnTo>
                    <a:pt x="93140" y="21555"/>
                  </a:lnTo>
                  <a:cubicBezTo>
                    <a:pt x="93140" y="23253"/>
                    <a:pt x="94517" y="24631"/>
                    <a:pt x="96217" y="24631"/>
                  </a:cubicBezTo>
                  <a:cubicBezTo>
                    <a:pt x="97916" y="24631"/>
                    <a:pt x="99294" y="23253"/>
                    <a:pt x="99294" y="21555"/>
                  </a:cubicBezTo>
                  <a:lnTo>
                    <a:pt x="99294" y="13442"/>
                  </a:lnTo>
                  <a:cubicBezTo>
                    <a:pt x="99294" y="6030"/>
                    <a:pt x="93264" y="0"/>
                    <a:pt x="858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1"/>
            <p:cNvSpPr/>
            <p:nvPr/>
          </p:nvSpPr>
          <p:spPr>
            <a:xfrm>
              <a:off x="2497750" y="1716500"/>
              <a:ext cx="2183075" cy="2150000"/>
            </a:xfrm>
            <a:custGeom>
              <a:rect b="b" l="l" r="r" t="t"/>
              <a:pathLst>
                <a:path extrusionOk="0" h="86000" w="87323">
                  <a:moveTo>
                    <a:pt x="14128" y="0"/>
                  </a:moveTo>
                  <a:cubicBezTo>
                    <a:pt x="12837" y="0"/>
                    <a:pt x="0" y="20478"/>
                    <a:pt x="6536" y="29779"/>
                  </a:cubicBezTo>
                  <a:cubicBezTo>
                    <a:pt x="12500" y="38266"/>
                    <a:pt x="51845" y="38683"/>
                    <a:pt x="59534" y="38683"/>
                  </a:cubicBezTo>
                  <a:cubicBezTo>
                    <a:pt x="60373" y="38683"/>
                    <a:pt x="60835" y="38678"/>
                    <a:pt x="60835" y="38678"/>
                  </a:cubicBezTo>
                  <a:lnTo>
                    <a:pt x="60835" y="38678"/>
                  </a:lnTo>
                  <a:cubicBezTo>
                    <a:pt x="60835" y="38679"/>
                    <a:pt x="53371" y="46910"/>
                    <a:pt x="49926" y="65159"/>
                  </a:cubicBezTo>
                  <a:cubicBezTo>
                    <a:pt x="46652" y="82499"/>
                    <a:pt x="47133" y="84451"/>
                    <a:pt x="47133" y="84451"/>
                  </a:cubicBezTo>
                  <a:lnTo>
                    <a:pt x="54058" y="85999"/>
                  </a:lnTo>
                  <a:cubicBezTo>
                    <a:pt x="54058" y="85999"/>
                    <a:pt x="87322" y="36876"/>
                    <a:pt x="83404" y="29244"/>
                  </a:cubicBezTo>
                  <a:cubicBezTo>
                    <a:pt x="79486" y="21610"/>
                    <a:pt x="32068" y="10683"/>
                    <a:pt x="32068" y="10683"/>
                  </a:cubicBezTo>
                  <a:lnTo>
                    <a:pt x="35796" y="5862"/>
                  </a:lnTo>
                  <a:lnTo>
                    <a:pt x="14169" y="9"/>
                  </a:lnTo>
                  <a:cubicBezTo>
                    <a:pt x="14157" y="3"/>
                    <a:pt x="14143" y="0"/>
                    <a:pt x="141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1"/>
            <p:cNvSpPr/>
            <p:nvPr/>
          </p:nvSpPr>
          <p:spPr>
            <a:xfrm>
              <a:off x="4709200" y="487925"/>
              <a:ext cx="461925" cy="46450"/>
            </a:xfrm>
            <a:custGeom>
              <a:rect b="b" l="l" r="r" t="t"/>
              <a:pathLst>
                <a:path extrusionOk="0" h="1858" w="18477">
                  <a:moveTo>
                    <a:pt x="930" y="1"/>
                  </a:moveTo>
                  <a:cubicBezTo>
                    <a:pt x="416" y="1"/>
                    <a:pt x="0" y="416"/>
                    <a:pt x="0" y="929"/>
                  </a:cubicBezTo>
                  <a:cubicBezTo>
                    <a:pt x="0" y="1442"/>
                    <a:pt x="416" y="1858"/>
                    <a:pt x="930" y="1858"/>
                  </a:cubicBezTo>
                  <a:lnTo>
                    <a:pt x="17548" y="1858"/>
                  </a:lnTo>
                  <a:cubicBezTo>
                    <a:pt x="18061" y="1858"/>
                    <a:pt x="18477" y="1442"/>
                    <a:pt x="18477" y="929"/>
                  </a:cubicBezTo>
                  <a:cubicBezTo>
                    <a:pt x="18477" y="416"/>
                    <a:pt x="18061" y="1"/>
                    <a:pt x="175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1"/>
            <p:cNvSpPr/>
            <p:nvPr/>
          </p:nvSpPr>
          <p:spPr>
            <a:xfrm>
              <a:off x="4076025" y="403475"/>
              <a:ext cx="861450" cy="542325"/>
            </a:xfrm>
            <a:custGeom>
              <a:rect b="b" l="l" r="r" t="t"/>
              <a:pathLst>
                <a:path extrusionOk="0" h="21693" w="34458">
                  <a:moveTo>
                    <a:pt x="6187" y="1"/>
                  </a:moveTo>
                  <a:cubicBezTo>
                    <a:pt x="5795" y="137"/>
                    <a:pt x="0" y="7812"/>
                    <a:pt x="1175" y="12824"/>
                  </a:cubicBezTo>
                  <a:cubicBezTo>
                    <a:pt x="2350" y="17837"/>
                    <a:pt x="6795" y="21692"/>
                    <a:pt x="6795" y="21692"/>
                  </a:cubicBezTo>
                  <a:cubicBezTo>
                    <a:pt x="6795" y="21692"/>
                    <a:pt x="32657" y="12433"/>
                    <a:pt x="34458" y="6168"/>
                  </a:cubicBezTo>
                  <a:lnTo>
                    <a:pt x="61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1"/>
            <p:cNvSpPr/>
            <p:nvPr/>
          </p:nvSpPr>
          <p:spPr>
            <a:xfrm>
              <a:off x="4140225" y="238100"/>
              <a:ext cx="701050" cy="296475"/>
            </a:xfrm>
            <a:custGeom>
              <a:rect b="b" l="l" r="r" t="t"/>
              <a:pathLst>
                <a:path extrusionOk="0" h="11859" w="28042">
                  <a:moveTo>
                    <a:pt x="12660" y="1"/>
                  </a:moveTo>
                  <a:cubicBezTo>
                    <a:pt x="8783" y="1"/>
                    <a:pt x="5408" y="1266"/>
                    <a:pt x="3313" y="3370"/>
                  </a:cubicBezTo>
                  <a:cubicBezTo>
                    <a:pt x="1" y="6698"/>
                    <a:pt x="293" y="11650"/>
                    <a:pt x="293" y="11859"/>
                  </a:cubicBezTo>
                  <a:cubicBezTo>
                    <a:pt x="293" y="11859"/>
                    <a:pt x="12379" y="11849"/>
                    <a:pt x="20520" y="11849"/>
                  </a:cubicBezTo>
                  <a:cubicBezTo>
                    <a:pt x="24590" y="11849"/>
                    <a:pt x="27674" y="11851"/>
                    <a:pt x="27767" y="11859"/>
                  </a:cubicBezTo>
                  <a:cubicBezTo>
                    <a:pt x="27768" y="11859"/>
                    <a:pt x="27768" y="11859"/>
                    <a:pt x="27768" y="11859"/>
                  </a:cubicBezTo>
                  <a:cubicBezTo>
                    <a:pt x="28042" y="11859"/>
                    <a:pt x="25814" y="4306"/>
                    <a:pt x="21880" y="2305"/>
                  </a:cubicBezTo>
                  <a:cubicBezTo>
                    <a:pt x="18744" y="709"/>
                    <a:pt x="15562" y="1"/>
                    <a:pt x="126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1"/>
            <p:cNvSpPr/>
            <p:nvPr/>
          </p:nvSpPr>
          <p:spPr>
            <a:xfrm>
              <a:off x="4127800" y="534550"/>
              <a:ext cx="781250" cy="717400"/>
            </a:xfrm>
            <a:custGeom>
              <a:rect b="b" l="l" r="r" t="t"/>
              <a:pathLst>
                <a:path extrusionOk="0" h="28696" w="31250">
                  <a:moveTo>
                    <a:pt x="21401" y="1"/>
                  </a:moveTo>
                  <a:cubicBezTo>
                    <a:pt x="12725" y="1"/>
                    <a:pt x="9320" y="9584"/>
                    <a:pt x="9320" y="9584"/>
                  </a:cubicBezTo>
                  <a:cubicBezTo>
                    <a:pt x="9320" y="9584"/>
                    <a:pt x="8993" y="5333"/>
                    <a:pt x="6439" y="5333"/>
                  </a:cubicBezTo>
                  <a:cubicBezTo>
                    <a:pt x="6210" y="5333"/>
                    <a:pt x="5963" y="5367"/>
                    <a:pt x="5696" y="5442"/>
                  </a:cubicBezTo>
                  <a:cubicBezTo>
                    <a:pt x="2459" y="6348"/>
                    <a:pt x="3625" y="11008"/>
                    <a:pt x="5696" y="12302"/>
                  </a:cubicBezTo>
                  <a:cubicBezTo>
                    <a:pt x="7767" y="13597"/>
                    <a:pt x="5696" y="18516"/>
                    <a:pt x="0" y="20328"/>
                  </a:cubicBezTo>
                  <a:cubicBezTo>
                    <a:pt x="0" y="20328"/>
                    <a:pt x="1151" y="28695"/>
                    <a:pt x="7119" y="28695"/>
                  </a:cubicBezTo>
                  <a:cubicBezTo>
                    <a:pt x="7790" y="28695"/>
                    <a:pt x="8522" y="28589"/>
                    <a:pt x="9320" y="28354"/>
                  </a:cubicBezTo>
                  <a:lnTo>
                    <a:pt x="14627" y="24729"/>
                  </a:lnTo>
                  <a:cubicBezTo>
                    <a:pt x="14627" y="24729"/>
                    <a:pt x="16936" y="26364"/>
                    <a:pt x="19836" y="26364"/>
                  </a:cubicBezTo>
                  <a:cubicBezTo>
                    <a:pt x="21376" y="26364"/>
                    <a:pt x="23082" y="25904"/>
                    <a:pt x="24699" y="24493"/>
                  </a:cubicBezTo>
                  <a:cubicBezTo>
                    <a:pt x="31250" y="18776"/>
                    <a:pt x="30678" y="265"/>
                    <a:pt x="21747" y="6"/>
                  </a:cubicBezTo>
                  <a:cubicBezTo>
                    <a:pt x="21630" y="3"/>
                    <a:pt x="21515" y="1"/>
                    <a:pt x="214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1"/>
            <p:cNvSpPr/>
            <p:nvPr/>
          </p:nvSpPr>
          <p:spPr>
            <a:xfrm>
              <a:off x="3790475" y="990250"/>
              <a:ext cx="1473575" cy="1537700"/>
            </a:xfrm>
            <a:custGeom>
              <a:rect b="b" l="l" r="r" t="t"/>
              <a:pathLst>
                <a:path extrusionOk="0" h="61508" w="58943">
                  <a:moveTo>
                    <a:pt x="14891" y="1"/>
                  </a:moveTo>
                  <a:cubicBezTo>
                    <a:pt x="8791" y="1"/>
                    <a:pt x="725" y="8136"/>
                    <a:pt x="0" y="11275"/>
                  </a:cubicBezTo>
                  <a:cubicBezTo>
                    <a:pt x="0" y="11275"/>
                    <a:pt x="3915" y="24131"/>
                    <a:pt x="20161" y="41942"/>
                  </a:cubicBezTo>
                  <a:cubicBezTo>
                    <a:pt x="36407" y="59754"/>
                    <a:pt x="53512" y="61507"/>
                    <a:pt x="53512" y="61507"/>
                  </a:cubicBezTo>
                  <a:lnTo>
                    <a:pt x="58942" y="56515"/>
                  </a:lnTo>
                  <a:cubicBezTo>
                    <a:pt x="58942" y="56515"/>
                    <a:pt x="40944" y="49092"/>
                    <a:pt x="34384" y="34116"/>
                  </a:cubicBezTo>
                  <a:cubicBezTo>
                    <a:pt x="26203" y="15443"/>
                    <a:pt x="22801" y="2585"/>
                    <a:pt x="16946" y="359"/>
                  </a:cubicBezTo>
                  <a:cubicBezTo>
                    <a:pt x="16298" y="113"/>
                    <a:pt x="15609" y="1"/>
                    <a:pt x="148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1"/>
            <p:cNvSpPr/>
            <p:nvPr/>
          </p:nvSpPr>
          <p:spPr>
            <a:xfrm>
              <a:off x="4360125" y="559125"/>
              <a:ext cx="188875" cy="221200"/>
            </a:xfrm>
            <a:custGeom>
              <a:rect b="b" l="l" r="r" t="t"/>
              <a:pathLst>
                <a:path extrusionOk="0" h="8848" w="7555">
                  <a:moveTo>
                    <a:pt x="7555" y="0"/>
                  </a:moveTo>
                  <a:lnTo>
                    <a:pt x="7555" y="0"/>
                  </a:lnTo>
                  <a:cubicBezTo>
                    <a:pt x="7554" y="0"/>
                    <a:pt x="54" y="1684"/>
                    <a:pt x="27" y="1684"/>
                  </a:cubicBezTo>
                  <a:cubicBezTo>
                    <a:pt x="1" y="1684"/>
                    <a:pt x="27" y="8601"/>
                    <a:pt x="27" y="8601"/>
                  </a:cubicBezTo>
                  <a:cubicBezTo>
                    <a:pt x="27" y="8601"/>
                    <a:pt x="306" y="8847"/>
                    <a:pt x="743" y="8847"/>
                  </a:cubicBezTo>
                  <a:cubicBezTo>
                    <a:pt x="1246" y="8847"/>
                    <a:pt x="1959" y="8520"/>
                    <a:pt x="2696" y="7112"/>
                  </a:cubicBezTo>
                  <a:cubicBezTo>
                    <a:pt x="4071" y="4483"/>
                    <a:pt x="4508" y="2133"/>
                    <a:pt x="7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1"/>
            <p:cNvSpPr/>
            <p:nvPr/>
          </p:nvSpPr>
          <p:spPr>
            <a:xfrm>
              <a:off x="4445125" y="534375"/>
              <a:ext cx="573400" cy="145450"/>
            </a:xfrm>
            <a:custGeom>
              <a:rect b="b" l="l" r="r" t="t"/>
              <a:pathLst>
                <a:path extrusionOk="0" h="5818" w="22936">
                  <a:moveTo>
                    <a:pt x="1" y="1"/>
                  </a:moveTo>
                  <a:lnTo>
                    <a:pt x="731" y="1759"/>
                  </a:lnTo>
                  <a:cubicBezTo>
                    <a:pt x="731" y="1759"/>
                    <a:pt x="5152" y="5613"/>
                    <a:pt x="10110" y="5613"/>
                  </a:cubicBezTo>
                  <a:cubicBezTo>
                    <a:pt x="10178" y="5613"/>
                    <a:pt x="10247" y="5612"/>
                    <a:pt x="10315" y="5611"/>
                  </a:cubicBezTo>
                  <a:lnTo>
                    <a:pt x="9468" y="3687"/>
                  </a:lnTo>
                  <a:lnTo>
                    <a:pt x="9468" y="3687"/>
                  </a:lnTo>
                  <a:cubicBezTo>
                    <a:pt x="9469" y="3687"/>
                    <a:pt x="11816" y="5817"/>
                    <a:pt x="14953" y="5817"/>
                  </a:cubicBezTo>
                  <a:cubicBezTo>
                    <a:pt x="17381" y="5817"/>
                    <a:pt x="20283" y="4540"/>
                    <a:pt x="22936" y="9"/>
                  </a:cubicBez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1"/>
            <p:cNvSpPr/>
            <p:nvPr/>
          </p:nvSpPr>
          <p:spPr>
            <a:xfrm>
              <a:off x="4976700" y="2327550"/>
              <a:ext cx="422525" cy="355925"/>
            </a:xfrm>
            <a:custGeom>
              <a:rect b="b" l="l" r="r" t="t"/>
              <a:pathLst>
                <a:path extrusionOk="0" h="14237" w="16901">
                  <a:moveTo>
                    <a:pt x="5648" y="0"/>
                  </a:moveTo>
                  <a:lnTo>
                    <a:pt x="1" y="6587"/>
                  </a:lnTo>
                  <a:lnTo>
                    <a:pt x="5017" y="8015"/>
                  </a:lnTo>
                  <a:lnTo>
                    <a:pt x="8683" y="13433"/>
                  </a:lnTo>
                  <a:cubicBezTo>
                    <a:pt x="8683" y="13433"/>
                    <a:pt x="12273" y="14236"/>
                    <a:pt x="13876" y="14236"/>
                  </a:cubicBezTo>
                  <a:cubicBezTo>
                    <a:pt x="14152" y="14236"/>
                    <a:pt x="14369" y="14213"/>
                    <a:pt x="14499" y="14157"/>
                  </a:cubicBezTo>
                  <a:cubicBezTo>
                    <a:pt x="15383" y="13778"/>
                    <a:pt x="16900" y="8089"/>
                    <a:pt x="15762" y="5687"/>
                  </a:cubicBezTo>
                  <a:cubicBezTo>
                    <a:pt x="14624" y="3285"/>
                    <a:pt x="5648" y="0"/>
                    <a:pt x="56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1"/>
            <p:cNvSpPr/>
            <p:nvPr/>
          </p:nvSpPr>
          <p:spPr>
            <a:xfrm>
              <a:off x="3579000" y="3736050"/>
              <a:ext cx="607375" cy="408225"/>
            </a:xfrm>
            <a:custGeom>
              <a:rect b="b" l="l" r="r" t="t"/>
              <a:pathLst>
                <a:path extrusionOk="0" h="16329" w="24295">
                  <a:moveTo>
                    <a:pt x="3798" y="1"/>
                  </a:moveTo>
                  <a:cubicBezTo>
                    <a:pt x="3798" y="1"/>
                    <a:pt x="963" y="3109"/>
                    <a:pt x="613" y="5217"/>
                  </a:cubicBezTo>
                  <a:cubicBezTo>
                    <a:pt x="262" y="7326"/>
                    <a:pt x="1" y="8593"/>
                    <a:pt x="1" y="8593"/>
                  </a:cubicBezTo>
                  <a:lnTo>
                    <a:pt x="21084" y="16328"/>
                  </a:lnTo>
                  <a:cubicBezTo>
                    <a:pt x="21084" y="16328"/>
                    <a:pt x="24295" y="15005"/>
                    <a:pt x="23428" y="13085"/>
                  </a:cubicBezTo>
                  <a:cubicBezTo>
                    <a:pt x="22561" y="11165"/>
                    <a:pt x="12532" y="2638"/>
                    <a:pt x="12532" y="2638"/>
                  </a:cubicBezTo>
                  <a:lnTo>
                    <a:pt x="37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1"/>
            <p:cNvSpPr/>
            <p:nvPr/>
          </p:nvSpPr>
          <p:spPr>
            <a:xfrm>
              <a:off x="3460925" y="4481125"/>
              <a:ext cx="202825" cy="202875"/>
            </a:xfrm>
            <a:custGeom>
              <a:rect b="b" l="l" r="r" t="t"/>
              <a:pathLst>
                <a:path extrusionOk="0" h="8115" w="8113">
                  <a:moveTo>
                    <a:pt x="4056" y="1"/>
                  </a:moveTo>
                  <a:cubicBezTo>
                    <a:pt x="1816" y="1"/>
                    <a:pt x="0" y="1817"/>
                    <a:pt x="0" y="4057"/>
                  </a:cubicBezTo>
                  <a:cubicBezTo>
                    <a:pt x="0" y="6298"/>
                    <a:pt x="1816" y="8114"/>
                    <a:pt x="4056" y="8114"/>
                  </a:cubicBezTo>
                  <a:cubicBezTo>
                    <a:pt x="6296" y="8114"/>
                    <a:pt x="8113" y="6298"/>
                    <a:pt x="8113" y="4057"/>
                  </a:cubicBezTo>
                  <a:cubicBezTo>
                    <a:pt x="8113" y="1817"/>
                    <a:pt x="6296" y="1"/>
                    <a:pt x="40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1"/>
            <p:cNvSpPr/>
            <p:nvPr/>
          </p:nvSpPr>
          <p:spPr>
            <a:xfrm>
              <a:off x="3710150" y="4001475"/>
              <a:ext cx="269950" cy="136400"/>
            </a:xfrm>
            <a:custGeom>
              <a:rect b="b" l="l" r="r" t="t"/>
              <a:pathLst>
                <a:path extrusionOk="0" h="5456" w="10798">
                  <a:moveTo>
                    <a:pt x="1565" y="1"/>
                  </a:moveTo>
                  <a:cubicBezTo>
                    <a:pt x="992" y="1"/>
                    <a:pt x="451" y="359"/>
                    <a:pt x="252" y="929"/>
                  </a:cubicBezTo>
                  <a:cubicBezTo>
                    <a:pt x="1" y="1651"/>
                    <a:pt x="384" y="2446"/>
                    <a:pt x="1105" y="2697"/>
                  </a:cubicBezTo>
                  <a:lnTo>
                    <a:pt x="8779" y="5378"/>
                  </a:lnTo>
                  <a:cubicBezTo>
                    <a:pt x="8929" y="5431"/>
                    <a:pt x="9082" y="5455"/>
                    <a:pt x="9233" y="5455"/>
                  </a:cubicBezTo>
                  <a:cubicBezTo>
                    <a:pt x="9807" y="5455"/>
                    <a:pt x="10347" y="5096"/>
                    <a:pt x="10546" y="4526"/>
                  </a:cubicBezTo>
                  <a:cubicBezTo>
                    <a:pt x="10797" y="3806"/>
                    <a:pt x="10415" y="3010"/>
                    <a:pt x="9693" y="2759"/>
                  </a:cubicBezTo>
                  <a:lnTo>
                    <a:pt x="2020" y="78"/>
                  </a:lnTo>
                  <a:cubicBezTo>
                    <a:pt x="1870" y="26"/>
                    <a:pt x="1716" y="1"/>
                    <a:pt x="15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1"/>
            <p:cNvSpPr/>
            <p:nvPr/>
          </p:nvSpPr>
          <p:spPr>
            <a:xfrm>
              <a:off x="3512625" y="4071175"/>
              <a:ext cx="354950" cy="574825"/>
            </a:xfrm>
            <a:custGeom>
              <a:rect b="b" l="l" r="r" t="t"/>
              <a:pathLst>
                <a:path extrusionOk="0" h="22993" w="14198">
                  <a:moveTo>
                    <a:pt x="11618" y="1"/>
                  </a:moveTo>
                  <a:lnTo>
                    <a:pt x="0" y="21605"/>
                  </a:lnTo>
                  <a:lnTo>
                    <a:pt x="2580" y="22992"/>
                  </a:lnTo>
                  <a:lnTo>
                    <a:pt x="14198" y="1388"/>
                  </a:lnTo>
                  <a:lnTo>
                    <a:pt x="116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1"/>
            <p:cNvSpPr/>
            <p:nvPr/>
          </p:nvSpPr>
          <p:spPr>
            <a:xfrm>
              <a:off x="2667500" y="955100"/>
              <a:ext cx="1742275" cy="1131825"/>
            </a:xfrm>
            <a:custGeom>
              <a:rect b="b" l="l" r="r" t="t"/>
              <a:pathLst>
                <a:path extrusionOk="0" h="45273" w="69691">
                  <a:moveTo>
                    <a:pt x="53649" y="0"/>
                  </a:moveTo>
                  <a:cubicBezTo>
                    <a:pt x="51445" y="0"/>
                    <a:pt x="48985" y="294"/>
                    <a:pt x="46257" y="944"/>
                  </a:cubicBezTo>
                  <a:cubicBezTo>
                    <a:pt x="29314" y="4978"/>
                    <a:pt x="0" y="32845"/>
                    <a:pt x="0" y="32845"/>
                  </a:cubicBezTo>
                  <a:cubicBezTo>
                    <a:pt x="0" y="32845"/>
                    <a:pt x="0" y="45272"/>
                    <a:pt x="25841" y="45272"/>
                  </a:cubicBezTo>
                  <a:cubicBezTo>
                    <a:pt x="29504" y="45272"/>
                    <a:pt x="33687" y="45023"/>
                    <a:pt x="38462" y="44452"/>
                  </a:cubicBezTo>
                  <a:cubicBezTo>
                    <a:pt x="38462" y="44452"/>
                    <a:pt x="68525" y="23805"/>
                    <a:pt x="69159" y="15200"/>
                  </a:cubicBezTo>
                  <a:cubicBezTo>
                    <a:pt x="69690" y="7979"/>
                    <a:pt x="65135" y="0"/>
                    <a:pt x="536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1"/>
            <p:cNvSpPr/>
            <p:nvPr/>
          </p:nvSpPr>
          <p:spPr>
            <a:xfrm>
              <a:off x="2840125" y="1312550"/>
              <a:ext cx="1214575" cy="565625"/>
            </a:xfrm>
            <a:custGeom>
              <a:rect b="b" l="l" r="r" t="t"/>
              <a:pathLst>
                <a:path extrusionOk="0" h="22625" w="48583">
                  <a:moveTo>
                    <a:pt x="7640" y="1"/>
                  </a:moveTo>
                  <a:lnTo>
                    <a:pt x="0" y="7828"/>
                  </a:lnTo>
                  <a:cubicBezTo>
                    <a:pt x="0" y="7828"/>
                    <a:pt x="19332" y="22624"/>
                    <a:pt x="37592" y="22624"/>
                  </a:cubicBezTo>
                  <a:cubicBezTo>
                    <a:pt x="39474" y="22624"/>
                    <a:pt x="41345" y="22467"/>
                    <a:pt x="43182" y="22120"/>
                  </a:cubicBezTo>
                  <a:cubicBezTo>
                    <a:pt x="43494" y="22060"/>
                    <a:pt x="43782" y="21910"/>
                    <a:pt x="44009" y="21688"/>
                  </a:cubicBezTo>
                  <a:lnTo>
                    <a:pt x="48582" y="17283"/>
                  </a:lnTo>
                  <a:cubicBezTo>
                    <a:pt x="48582" y="17283"/>
                    <a:pt x="16213" y="12672"/>
                    <a:pt x="76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1"/>
            <p:cNvSpPr/>
            <p:nvPr/>
          </p:nvSpPr>
          <p:spPr>
            <a:xfrm>
              <a:off x="3313700" y="863550"/>
              <a:ext cx="1163300" cy="441425"/>
            </a:xfrm>
            <a:custGeom>
              <a:rect b="b" l="l" r="r" t="t"/>
              <a:pathLst>
                <a:path extrusionOk="0" h="17657" w="46532">
                  <a:moveTo>
                    <a:pt x="20001" y="1"/>
                  </a:moveTo>
                  <a:cubicBezTo>
                    <a:pt x="8301" y="1"/>
                    <a:pt x="0" y="7749"/>
                    <a:pt x="0" y="7749"/>
                  </a:cubicBezTo>
                  <a:lnTo>
                    <a:pt x="12384" y="7218"/>
                  </a:lnTo>
                  <a:cubicBezTo>
                    <a:pt x="12559" y="6956"/>
                    <a:pt x="18170" y="5227"/>
                    <a:pt x="24722" y="5227"/>
                  </a:cubicBezTo>
                  <a:cubicBezTo>
                    <a:pt x="31437" y="5227"/>
                    <a:pt x="39141" y="7044"/>
                    <a:pt x="42992" y="14119"/>
                  </a:cubicBezTo>
                  <a:lnTo>
                    <a:pt x="44585" y="17657"/>
                  </a:lnTo>
                  <a:cubicBezTo>
                    <a:pt x="44585" y="17657"/>
                    <a:pt x="46531" y="8457"/>
                    <a:pt x="29900" y="1911"/>
                  </a:cubicBezTo>
                  <a:cubicBezTo>
                    <a:pt x="26423" y="542"/>
                    <a:pt x="23093" y="1"/>
                    <a:pt x="200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1"/>
            <p:cNvSpPr/>
            <p:nvPr/>
          </p:nvSpPr>
          <p:spPr>
            <a:xfrm>
              <a:off x="2685375" y="1109975"/>
              <a:ext cx="708150" cy="512550"/>
            </a:xfrm>
            <a:custGeom>
              <a:rect b="b" l="l" r="r" t="t"/>
              <a:pathLst>
                <a:path extrusionOk="0" h="20502" w="28326">
                  <a:moveTo>
                    <a:pt x="20436" y="1"/>
                  </a:moveTo>
                  <a:cubicBezTo>
                    <a:pt x="13268" y="1"/>
                    <a:pt x="5782" y="5092"/>
                    <a:pt x="3361" y="7858"/>
                  </a:cubicBezTo>
                  <a:cubicBezTo>
                    <a:pt x="0" y="11699"/>
                    <a:pt x="6082" y="20502"/>
                    <a:pt x="6082" y="20502"/>
                  </a:cubicBezTo>
                  <a:lnTo>
                    <a:pt x="28326" y="2738"/>
                  </a:lnTo>
                  <a:cubicBezTo>
                    <a:pt x="25954" y="768"/>
                    <a:pt x="23219" y="1"/>
                    <a:pt x="204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7" name="Shape 247"/>
        <p:cNvGrpSpPr/>
        <p:nvPr/>
      </p:nvGrpSpPr>
      <p:grpSpPr>
        <a:xfrm>
          <a:off x="0" y="0"/>
          <a:ext cx="0" cy="0"/>
          <a:chOff x="0" y="0"/>
          <a:chExt cx="0" cy="0"/>
        </a:xfrm>
      </p:grpSpPr>
      <p:sp>
        <p:nvSpPr>
          <p:cNvPr id="248" name="Google Shape;248;p26"/>
          <p:cNvSpPr/>
          <p:nvPr/>
        </p:nvSpPr>
        <p:spPr>
          <a:xfrm flipH="1" rot="10800000">
            <a:off x="-905570" y="1593628"/>
            <a:ext cx="5893767" cy="4581960"/>
          </a:xfrm>
          <a:custGeom>
            <a:rect b="b" l="l" r="r" t="t"/>
            <a:pathLst>
              <a:path extrusionOk="0" h="157985" w="186822">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grpSp>
        <p:nvGrpSpPr>
          <p:cNvPr id="250" name="Google Shape;250;p26"/>
          <p:cNvGrpSpPr/>
          <p:nvPr/>
        </p:nvGrpSpPr>
        <p:grpSpPr>
          <a:xfrm>
            <a:off x="886600" y="1400288"/>
            <a:ext cx="3137921" cy="3359131"/>
            <a:chOff x="886600" y="1400288"/>
            <a:chExt cx="3137921" cy="3359131"/>
          </a:xfrm>
        </p:grpSpPr>
        <p:grpSp>
          <p:nvGrpSpPr>
            <p:cNvPr id="251" name="Google Shape;251;p26"/>
            <p:cNvGrpSpPr/>
            <p:nvPr/>
          </p:nvGrpSpPr>
          <p:grpSpPr>
            <a:xfrm>
              <a:off x="1623201" y="1400288"/>
              <a:ext cx="1658721" cy="1139708"/>
              <a:chOff x="1623201" y="1400288"/>
              <a:chExt cx="1658721" cy="1139708"/>
            </a:xfrm>
          </p:grpSpPr>
          <p:grpSp>
            <p:nvGrpSpPr>
              <p:cNvPr id="252" name="Google Shape;252;p26"/>
              <p:cNvGrpSpPr/>
              <p:nvPr/>
            </p:nvGrpSpPr>
            <p:grpSpPr>
              <a:xfrm>
                <a:off x="1623201" y="1930145"/>
                <a:ext cx="647710" cy="609850"/>
                <a:chOff x="1623201" y="1930145"/>
                <a:chExt cx="647710" cy="609850"/>
              </a:xfrm>
            </p:grpSpPr>
            <p:sp>
              <p:nvSpPr>
                <p:cNvPr id="253" name="Google Shape;253;p26"/>
                <p:cNvSpPr/>
                <p:nvPr/>
              </p:nvSpPr>
              <p:spPr>
                <a:xfrm>
                  <a:off x="1658420" y="1965364"/>
                  <a:ext cx="577249" cy="539433"/>
                </a:xfrm>
                <a:custGeom>
                  <a:rect b="b" l="l" r="r" t="t"/>
                  <a:pathLst>
                    <a:path extrusionOk="0" h="24307" w="26011">
                      <a:moveTo>
                        <a:pt x="1" y="1"/>
                      </a:moveTo>
                      <a:lnTo>
                        <a:pt x="1" y="24306"/>
                      </a:lnTo>
                      <a:lnTo>
                        <a:pt x="26011" y="24306"/>
                      </a:lnTo>
                      <a:lnTo>
                        <a:pt x="260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1740731" y="1965342"/>
                  <a:ext cx="494937" cy="434196"/>
                </a:xfrm>
                <a:custGeom>
                  <a:rect b="b" l="l" r="r" t="t"/>
                  <a:pathLst>
                    <a:path extrusionOk="0" h="19565" w="22302">
                      <a:moveTo>
                        <a:pt x="0" y="1"/>
                      </a:moveTo>
                      <a:cubicBezTo>
                        <a:pt x="2510" y="2314"/>
                        <a:pt x="4480" y="5285"/>
                        <a:pt x="3376" y="8599"/>
                      </a:cubicBezTo>
                      <a:cubicBezTo>
                        <a:pt x="2185" y="11773"/>
                        <a:pt x="200" y="16535"/>
                        <a:pt x="4169" y="18520"/>
                      </a:cubicBezTo>
                      <a:cubicBezTo>
                        <a:pt x="5494" y="19088"/>
                        <a:pt x="7089" y="19565"/>
                        <a:pt x="8611" y="19565"/>
                      </a:cubicBezTo>
                      <a:cubicBezTo>
                        <a:pt x="10280" y="19565"/>
                        <a:pt x="11861" y="18990"/>
                        <a:pt x="12900" y="17329"/>
                      </a:cubicBezTo>
                      <a:cubicBezTo>
                        <a:pt x="14486" y="14155"/>
                        <a:pt x="14090" y="9393"/>
                        <a:pt x="17265" y="7805"/>
                      </a:cubicBezTo>
                      <a:cubicBezTo>
                        <a:pt x="19357" y="6854"/>
                        <a:pt x="20991" y="5444"/>
                        <a:pt x="22302" y="3755"/>
                      </a:cubicBezTo>
                      <a:lnTo>
                        <a:pt x="223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2028363" y="2291632"/>
                  <a:ext cx="207300" cy="213159"/>
                </a:xfrm>
                <a:custGeom>
                  <a:rect b="b" l="l" r="r" t="t"/>
                  <a:pathLst>
                    <a:path extrusionOk="0" h="9605" w="9341">
                      <a:moveTo>
                        <a:pt x="9341" y="1"/>
                      </a:moveTo>
                      <a:cubicBezTo>
                        <a:pt x="4474" y="865"/>
                        <a:pt x="931" y="4927"/>
                        <a:pt x="1" y="9604"/>
                      </a:cubicBezTo>
                      <a:lnTo>
                        <a:pt x="9341" y="9604"/>
                      </a:lnTo>
                      <a:lnTo>
                        <a:pt x="93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1623201" y="1930145"/>
                  <a:ext cx="647710" cy="609850"/>
                </a:xfrm>
                <a:custGeom>
                  <a:rect b="b" l="l" r="r" t="t"/>
                  <a:pathLst>
                    <a:path extrusionOk="0" h="27480" w="29186">
                      <a:moveTo>
                        <a:pt x="26011" y="3174"/>
                      </a:moveTo>
                      <a:lnTo>
                        <a:pt x="26011" y="24305"/>
                      </a:lnTo>
                      <a:lnTo>
                        <a:pt x="3175" y="24305"/>
                      </a:lnTo>
                      <a:lnTo>
                        <a:pt x="3175" y="3174"/>
                      </a:lnTo>
                      <a:close/>
                      <a:moveTo>
                        <a:pt x="1" y="0"/>
                      </a:moveTo>
                      <a:lnTo>
                        <a:pt x="1" y="27480"/>
                      </a:lnTo>
                      <a:lnTo>
                        <a:pt x="29186" y="27480"/>
                      </a:lnTo>
                      <a:lnTo>
                        <a:pt x="291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 name="Google Shape;257;p26"/>
              <p:cNvGrpSpPr/>
              <p:nvPr/>
            </p:nvGrpSpPr>
            <p:grpSpPr>
              <a:xfrm>
                <a:off x="2402677" y="1400288"/>
                <a:ext cx="879245" cy="826249"/>
                <a:chOff x="2402677" y="1400288"/>
                <a:chExt cx="879245" cy="826249"/>
              </a:xfrm>
            </p:grpSpPr>
            <p:sp>
              <p:nvSpPr>
                <p:cNvPr id="258" name="Google Shape;258;p26"/>
                <p:cNvSpPr/>
                <p:nvPr/>
              </p:nvSpPr>
              <p:spPr>
                <a:xfrm>
                  <a:off x="2437874" y="1435529"/>
                  <a:ext cx="808806" cy="755766"/>
                </a:xfrm>
                <a:custGeom>
                  <a:rect b="b" l="l" r="r" t="t"/>
                  <a:pathLst>
                    <a:path extrusionOk="0" h="34055" w="36445">
                      <a:moveTo>
                        <a:pt x="1" y="1"/>
                      </a:moveTo>
                      <a:lnTo>
                        <a:pt x="1" y="34055"/>
                      </a:lnTo>
                      <a:lnTo>
                        <a:pt x="36445" y="34055"/>
                      </a:lnTo>
                      <a:lnTo>
                        <a:pt x="364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p:nvPr/>
              </p:nvSpPr>
              <p:spPr>
                <a:xfrm>
                  <a:off x="2663612" y="1435529"/>
                  <a:ext cx="583086" cy="601461"/>
                </a:xfrm>
                <a:custGeom>
                  <a:rect b="b" l="l" r="r" t="t"/>
                  <a:pathLst>
                    <a:path extrusionOk="0" h="27102" w="26274">
                      <a:moveTo>
                        <a:pt x="0" y="1"/>
                      </a:moveTo>
                      <a:cubicBezTo>
                        <a:pt x="292" y="3003"/>
                        <a:pt x="1179" y="5759"/>
                        <a:pt x="3060" y="8267"/>
                      </a:cubicBezTo>
                      <a:cubicBezTo>
                        <a:pt x="4507" y="10679"/>
                        <a:pt x="6834" y="11038"/>
                        <a:pt x="9328" y="11038"/>
                      </a:cubicBezTo>
                      <a:cubicBezTo>
                        <a:pt x="10386" y="11038"/>
                        <a:pt x="11473" y="10974"/>
                        <a:pt x="12536" y="10974"/>
                      </a:cubicBezTo>
                      <a:cubicBezTo>
                        <a:pt x="13090" y="10974"/>
                        <a:pt x="13638" y="10991"/>
                        <a:pt x="14171" y="11045"/>
                      </a:cubicBezTo>
                      <a:cubicBezTo>
                        <a:pt x="20917" y="11838"/>
                        <a:pt x="14964" y="21759"/>
                        <a:pt x="18536" y="24934"/>
                      </a:cubicBezTo>
                      <a:cubicBezTo>
                        <a:pt x="20074" y="26471"/>
                        <a:pt x="21736" y="27101"/>
                        <a:pt x="23465" y="27101"/>
                      </a:cubicBezTo>
                      <a:cubicBezTo>
                        <a:pt x="24385" y="27101"/>
                        <a:pt x="25324" y="26923"/>
                        <a:pt x="26274" y="26608"/>
                      </a:cubicBezTo>
                      <a:lnTo>
                        <a:pt x="262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a:off x="2437874" y="1666215"/>
                  <a:ext cx="665220" cy="525075"/>
                </a:xfrm>
                <a:custGeom>
                  <a:rect b="b" l="l" r="r" t="t"/>
                  <a:pathLst>
                    <a:path extrusionOk="0" h="23660" w="29975">
                      <a:moveTo>
                        <a:pt x="6869" y="1"/>
                      </a:moveTo>
                      <a:cubicBezTo>
                        <a:pt x="4602" y="1"/>
                        <a:pt x="2252" y="613"/>
                        <a:pt x="1" y="1472"/>
                      </a:cubicBezTo>
                      <a:lnTo>
                        <a:pt x="1" y="23660"/>
                      </a:lnTo>
                      <a:lnTo>
                        <a:pt x="29974" y="23660"/>
                      </a:lnTo>
                      <a:cubicBezTo>
                        <a:pt x="29531" y="21531"/>
                        <a:pt x="28658" y="19598"/>
                        <a:pt x="26724" y="18110"/>
                      </a:cubicBezTo>
                      <a:cubicBezTo>
                        <a:pt x="25242" y="16957"/>
                        <a:pt x="23555" y="16693"/>
                        <a:pt x="21777" y="16693"/>
                      </a:cubicBezTo>
                      <a:cubicBezTo>
                        <a:pt x="20268" y="16693"/>
                        <a:pt x="18693" y="16883"/>
                        <a:pt x="17121" y="16883"/>
                      </a:cubicBezTo>
                      <a:cubicBezTo>
                        <a:pt x="16081" y="16883"/>
                        <a:pt x="15042" y="16800"/>
                        <a:pt x="14024" y="16522"/>
                      </a:cubicBezTo>
                      <a:cubicBezTo>
                        <a:pt x="11247" y="15332"/>
                        <a:pt x="12041" y="12555"/>
                        <a:pt x="12834" y="10174"/>
                      </a:cubicBezTo>
                      <a:cubicBezTo>
                        <a:pt x="14422" y="6205"/>
                        <a:pt x="13231" y="1443"/>
                        <a:pt x="9262" y="253"/>
                      </a:cubicBezTo>
                      <a:cubicBezTo>
                        <a:pt x="8481" y="79"/>
                        <a:pt x="7680" y="1"/>
                        <a:pt x="68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a:off x="2402677" y="1400288"/>
                  <a:ext cx="879245" cy="826249"/>
                </a:xfrm>
                <a:custGeom>
                  <a:rect b="b" l="l" r="r" t="t"/>
                  <a:pathLst>
                    <a:path extrusionOk="0" h="37231" w="39619">
                      <a:moveTo>
                        <a:pt x="36444" y="3176"/>
                      </a:moveTo>
                      <a:lnTo>
                        <a:pt x="36444" y="34056"/>
                      </a:lnTo>
                      <a:lnTo>
                        <a:pt x="3174" y="34056"/>
                      </a:lnTo>
                      <a:lnTo>
                        <a:pt x="3174" y="3176"/>
                      </a:lnTo>
                      <a:close/>
                      <a:moveTo>
                        <a:pt x="0" y="1"/>
                      </a:moveTo>
                      <a:lnTo>
                        <a:pt x="0" y="37231"/>
                      </a:lnTo>
                      <a:lnTo>
                        <a:pt x="39618" y="37231"/>
                      </a:lnTo>
                      <a:lnTo>
                        <a:pt x="396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2" name="Google Shape;262;p26"/>
            <p:cNvGrpSpPr/>
            <p:nvPr/>
          </p:nvGrpSpPr>
          <p:grpSpPr>
            <a:xfrm>
              <a:off x="886600" y="2083936"/>
              <a:ext cx="3137921" cy="2675482"/>
              <a:chOff x="886600" y="2083936"/>
              <a:chExt cx="3137921" cy="2675482"/>
            </a:xfrm>
          </p:grpSpPr>
          <p:sp>
            <p:nvSpPr>
              <p:cNvPr id="263" name="Google Shape;263;p26"/>
              <p:cNvSpPr/>
              <p:nvPr/>
            </p:nvSpPr>
            <p:spPr>
              <a:xfrm>
                <a:off x="886600" y="3482126"/>
                <a:ext cx="3043945" cy="1117548"/>
              </a:xfrm>
              <a:custGeom>
                <a:rect b="b" l="l" r="r" t="t"/>
                <a:pathLst>
                  <a:path extrusionOk="0" h="50357" w="137161">
                    <a:moveTo>
                      <a:pt x="54608" y="0"/>
                    </a:moveTo>
                    <a:cubicBezTo>
                      <a:pt x="35108" y="0"/>
                      <a:pt x="18099" y="137"/>
                      <a:pt x="14828" y="586"/>
                    </a:cubicBezTo>
                    <a:cubicBezTo>
                      <a:pt x="6467" y="1736"/>
                      <a:pt x="0" y="6158"/>
                      <a:pt x="4719" y="12227"/>
                    </a:cubicBezTo>
                    <a:cubicBezTo>
                      <a:pt x="14145" y="24349"/>
                      <a:pt x="10034" y="50357"/>
                      <a:pt x="10034" y="50357"/>
                    </a:cubicBezTo>
                    <a:lnTo>
                      <a:pt x="129035" y="50357"/>
                    </a:lnTo>
                    <a:cubicBezTo>
                      <a:pt x="129035" y="50357"/>
                      <a:pt x="128238" y="29759"/>
                      <a:pt x="129234" y="24784"/>
                    </a:cubicBezTo>
                    <a:cubicBezTo>
                      <a:pt x="130229" y="19809"/>
                      <a:pt x="137161" y="14607"/>
                      <a:pt x="133291" y="6075"/>
                    </a:cubicBezTo>
                    <a:cubicBezTo>
                      <a:pt x="131284" y="1650"/>
                      <a:pt x="119689" y="332"/>
                      <a:pt x="119689" y="332"/>
                    </a:cubicBezTo>
                    <a:lnTo>
                      <a:pt x="121364" y="332"/>
                    </a:lnTo>
                    <a:cubicBezTo>
                      <a:pt x="121364" y="332"/>
                      <a:pt x="84967" y="0"/>
                      <a:pt x="546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a:off x="886600" y="3482103"/>
                <a:ext cx="3043945" cy="755055"/>
              </a:xfrm>
              <a:custGeom>
                <a:rect b="b" l="l" r="r" t="t"/>
                <a:pathLst>
                  <a:path extrusionOk="0" h="34023" w="137161">
                    <a:moveTo>
                      <a:pt x="54651" y="1"/>
                    </a:moveTo>
                    <a:cubicBezTo>
                      <a:pt x="35132" y="1"/>
                      <a:pt x="18101" y="138"/>
                      <a:pt x="14827" y="587"/>
                    </a:cubicBezTo>
                    <a:cubicBezTo>
                      <a:pt x="6464" y="1737"/>
                      <a:pt x="0" y="6159"/>
                      <a:pt x="4719" y="12227"/>
                    </a:cubicBezTo>
                    <a:cubicBezTo>
                      <a:pt x="8143" y="16632"/>
                      <a:pt x="9780" y="27866"/>
                      <a:pt x="10478" y="34023"/>
                    </a:cubicBezTo>
                    <a:lnTo>
                      <a:pt x="128844" y="34023"/>
                    </a:lnTo>
                    <a:cubicBezTo>
                      <a:pt x="128922" y="32215"/>
                      <a:pt x="129046" y="25724"/>
                      <a:pt x="129234" y="24785"/>
                    </a:cubicBezTo>
                    <a:cubicBezTo>
                      <a:pt x="130229" y="19810"/>
                      <a:pt x="137161" y="14608"/>
                      <a:pt x="133291" y="6076"/>
                    </a:cubicBezTo>
                    <a:cubicBezTo>
                      <a:pt x="131284" y="1651"/>
                      <a:pt x="119689" y="332"/>
                      <a:pt x="119689" y="332"/>
                    </a:cubicBezTo>
                    <a:lnTo>
                      <a:pt x="121363" y="332"/>
                    </a:lnTo>
                    <a:cubicBezTo>
                      <a:pt x="121363" y="332"/>
                      <a:pt x="85000" y="1"/>
                      <a:pt x="54651" y="1"/>
                    </a:cubicBezTo>
                    <a:close/>
                  </a:path>
                </a:pathLst>
              </a:custGeom>
              <a:solidFill>
                <a:srgbClr val="E9B7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a:off x="1185239" y="3147447"/>
                <a:ext cx="2409573" cy="878068"/>
              </a:xfrm>
              <a:custGeom>
                <a:rect b="b" l="l" r="r" t="t"/>
                <a:pathLst>
                  <a:path extrusionOk="0" h="39566" w="108576">
                    <a:moveTo>
                      <a:pt x="79246" y="0"/>
                    </a:moveTo>
                    <a:cubicBezTo>
                      <a:pt x="64677" y="0"/>
                      <a:pt x="42243" y="119"/>
                      <a:pt x="27164" y="119"/>
                    </a:cubicBezTo>
                    <a:cubicBezTo>
                      <a:pt x="21761" y="119"/>
                      <a:pt x="17302" y="104"/>
                      <a:pt x="14488" y="63"/>
                    </a:cubicBezTo>
                    <a:cubicBezTo>
                      <a:pt x="14320" y="60"/>
                      <a:pt x="14155" y="59"/>
                      <a:pt x="13992" y="59"/>
                    </a:cubicBezTo>
                    <a:cubicBezTo>
                      <a:pt x="942" y="59"/>
                      <a:pt x="438" y="7824"/>
                      <a:pt x="438" y="7824"/>
                    </a:cubicBezTo>
                    <a:lnTo>
                      <a:pt x="0" y="38918"/>
                    </a:lnTo>
                    <a:lnTo>
                      <a:pt x="108575" y="39566"/>
                    </a:lnTo>
                    <a:cubicBezTo>
                      <a:pt x="108575" y="39566"/>
                      <a:pt x="108024" y="15784"/>
                      <a:pt x="107824" y="9416"/>
                    </a:cubicBezTo>
                    <a:cubicBezTo>
                      <a:pt x="107625" y="3048"/>
                      <a:pt x="103048" y="262"/>
                      <a:pt x="91306" y="59"/>
                    </a:cubicBezTo>
                    <a:cubicBezTo>
                      <a:pt x="88822" y="16"/>
                      <a:pt x="84557" y="0"/>
                      <a:pt x="792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a:off x="1185239" y="3147447"/>
                <a:ext cx="2390953" cy="864176"/>
              </a:xfrm>
              <a:custGeom>
                <a:rect b="b" l="l" r="r" t="t"/>
                <a:pathLst>
                  <a:path extrusionOk="0" h="38940" w="107737">
                    <a:moveTo>
                      <a:pt x="79280" y="1"/>
                    </a:moveTo>
                    <a:cubicBezTo>
                      <a:pt x="64722" y="1"/>
                      <a:pt x="42289" y="119"/>
                      <a:pt x="27198" y="119"/>
                    </a:cubicBezTo>
                    <a:cubicBezTo>
                      <a:pt x="21780" y="119"/>
                      <a:pt x="17308" y="104"/>
                      <a:pt x="14488" y="63"/>
                    </a:cubicBezTo>
                    <a:cubicBezTo>
                      <a:pt x="14321" y="60"/>
                      <a:pt x="14157" y="59"/>
                      <a:pt x="13994" y="59"/>
                    </a:cubicBezTo>
                    <a:cubicBezTo>
                      <a:pt x="942" y="59"/>
                      <a:pt x="438" y="7824"/>
                      <a:pt x="438" y="7824"/>
                    </a:cubicBezTo>
                    <a:lnTo>
                      <a:pt x="0" y="38918"/>
                    </a:lnTo>
                    <a:lnTo>
                      <a:pt x="3660" y="38940"/>
                    </a:lnTo>
                    <a:lnTo>
                      <a:pt x="4017" y="13508"/>
                    </a:lnTo>
                    <a:cubicBezTo>
                      <a:pt x="4017" y="13508"/>
                      <a:pt x="4521" y="5744"/>
                      <a:pt x="17571" y="5744"/>
                    </a:cubicBezTo>
                    <a:cubicBezTo>
                      <a:pt x="17734" y="5744"/>
                      <a:pt x="17899" y="5745"/>
                      <a:pt x="18067" y="5747"/>
                    </a:cubicBezTo>
                    <a:cubicBezTo>
                      <a:pt x="20880" y="5789"/>
                      <a:pt x="25337" y="5804"/>
                      <a:pt x="30738" y="5804"/>
                    </a:cubicBezTo>
                    <a:cubicBezTo>
                      <a:pt x="45842" y="5804"/>
                      <a:pt x="68329" y="5685"/>
                      <a:pt x="82898" y="5685"/>
                    </a:cubicBezTo>
                    <a:cubicBezTo>
                      <a:pt x="88175" y="5685"/>
                      <a:pt x="92413" y="5700"/>
                      <a:pt x="94886" y="5743"/>
                    </a:cubicBezTo>
                    <a:cubicBezTo>
                      <a:pt x="100959" y="5849"/>
                      <a:pt x="105111" y="6646"/>
                      <a:pt x="107736" y="8271"/>
                    </a:cubicBezTo>
                    <a:cubicBezTo>
                      <a:pt x="107030" y="2712"/>
                      <a:pt x="102320" y="250"/>
                      <a:pt x="91306" y="59"/>
                    </a:cubicBezTo>
                    <a:cubicBezTo>
                      <a:pt x="88828" y="17"/>
                      <a:pt x="84575" y="1"/>
                      <a:pt x="792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a:off x="1185239" y="3864340"/>
                <a:ext cx="2409573" cy="161162"/>
              </a:xfrm>
              <a:custGeom>
                <a:rect b="b" l="l" r="r" t="t"/>
                <a:pathLst>
                  <a:path extrusionOk="0" h="7262" w="108576">
                    <a:moveTo>
                      <a:pt x="94" y="0"/>
                    </a:moveTo>
                    <a:lnTo>
                      <a:pt x="0" y="6614"/>
                    </a:lnTo>
                    <a:lnTo>
                      <a:pt x="108575" y="7262"/>
                    </a:lnTo>
                    <a:cubicBezTo>
                      <a:pt x="108575" y="7262"/>
                      <a:pt x="108504" y="4210"/>
                      <a:pt x="1084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p:nvPr/>
            </p:nvSpPr>
            <p:spPr>
              <a:xfrm>
                <a:off x="3461530" y="3551210"/>
                <a:ext cx="446957" cy="1048440"/>
              </a:xfrm>
              <a:custGeom>
                <a:rect b="b" l="l" r="r" t="t"/>
                <a:pathLst>
                  <a:path extrusionOk="0" h="47243" w="20140">
                    <a:moveTo>
                      <a:pt x="12914" y="0"/>
                    </a:moveTo>
                    <a:cubicBezTo>
                      <a:pt x="7917" y="0"/>
                      <a:pt x="4173" y="8880"/>
                      <a:pt x="2183" y="14669"/>
                    </a:cubicBezTo>
                    <a:cubicBezTo>
                      <a:pt x="1" y="21018"/>
                      <a:pt x="397" y="47243"/>
                      <a:pt x="397" y="47243"/>
                    </a:cubicBezTo>
                    <a:lnTo>
                      <a:pt x="13889" y="47243"/>
                    </a:lnTo>
                    <a:cubicBezTo>
                      <a:pt x="13889" y="47243"/>
                      <a:pt x="13228" y="32394"/>
                      <a:pt x="13161" y="28558"/>
                    </a:cubicBezTo>
                    <a:cubicBezTo>
                      <a:pt x="13096" y="24722"/>
                      <a:pt x="13130" y="22099"/>
                      <a:pt x="16270" y="16455"/>
                    </a:cubicBezTo>
                    <a:cubicBezTo>
                      <a:pt x="19411" y="10811"/>
                      <a:pt x="20139" y="2268"/>
                      <a:pt x="14399" y="260"/>
                    </a:cubicBezTo>
                    <a:cubicBezTo>
                      <a:pt x="13892" y="83"/>
                      <a:pt x="13397" y="0"/>
                      <a:pt x="129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
              <p:cNvSpPr/>
              <p:nvPr/>
            </p:nvSpPr>
            <p:spPr>
              <a:xfrm>
                <a:off x="910212" y="3551210"/>
                <a:ext cx="446979" cy="1048440"/>
              </a:xfrm>
              <a:custGeom>
                <a:rect b="b" l="l" r="r" t="t"/>
                <a:pathLst>
                  <a:path extrusionOk="0" h="47243" w="20141">
                    <a:moveTo>
                      <a:pt x="7227" y="0"/>
                    </a:moveTo>
                    <a:cubicBezTo>
                      <a:pt x="6744" y="0"/>
                      <a:pt x="6249" y="83"/>
                      <a:pt x="5742" y="260"/>
                    </a:cubicBezTo>
                    <a:cubicBezTo>
                      <a:pt x="1" y="2268"/>
                      <a:pt x="730" y="10811"/>
                      <a:pt x="3870" y="16455"/>
                    </a:cubicBezTo>
                    <a:cubicBezTo>
                      <a:pt x="7011" y="22099"/>
                      <a:pt x="7045" y="24722"/>
                      <a:pt x="6978" y="28558"/>
                    </a:cubicBezTo>
                    <a:cubicBezTo>
                      <a:pt x="6913" y="32394"/>
                      <a:pt x="6251" y="47243"/>
                      <a:pt x="6251" y="47243"/>
                    </a:cubicBezTo>
                    <a:lnTo>
                      <a:pt x="19743" y="47243"/>
                    </a:lnTo>
                    <a:cubicBezTo>
                      <a:pt x="19743" y="47243"/>
                      <a:pt x="20140" y="21018"/>
                      <a:pt x="17957" y="14669"/>
                    </a:cubicBezTo>
                    <a:cubicBezTo>
                      <a:pt x="15968" y="8880"/>
                      <a:pt x="12223" y="0"/>
                      <a:pt x="72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
              <p:cNvSpPr/>
              <p:nvPr/>
            </p:nvSpPr>
            <p:spPr>
              <a:xfrm>
                <a:off x="2480106" y="4451875"/>
                <a:ext cx="337148" cy="259430"/>
              </a:xfrm>
              <a:custGeom>
                <a:rect b="b" l="l" r="r" t="t"/>
                <a:pathLst>
                  <a:path extrusionOk="0" h="11690" w="15192">
                    <a:moveTo>
                      <a:pt x="5594" y="0"/>
                    </a:moveTo>
                    <a:lnTo>
                      <a:pt x="1415" y="464"/>
                    </a:lnTo>
                    <a:cubicBezTo>
                      <a:pt x="1415" y="464"/>
                      <a:pt x="1515" y="2959"/>
                      <a:pt x="757" y="3939"/>
                    </a:cubicBezTo>
                    <a:cubicBezTo>
                      <a:pt x="1" y="4920"/>
                      <a:pt x="747" y="6789"/>
                      <a:pt x="2644" y="7454"/>
                    </a:cubicBezTo>
                    <a:cubicBezTo>
                      <a:pt x="4542" y="8120"/>
                      <a:pt x="5742" y="10378"/>
                      <a:pt x="8071" y="11365"/>
                    </a:cubicBezTo>
                    <a:cubicBezTo>
                      <a:pt x="8608" y="11593"/>
                      <a:pt x="9228" y="11690"/>
                      <a:pt x="9870" y="11690"/>
                    </a:cubicBezTo>
                    <a:cubicBezTo>
                      <a:pt x="12014" y="11690"/>
                      <a:pt x="14403" y="10609"/>
                      <a:pt x="14745" y="9696"/>
                    </a:cubicBezTo>
                    <a:cubicBezTo>
                      <a:pt x="15191" y="8509"/>
                      <a:pt x="12563" y="8894"/>
                      <a:pt x="10496" y="7972"/>
                    </a:cubicBezTo>
                    <a:cubicBezTo>
                      <a:pt x="8428" y="7051"/>
                      <a:pt x="5594" y="0"/>
                      <a:pt x="5594"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6"/>
              <p:cNvSpPr/>
              <p:nvPr/>
            </p:nvSpPr>
            <p:spPr>
              <a:xfrm>
                <a:off x="2480106" y="4506667"/>
                <a:ext cx="337126" cy="204637"/>
              </a:xfrm>
              <a:custGeom>
                <a:rect b="b" l="l" r="r" t="t"/>
                <a:pathLst>
                  <a:path extrusionOk="0" h="9221" w="15191">
                    <a:moveTo>
                      <a:pt x="1286" y="0"/>
                    </a:moveTo>
                    <a:cubicBezTo>
                      <a:pt x="1191" y="562"/>
                      <a:pt x="1031" y="1116"/>
                      <a:pt x="757" y="1470"/>
                    </a:cubicBezTo>
                    <a:cubicBezTo>
                      <a:pt x="1" y="2451"/>
                      <a:pt x="746" y="4319"/>
                      <a:pt x="2644" y="4985"/>
                    </a:cubicBezTo>
                    <a:cubicBezTo>
                      <a:pt x="4542" y="5652"/>
                      <a:pt x="5742" y="7910"/>
                      <a:pt x="8071" y="8896"/>
                    </a:cubicBezTo>
                    <a:cubicBezTo>
                      <a:pt x="8608" y="9124"/>
                      <a:pt x="9228" y="9221"/>
                      <a:pt x="9870" y="9221"/>
                    </a:cubicBezTo>
                    <a:cubicBezTo>
                      <a:pt x="12014" y="9221"/>
                      <a:pt x="14403" y="8140"/>
                      <a:pt x="14745" y="7227"/>
                    </a:cubicBezTo>
                    <a:cubicBezTo>
                      <a:pt x="15190" y="6040"/>
                      <a:pt x="12562" y="6425"/>
                      <a:pt x="10496" y="5503"/>
                    </a:cubicBezTo>
                    <a:cubicBezTo>
                      <a:pt x="9710" y="5153"/>
                      <a:pt x="8815" y="3919"/>
                      <a:pt x="8006" y="2523"/>
                    </a:cubicBezTo>
                    <a:cubicBezTo>
                      <a:pt x="7346" y="3047"/>
                      <a:pt x="6687" y="3265"/>
                      <a:pt x="6045" y="3265"/>
                    </a:cubicBezTo>
                    <a:cubicBezTo>
                      <a:pt x="4187" y="3265"/>
                      <a:pt x="2472" y="1446"/>
                      <a:pt x="12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
              <p:cNvSpPr/>
              <p:nvPr/>
            </p:nvSpPr>
            <p:spPr>
              <a:xfrm>
                <a:off x="2483479" y="4545792"/>
                <a:ext cx="326696" cy="165512"/>
              </a:xfrm>
              <a:custGeom>
                <a:rect b="b" l="l" r="r" t="t"/>
                <a:pathLst>
                  <a:path extrusionOk="0" h="7458" w="14721">
                    <a:moveTo>
                      <a:pt x="440" y="0"/>
                    </a:moveTo>
                    <a:lnTo>
                      <a:pt x="440" y="0"/>
                    </a:lnTo>
                    <a:cubicBezTo>
                      <a:pt x="0" y="1022"/>
                      <a:pt x="768" y="2617"/>
                      <a:pt x="2492" y="3222"/>
                    </a:cubicBezTo>
                    <a:cubicBezTo>
                      <a:pt x="4390" y="3887"/>
                      <a:pt x="5590" y="6146"/>
                      <a:pt x="7919" y="7133"/>
                    </a:cubicBezTo>
                    <a:cubicBezTo>
                      <a:pt x="8456" y="7361"/>
                      <a:pt x="9076" y="7458"/>
                      <a:pt x="9718" y="7458"/>
                    </a:cubicBezTo>
                    <a:cubicBezTo>
                      <a:pt x="11862" y="7458"/>
                      <a:pt x="14251" y="6377"/>
                      <a:pt x="14593" y="5463"/>
                    </a:cubicBezTo>
                    <a:cubicBezTo>
                      <a:pt x="14720" y="5127"/>
                      <a:pt x="14593" y="4919"/>
                      <a:pt x="14307" y="4770"/>
                    </a:cubicBezTo>
                    <a:cubicBezTo>
                      <a:pt x="13507" y="5549"/>
                      <a:pt x="11550" y="6301"/>
                      <a:pt x="9762" y="6301"/>
                    </a:cubicBezTo>
                    <a:cubicBezTo>
                      <a:pt x="9120" y="6301"/>
                      <a:pt x="8500" y="6204"/>
                      <a:pt x="7964" y="5977"/>
                    </a:cubicBezTo>
                    <a:cubicBezTo>
                      <a:pt x="5635" y="4990"/>
                      <a:pt x="4435" y="2730"/>
                      <a:pt x="2538" y="2064"/>
                    </a:cubicBezTo>
                    <a:cubicBezTo>
                      <a:pt x="1390" y="1662"/>
                      <a:pt x="667" y="820"/>
                      <a:pt x="4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6"/>
              <p:cNvSpPr/>
              <p:nvPr/>
            </p:nvSpPr>
            <p:spPr>
              <a:xfrm>
                <a:off x="2511485" y="4462105"/>
                <a:ext cx="399" cy="3906"/>
              </a:xfrm>
              <a:custGeom>
                <a:rect b="b" l="l" r="r" t="t"/>
                <a:pathLst>
                  <a:path extrusionOk="0" h="176" w="18">
                    <a:moveTo>
                      <a:pt x="18" y="0"/>
                    </a:moveTo>
                    <a:lnTo>
                      <a:pt x="1" y="3"/>
                    </a:lnTo>
                    <a:cubicBezTo>
                      <a:pt x="1" y="3"/>
                      <a:pt x="3" y="69"/>
                      <a:pt x="4" y="176"/>
                    </a:cubicBezTo>
                    <a:cubicBezTo>
                      <a:pt x="10" y="117"/>
                      <a:pt x="14" y="58"/>
                      <a:pt x="18" y="0"/>
                    </a:cubicBezTo>
                    <a:close/>
                  </a:path>
                </a:pathLst>
              </a:custGeom>
              <a:solidFill>
                <a:srgbClr val="9B8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
              <p:cNvSpPr/>
              <p:nvPr/>
            </p:nvSpPr>
            <p:spPr>
              <a:xfrm>
                <a:off x="2319523" y="4451875"/>
                <a:ext cx="304437" cy="307544"/>
              </a:xfrm>
              <a:custGeom>
                <a:rect b="b" l="l" r="r" t="t"/>
                <a:pathLst>
                  <a:path extrusionOk="0" h="13858" w="13718">
                    <a:moveTo>
                      <a:pt x="3446" y="0"/>
                    </a:moveTo>
                    <a:cubicBezTo>
                      <a:pt x="3446" y="0"/>
                      <a:pt x="2701" y="2383"/>
                      <a:pt x="1659" y="3053"/>
                    </a:cubicBezTo>
                    <a:cubicBezTo>
                      <a:pt x="617" y="3722"/>
                      <a:pt x="0" y="5663"/>
                      <a:pt x="1564" y="6929"/>
                    </a:cubicBezTo>
                    <a:cubicBezTo>
                      <a:pt x="3127" y="8193"/>
                      <a:pt x="4190" y="10792"/>
                      <a:pt x="6051" y="12505"/>
                    </a:cubicBezTo>
                    <a:cubicBezTo>
                      <a:pt x="7087" y="13458"/>
                      <a:pt x="8838" y="13858"/>
                      <a:pt x="10328" y="13858"/>
                    </a:cubicBezTo>
                    <a:cubicBezTo>
                      <a:pt x="11515" y="13858"/>
                      <a:pt x="12536" y="13604"/>
                      <a:pt x="12899" y="13175"/>
                    </a:cubicBezTo>
                    <a:cubicBezTo>
                      <a:pt x="13717" y="12207"/>
                      <a:pt x="11112" y="11687"/>
                      <a:pt x="9475" y="10124"/>
                    </a:cubicBezTo>
                    <a:cubicBezTo>
                      <a:pt x="7838" y="8560"/>
                      <a:pt x="7538" y="968"/>
                      <a:pt x="7538" y="968"/>
                    </a:cubicBezTo>
                    <a:lnTo>
                      <a:pt x="3446" y="0"/>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
              <p:cNvSpPr/>
              <p:nvPr/>
            </p:nvSpPr>
            <p:spPr>
              <a:xfrm>
                <a:off x="2319523" y="4503360"/>
                <a:ext cx="304415" cy="256035"/>
              </a:xfrm>
              <a:custGeom>
                <a:rect b="b" l="l" r="r" t="t"/>
                <a:pathLst>
                  <a:path extrusionOk="0" h="11537" w="13717">
                    <a:moveTo>
                      <a:pt x="2356" y="0"/>
                    </a:moveTo>
                    <a:cubicBezTo>
                      <a:pt x="2145" y="306"/>
                      <a:pt x="1911" y="569"/>
                      <a:pt x="1659" y="731"/>
                    </a:cubicBezTo>
                    <a:cubicBezTo>
                      <a:pt x="616" y="1402"/>
                      <a:pt x="0" y="3343"/>
                      <a:pt x="1563" y="4608"/>
                    </a:cubicBezTo>
                    <a:cubicBezTo>
                      <a:pt x="3126" y="5873"/>
                      <a:pt x="4189" y="8473"/>
                      <a:pt x="6051" y="10184"/>
                    </a:cubicBezTo>
                    <a:cubicBezTo>
                      <a:pt x="7087" y="11137"/>
                      <a:pt x="8839" y="11537"/>
                      <a:pt x="10329" y="11537"/>
                    </a:cubicBezTo>
                    <a:cubicBezTo>
                      <a:pt x="11515" y="11537"/>
                      <a:pt x="12535" y="11283"/>
                      <a:pt x="12898" y="10854"/>
                    </a:cubicBezTo>
                    <a:cubicBezTo>
                      <a:pt x="13716" y="9885"/>
                      <a:pt x="11112" y="9366"/>
                      <a:pt x="9475" y="7804"/>
                    </a:cubicBezTo>
                    <a:cubicBezTo>
                      <a:pt x="8966" y="7317"/>
                      <a:pt x="8586" y="6248"/>
                      <a:pt x="8304" y="5005"/>
                    </a:cubicBezTo>
                    <a:cubicBezTo>
                      <a:pt x="8041" y="5420"/>
                      <a:pt x="7638" y="5656"/>
                      <a:pt x="7181" y="5656"/>
                    </a:cubicBezTo>
                    <a:cubicBezTo>
                      <a:pt x="6885" y="5656"/>
                      <a:pt x="6566" y="5557"/>
                      <a:pt x="6247" y="5344"/>
                    </a:cubicBezTo>
                    <a:cubicBezTo>
                      <a:pt x="4324" y="3806"/>
                      <a:pt x="3151" y="2261"/>
                      <a:pt x="23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6"/>
              <p:cNvSpPr/>
              <p:nvPr/>
            </p:nvSpPr>
            <p:spPr>
              <a:xfrm>
                <a:off x="2329377" y="4540244"/>
                <a:ext cx="282089" cy="219173"/>
              </a:xfrm>
              <a:custGeom>
                <a:rect b="b" l="l" r="r" t="t"/>
                <a:pathLst>
                  <a:path extrusionOk="0" h="9876" w="12711">
                    <a:moveTo>
                      <a:pt x="423" y="1"/>
                    </a:moveTo>
                    <a:lnTo>
                      <a:pt x="423" y="1"/>
                    </a:lnTo>
                    <a:cubicBezTo>
                      <a:pt x="0" y="878"/>
                      <a:pt x="41" y="2073"/>
                      <a:pt x="1120" y="2947"/>
                    </a:cubicBezTo>
                    <a:cubicBezTo>
                      <a:pt x="2683" y="4211"/>
                      <a:pt x="3745" y="6811"/>
                      <a:pt x="5607" y="8523"/>
                    </a:cubicBezTo>
                    <a:cubicBezTo>
                      <a:pt x="6644" y="9475"/>
                      <a:pt x="8396" y="9875"/>
                      <a:pt x="9886" y="9875"/>
                    </a:cubicBezTo>
                    <a:cubicBezTo>
                      <a:pt x="11072" y="9875"/>
                      <a:pt x="12092" y="9622"/>
                      <a:pt x="12455" y="9193"/>
                    </a:cubicBezTo>
                    <a:cubicBezTo>
                      <a:pt x="12711" y="8891"/>
                      <a:pt x="12631" y="8632"/>
                      <a:pt x="12351" y="8370"/>
                    </a:cubicBezTo>
                    <a:cubicBezTo>
                      <a:pt x="11859" y="8638"/>
                      <a:pt x="11039" y="8790"/>
                      <a:pt x="10121" y="8790"/>
                    </a:cubicBezTo>
                    <a:cubicBezTo>
                      <a:pt x="8635" y="8790"/>
                      <a:pt x="6890" y="8391"/>
                      <a:pt x="5855" y="7439"/>
                    </a:cubicBezTo>
                    <a:cubicBezTo>
                      <a:pt x="3993" y="5728"/>
                      <a:pt x="2931" y="3128"/>
                      <a:pt x="1368" y="1863"/>
                    </a:cubicBezTo>
                    <a:cubicBezTo>
                      <a:pt x="692" y="1315"/>
                      <a:pt x="425" y="643"/>
                      <a:pt x="4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
              <p:cNvSpPr/>
              <p:nvPr/>
            </p:nvSpPr>
            <p:spPr>
              <a:xfrm>
                <a:off x="2207542" y="3273609"/>
                <a:ext cx="184819" cy="295804"/>
              </a:xfrm>
              <a:custGeom>
                <a:rect b="b" l="l" r="r" t="t"/>
                <a:pathLst>
                  <a:path extrusionOk="0" h="13329" w="8328">
                    <a:moveTo>
                      <a:pt x="0" y="0"/>
                    </a:moveTo>
                    <a:cubicBezTo>
                      <a:pt x="0" y="1"/>
                      <a:pt x="1292" y="11678"/>
                      <a:pt x="2725" y="12976"/>
                    </a:cubicBezTo>
                    <a:cubicBezTo>
                      <a:pt x="3178" y="13222"/>
                      <a:pt x="3668" y="13329"/>
                      <a:pt x="4156" y="13329"/>
                    </a:cubicBezTo>
                    <a:cubicBezTo>
                      <a:pt x="6248" y="13329"/>
                      <a:pt x="8328" y="11381"/>
                      <a:pt x="7483" y="10109"/>
                    </a:cubicBezTo>
                    <a:cubicBezTo>
                      <a:pt x="6440" y="8541"/>
                      <a:pt x="3351" y="332"/>
                      <a:pt x="3351" y="332"/>
                    </a:cubicBezTo>
                    <a:lnTo>
                      <a:pt x="0" y="0"/>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
              <p:cNvSpPr/>
              <p:nvPr/>
            </p:nvSpPr>
            <p:spPr>
              <a:xfrm>
                <a:off x="1822375" y="2872620"/>
                <a:ext cx="135951" cy="138748"/>
              </a:xfrm>
              <a:custGeom>
                <a:rect b="b" l="l" r="r" t="t"/>
                <a:pathLst>
                  <a:path extrusionOk="0" h="6252" w="6126">
                    <a:moveTo>
                      <a:pt x="3063" y="1"/>
                    </a:moveTo>
                    <a:cubicBezTo>
                      <a:pt x="1372" y="1"/>
                      <a:pt x="0" y="1399"/>
                      <a:pt x="0" y="3126"/>
                    </a:cubicBezTo>
                    <a:cubicBezTo>
                      <a:pt x="0" y="4852"/>
                      <a:pt x="1372" y="6251"/>
                      <a:pt x="3063" y="6251"/>
                    </a:cubicBezTo>
                    <a:cubicBezTo>
                      <a:pt x="4754" y="6251"/>
                      <a:pt x="6126" y="4852"/>
                      <a:pt x="6126" y="3126"/>
                    </a:cubicBezTo>
                    <a:cubicBezTo>
                      <a:pt x="6126" y="1399"/>
                      <a:pt x="4754" y="1"/>
                      <a:pt x="3063"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
              <p:cNvSpPr/>
              <p:nvPr/>
            </p:nvSpPr>
            <p:spPr>
              <a:xfrm>
                <a:off x="2061984" y="3630480"/>
                <a:ext cx="762690" cy="857496"/>
              </a:xfrm>
              <a:custGeom>
                <a:rect b="b" l="l" r="r" t="t"/>
                <a:pathLst>
                  <a:path extrusionOk="0" h="38639" w="34367">
                    <a:moveTo>
                      <a:pt x="21109" y="0"/>
                    </a:moveTo>
                    <a:cubicBezTo>
                      <a:pt x="14584" y="0"/>
                      <a:pt x="7960" y="733"/>
                      <a:pt x="7960" y="733"/>
                    </a:cubicBezTo>
                    <a:lnTo>
                      <a:pt x="920" y="6655"/>
                    </a:lnTo>
                    <a:lnTo>
                      <a:pt x="970" y="7430"/>
                    </a:lnTo>
                    <a:cubicBezTo>
                      <a:pt x="970" y="7430"/>
                      <a:pt x="1" y="13053"/>
                      <a:pt x="6591" y="13246"/>
                    </a:cubicBezTo>
                    <a:cubicBezTo>
                      <a:pt x="6693" y="13248"/>
                      <a:pt x="6796" y="13250"/>
                      <a:pt x="6901" y="13250"/>
                    </a:cubicBezTo>
                    <a:cubicBezTo>
                      <a:pt x="13566" y="13250"/>
                      <a:pt x="25745" y="7302"/>
                      <a:pt x="25746" y="7302"/>
                    </a:cubicBezTo>
                    <a:lnTo>
                      <a:pt x="25746" y="7302"/>
                    </a:lnTo>
                    <a:lnTo>
                      <a:pt x="19580" y="37670"/>
                    </a:lnTo>
                    <a:lnTo>
                      <a:pt x="25976" y="38639"/>
                    </a:lnTo>
                    <a:cubicBezTo>
                      <a:pt x="25976" y="38639"/>
                      <a:pt x="34366" y="6310"/>
                      <a:pt x="33636" y="3044"/>
                    </a:cubicBezTo>
                    <a:cubicBezTo>
                      <a:pt x="33097" y="628"/>
                      <a:pt x="27145" y="0"/>
                      <a:pt x="211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p:nvPr/>
            </p:nvSpPr>
            <p:spPr>
              <a:xfrm>
                <a:off x="1905840" y="3667363"/>
                <a:ext cx="810093" cy="840008"/>
              </a:xfrm>
              <a:custGeom>
                <a:rect b="b" l="l" r="r" t="t"/>
                <a:pathLst>
                  <a:path extrusionOk="0" h="37851" w="36503">
                    <a:moveTo>
                      <a:pt x="25936" y="0"/>
                    </a:moveTo>
                    <a:cubicBezTo>
                      <a:pt x="19762" y="0"/>
                      <a:pt x="13012" y="609"/>
                      <a:pt x="13012" y="609"/>
                    </a:cubicBezTo>
                    <a:lnTo>
                      <a:pt x="1996" y="5865"/>
                    </a:lnTo>
                    <a:lnTo>
                      <a:pt x="0" y="8664"/>
                    </a:lnTo>
                    <a:cubicBezTo>
                      <a:pt x="0" y="8664"/>
                      <a:pt x="487" y="13709"/>
                      <a:pt x="7077" y="13902"/>
                    </a:cubicBezTo>
                    <a:cubicBezTo>
                      <a:pt x="7193" y="13906"/>
                      <a:pt x="7311" y="13908"/>
                      <a:pt x="7430" y="13908"/>
                    </a:cubicBezTo>
                    <a:cubicBezTo>
                      <a:pt x="14084" y="13908"/>
                      <a:pt x="25578" y="8662"/>
                      <a:pt x="25579" y="8662"/>
                    </a:cubicBezTo>
                    <a:lnTo>
                      <a:pt x="25579" y="8662"/>
                    </a:lnTo>
                    <a:lnTo>
                      <a:pt x="20656" y="36882"/>
                    </a:lnTo>
                    <a:lnTo>
                      <a:pt x="27053" y="37851"/>
                    </a:lnTo>
                    <a:cubicBezTo>
                      <a:pt x="27053" y="37851"/>
                      <a:pt x="36502" y="5187"/>
                      <a:pt x="35920" y="1892"/>
                    </a:cubicBezTo>
                    <a:cubicBezTo>
                      <a:pt x="35658" y="408"/>
                      <a:pt x="30990" y="0"/>
                      <a:pt x="259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1747699" y="2600723"/>
                <a:ext cx="520658" cy="539145"/>
              </a:xfrm>
              <a:custGeom>
                <a:rect b="b" l="l" r="r" t="t"/>
                <a:pathLst>
                  <a:path extrusionOk="0" h="24294" w="23461">
                    <a:moveTo>
                      <a:pt x="10743" y="0"/>
                    </a:moveTo>
                    <a:cubicBezTo>
                      <a:pt x="8084" y="0"/>
                      <a:pt x="5311" y="1494"/>
                      <a:pt x="3365" y="3916"/>
                    </a:cubicBezTo>
                    <a:cubicBezTo>
                      <a:pt x="1161" y="6660"/>
                      <a:pt x="1" y="15707"/>
                      <a:pt x="1006" y="19545"/>
                    </a:cubicBezTo>
                    <a:cubicBezTo>
                      <a:pt x="2128" y="23833"/>
                      <a:pt x="6857" y="24293"/>
                      <a:pt x="8835" y="24293"/>
                    </a:cubicBezTo>
                    <a:cubicBezTo>
                      <a:pt x="9376" y="24293"/>
                      <a:pt x="9712" y="24259"/>
                      <a:pt x="9712" y="24259"/>
                    </a:cubicBezTo>
                    <a:cubicBezTo>
                      <a:pt x="9712" y="24259"/>
                      <a:pt x="10598" y="22561"/>
                      <a:pt x="10825" y="21001"/>
                    </a:cubicBezTo>
                    <a:cubicBezTo>
                      <a:pt x="10054" y="20642"/>
                      <a:pt x="8705" y="19312"/>
                      <a:pt x="7466" y="17353"/>
                    </a:cubicBezTo>
                    <a:cubicBezTo>
                      <a:pt x="5958" y="17237"/>
                      <a:pt x="4251" y="15255"/>
                      <a:pt x="5137" y="13779"/>
                    </a:cubicBezTo>
                    <a:cubicBezTo>
                      <a:pt x="8235" y="13337"/>
                      <a:pt x="15246" y="5294"/>
                      <a:pt x="15247" y="5294"/>
                    </a:cubicBezTo>
                    <a:lnTo>
                      <a:pt x="15247" y="5294"/>
                    </a:lnTo>
                    <a:lnTo>
                      <a:pt x="11513" y="22479"/>
                    </a:lnTo>
                    <a:cubicBezTo>
                      <a:pt x="11513" y="22479"/>
                      <a:pt x="12312" y="22320"/>
                      <a:pt x="13172" y="22320"/>
                    </a:cubicBezTo>
                    <a:cubicBezTo>
                      <a:pt x="14157" y="22320"/>
                      <a:pt x="15221" y="22529"/>
                      <a:pt x="15247" y="23422"/>
                    </a:cubicBezTo>
                    <a:cubicBezTo>
                      <a:pt x="23460" y="20474"/>
                      <a:pt x="19400" y="1945"/>
                      <a:pt x="15247" y="1777"/>
                    </a:cubicBezTo>
                    <a:cubicBezTo>
                      <a:pt x="13927" y="550"/>
                      <a:pt x="12356" y="0"/>
                      <a:pt x="107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2003175" y="2640314"/>
                <a:ext cx="264046" cy="480224"/>
              </a:xfrm>
              <a:custGeom>
                <a:rect b="b" l="l" r="r" t="t"/>
                <a:pathLst>
                  <a:path extrusionOk="0" h="21639" w="11898">
                    <a:moveTo>
                      <a:pt x="3811" y="0"/>
                    </a:moveTo>
                    <a:lnTo>
                      <a:pt x="3811" y="0"/>
                    </a:lnTo>
                    <a:cubicBezTo>
                      <a:pt x="6661" y="5007"/>
                      <a:pt x="7868" y="17146"/>
                      <a:pt x="1354" y="19483"/>
                    </a:cubicBezTo>
                    <a:cubicBezTo>
                      <a:pt x="1338" y="18963"/>
                      <a:pt x="970" y="18675"/>
                      <a:pt x="472" y="18526"/>
                    </a:cubicBezTo>
                    <a:lnTo>
                      <a:pt x="1" y="20695"/>
                    </a:lnTo>
                    <a:cubicBezTo>
                      <a:pt x="1" y="20695"/>
                      <a:pt x="800" y="20536"/>
                      <a:pt x="1659" y="20536"/>
                    </a:cubicBezTo>
                    <a:cubicBezTo>
                      <a:pt x="2645" y="20536"/>
                      <a:pt x="3708" y="20745"/>
                      <a:pt x="3735" y="21638"/>
                    </a:cubicBezTo>
                    <a:cubicBezTo>
                      <a:pt x="11897" y="18709"/>
                      <a:pt x="7936" y="390"/>
                      <a:pt x="38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1675907" y="3079229"/>
                <a:ext cx="641008" cy="821855"/>
              </a:xfrm>
              <a:custGeom>
                <a:rect b="b" l="l" r="r" t="t"/>
                <a:pathLst>
                  <a:path extrusionOk="0" h="37033" w="28884">
                    <a:moveTo>
                      <a:pt x="12482" y="0"/>
                    </a:moveTo>
                    <a:cubicBezTo>
                      <a:pt x="12482" y="0"/>
                      <a:pt x="6494" y="383"/>
                      <a:pt x="3975" y="2225"/>
                    </a:cubicBezTo>
                    <a:cubicBezTo>
                      <a:pt x="1454" y="4066"/>
                      <a:pt x="0" y="12692"/>
                      <a:pt x="0" y="12692"/>
                    </a:cubicBezTo>
                    <a:lnTo>
                      <a:pt x="7321" y="14958"/>
                    </a:lnTo>
                    <a:cubicBezTo>
                      <a:pt x="7321" y="14958"/>
                      <a:pt x="638" y="27045"/>
                      <a:pt x="10824" y="37032"/>
                    </a:cubicBezTo>
                    <a:cubicBezTo>
                      <a:pt x="17414" y="30055"/>
                      <a:pt x="24813" y="26165"/>
                      <a:pt x="28884" y="25196"/>
                    </a:cubicBezTo>
                    <a:cubicBezTo>
                      <a:pt x="25588" y="16085"/>
                      <a:pt x="25610" y="12164"/>
                      <a:pt x="25610" y="12164"/>
                    </a:cubicBezTo>
                    <a:lnTo>
                      <a:pt x="28392" y="11112"/>
                    </a:lnTo>
                    <a:cubicBezTo>
                      <a:pt x="28392" y="11112"/>
                      <a:pt x="26247" y="5582"/>
                      <a:pt x="21950" y="2093"/>
                    </a:cubicBezTo>
                    <a:cubicBezTo>
                      <a:pt x="19966" y="481"/>
                      <a:pt x="16190" y="381"/>
                      <a:pt x="124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p:cNvSpPr/>
              <p:nvPr/>
            </p:nvSpPr>
            <p:spPr>
              <a:xfrm>
                <a:off x="1910633" y="2980674"/>
                <a:ext cx="114824" cy="165645"/>
              </a:xfrm>
              <a:custGeom>
                <a:rect b="b" l="l" r="r" t="t"/>
                <a:pathLst>
                  <a:path extrusionOk="0" h="7464" w="5174">
                    <a:moveTo>
                      <a:pt x="295" y="0"/>
                    </a:moveTo>
                    <a:cubicBezTo>
                      <a:pt x="295" y="0"/>
                      <a:pt x="1" y="4760"/>
                      <a:pt x="105" y="5363"/>
                    </a:cubicBezTo>
                    <a:cubicBezTo>
                      <a:pt x="365" y="6871"/>
                      <a:pt x="2131" y="7464"/>
                      <a:pt x="3523" y="7464"/>
                    </a:cubicBezTo>
                    <a:cubicBezTo>
                      <a:pt x="4297" y="7464"/>
                      <a:pt x="4955" y="7280"/>
                      <a:pt x="5173" y="6969"/>
                    </a:cubicBezTo>
                    <a:lnTo>
                      <a:pt x="5173" y="3310"/>
                    </a:lnTo>
                    <a:lnTo>
                      <a:pt x="295" y="0"/>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6"/>
              <p:cNvSpPr/>
              <p:nvPr/>
            </p:nvSpPr>
            <p:spPr>
              <a:xfrm>
                <a:off x="1861700" y="2677197"/>
                <a:ext cx="287304" cy="409496"/>
              </a:xfrm>
              <a:custGeom>
                <a:rect b="b" l="l" r="r" t="t"/>
                <a:pathLst>
                  <a:path extrusionOk="0" h="18452" w="12946">
                    <a:moveTo>
                      <a:pt x="7667" y="0"/>
                    </a:moveTo>
                    <a:cubicBezTo>
                      <a:pt x="7621" y="0"/>
                      <a:pt x="7574" y="1"/>
                      <a:pt x="7527" y="2"/>
                    </a:cubicBezTo>
                    <a:cubicBezTo>
                      <a:pt x="4354" y="76"/>
                      <a:pt x="1476" y="7382"/>
                      <a:pt x="1476" y="7382"/>
                    </a:cubicBezTo>
                    <a:cubicBezTo>
                      <a:pt x="1476" y="7382"/>
                      <a:pt x="0" y="16828"/>
                      <a:pt x="8265" y="18452"/>
                    </a:cubicBezTo>
                    <a:cubicBezTo>
                      <a:pt x="11648" y="17530"/>
                      <a:pt x="12545" y="14687"/>
                      <a:pt x="12471" y="10850"/>
                    </a:cubicBezTo>
                    <a:cubicBezTo>
                      <a:pt x="12545" y="8268"/>
                      <a:pt x="12945" y="7087"/>
                      <a:pt x="12487" y="4726"/>
                    </a:cubicBezTo>
                    <a:cubicBezTo>
                      <a:pt x="12036" y="2400"/>
                      <a:pt x="10739" y="0"/>
                      <a:pt x="7667"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6"/>
              <p:cNvSpPr/>
              <p:nvPr/>
            </p:nvSpPr>
            <p:spPr>
              <a:xfrm>
                <a:off x="1933624" y="2698435"/>
                <a:ext cx="215378" cy="387370"/>
              </a:xfrm>
              <a:custGeom>
                <a:rect b="b" l="l" r="r" t="t"/>
                <a:pathLst>
                  <a:path extrusionOk="0" h="17455" w="9705">
                    <a:moveTo>
                      <a:pt x="7181" y="0"/>
                    </a:moveTo>
                    <a:cubicBezTo>
                      <a:pt x="7176" y="0"/>
                      <a:pt x="7171" y="0"/>
                      <a:pt x="7166" y="0"/>
                    </a:cubicBezTo>
                    <a:cubicBezTo>
                      <a:pt x="3992" y="74"/>
                      <a:pt x="1115" y="7380"/>
                      <a:pt x="1115" y="7380"/>
                    </a:cubicBezTo>
                    <a:cubicBezTo>
                      <a:pt x="1115" y="7380"/>
                      <a:pt x="1" y="14525"/>
                      <a:pt x="5150" y="17454"/>
                    </a:cubicBezTo>
                    <a:cubicBezTo>
                      <a:pt x="8426" y="16494"/>
                      <a:pt x="9303" y="13680"/>
                      <a:pt x="9230" y="9893"/>
                    </a:cubicBezTo>
                    <a:cubicBezTo>
                      <a:pt x="9304" y="7311"/>
                      <a:pt x="9704" y="6130"/>
                      <a:pt x="9246" y="3769"/>
                    </a:cubicBezTo>
                    <a:cubicBezTo>
                      <a:pt x="8971" y="2353"/>
                      <a:pt x="8380" y="916"/>
                      <a:pt x="7270" y="3"/>
                    </a:cubicBezTo>
                    <a:cubicBezTo>
                      <a:pt x="7239" y="3"/>
                      <a:pt x="7211" y="0"/>
                      <a:pt x="7181"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p:nvPr/>
            </p:nvSpPr>
            <p:spPr>
              <a:xfrm>
                <a:off x="1828634" y="2667410"/>
                <a:ext cx="328072" cy="257144"/>
              </a:xfrm>
              <a:custGeom>
                <a:rect b="b" l="l" r="r" t="t"/>
                <a:pathLst>
                  <a:path extrusionOk="0" h="11587" w="14783">
                    <a:moveTo>
                      <a:pt x="9799" y="0"/>
                    </a:moveTo>
                    <a:cubicBezTo>
                      <a:pt x="8715" y="0"/>
                      <a:pt x="7548" y="222"/>
                      <a:pt x="6482" y="649"/>
                    </a:cubicBezTo>
                    <a:cubicBezTo>
                      <a:pt x="3898" y="1682"/>
                      <a:pt x="0" y="7354"/>
                      <a:pt x="530" y="11586"/>
                    </a:cubicBezTo>
                    <a:cubicBezTo>
                      <a:pt x="6360" y="10406"/>
                      <a:pt x="14121" y="6263"/>
                      <a:pt x="14121" y="6263"/>
                    </a:cubicBezTo>
                    <a:cubicBezTo>
                      <a:pt x="14783" y="4939"/>
                      <a:pt x="14309" y="2678"/>
                      <a:pt x="13393" y="1398"/>
                    </a:cubicBezTo>
                    <a:cubicBezTo>
                      <a:pt x="12713" y="449"/>
                      <a:pt x="11340" y="0"/>
                      <a:pt x="97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6"/>
              <p:cNvSpPr/>
              <p:nvPr/>
            </p:nvSpPr>
            <p:spPr>
              <a:xfrm>
                <a:off x="2153704" y="3352391"/>
                <a:ext cx="220016" cy="158832"/>
              </a:xfrm>
              <a:custGeom>
                <a:rect b="b" l="l" r="r" t="t"/>
                <a:pathLst>
                  <a:path extrusionOk="0" h="7157" w="9914">
                    <a:moveTo>
                      <a:pt x="4534" y="1"/>
                    </a:moveTo>
                    <a:cubicBezTo>
                      <a:pt x="3816" y="1"/>
                      <a:pt x="3754" y="348"/>
                      <a:pt x="3500" y="633"/>
                    </a:cubicBezTo>
                    <a:cubicBezTo>
                      <a:pt x="3152" y="1025"/>
                      <a:pt x="756" y="4947"/>
                      <a:pt x="756" y="4947"/>
                    </a:cubicBezTo>
                    <a:cubicBezTo>
                      <a:pt x="756" y="4947"/>
                      <a:pt x="1" y="6560"/>
                      <a:pt x="756" y="6995"/>
                    </a:cubicBezTo>
                    <a:cubicBezTo>
                      <a:pt x="962" y="7114"/>
                      <a:pt x="1418" y="7157"/>
                      <a:pt x="1973" y="7157"/>
                    </a:cubicBezTo>
                    <a:cubicBezTo>
                      <a:pt x="3454" y="7157"/>
                      <a:pt x="5637" y="6849"/>
                      <a:pt x="5637" y="6849"/>
                    </a:cubicBezTo>
                    <a:cubicBezTo>
                      <a:pt x="5637" y="6849"/>
                      <a:pt x="7060" y="5368"/>
                      <a:pt x="7786" y="4526"/>
                    </a:cubicBezTo>
                    <a:cubicBezTo>
                      <a:pt x="8512" y="3684"/>
                      <a:pt x="9913" y="2038"/>
                      <a:pt x="9884" y="1820"/>
                    </a:cubicBezTo>
                    <a:cubicBezTo>
                      <a:pt x="9830" y="1435"/>
                      <a:pt x="7495" y="604"/>
                      <a:pt x="5665" y="169"/>
                    </a:cubicBezTo>
                    <a:cubicBezTo>
                      <a:pt x="5166" y="50"/>
                      <a:pt x="4804" y="1"/>
                      <a:pt x="45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p:nvPr/>
            </p:nvSpPr>
            <p:spPr>
              <a:xfrm>
                <a:off x="2153859" y="3352391"/>
                <a:ext cx="221437" cy="155126"/>
              </a:xfrm>
              <a:custGeom>
                <a:rect b="b" l="l" r="r" t="t"/>
                <a:pathLst>
                  <a:path extrusionOk="0" h="6990" w="9978">
                    <a:moveTo>
                      <a:pt x="4527" y="1"/>
                    </a:moveTo>
                    <a:cubicBezTo>
                      <a:pt x="3809" y="1"/>
                      <a:pt x="3747" y="348"/>
                      <a:pt x="3493" y="633"/>
                    </a:cubicBezTo>
                    <a:cubicBezTo>
                      <a:pt x="3145" y="1025"/>
                      <a:pt x="749" y="4947"/>
                      <a:pt x="749" y="4947"/>
                    </a:cubicBezTo>
                    <a:cubicBezTo>
                      <a:pt x="749" y="4947"/>
                      <a:pt x="0" y="6547"/>
                      <a:pt x="741" y="6990"/>
                    </a:cubicBezTo>
                    <a:cubicBezTo>
                      <a:pt x="734" y="6378"/>
                      <a:pt x="1075" y="5644"/>
                      <a:pt x="1075" y="5644"/>
                    </a:cubicBezTo>
                    <a:cubicBezTo>
                      <a:pt x="1075" y="5644"/>
                      <a:pt x="3473" y="1723"/>
                      <a:pt x="3821" y="1330"/>
                    </a:cubicBezTo>
                    <a:cubicBezTo>
                      <a:pt x="4074" y="1045"/>
                      <a:pt x="4136" y="698"/>
                      <a:pt x="4855" y="698"/>
                    </a:cubicBezTo>
                    <a:cubicBezTo>
                      <a:pt x="5125" y="698"/>
                      <a:pt x="5486" y="747"/>
                      <a:pt x="5984" y="865"/>
                    </a:cubicBezTo>
                    <a:cubicBezTo>
                      <a:pt x="7354" y="1192"/>
                      <a:pt x="9065" y="1518"/>
                      <a:pt x="9877" y="1820"/>
                    </a:cubicBezTo>
                    <a:cubicBezTo>
                      <a:pt x="9978" y="1638"/>
                      <a:pt x="9753" y="1326"/>
                      <a:pt x="9708" y="1259"/>
                    </a:cubicBezTo>
                    <a:cubicBezTo>
                      <a:pt x="9447" y="867"/>
                      <a:pt x="7488" y="604"/>
                      <a:pt x="5658" y="169"/>
                    </a:cubicBezTo>
                    <a:cubicBezTo>
                      <a:pt x="5159" y="50"/>
                      <a:pt x="4797" y="1"/>
                      <a:pt x="4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
              <p:cNvSpPr/>
              <p:nvPr/>
            </p:nvSpPr>
            <p:spPr>
              <a:xfrm>
                <a:off x="1640666" y="3370034"/>
                <a:ext cx="647799" cy="376185"/>
              </a:xfrm>
              <a:custGeom>
                <a:rect b="b" l="l" r="r" t="t"/>
                <a:pathLst>
                  <a:path extrusionOk="0" h="16951" w="29190">
                    <a:moveTo>
                      <a:pt x="2919" y="1"/>
                    </a:moveTo>
                    <a:cubicBezTo>
                      <a:pt x="2919" y="1"/>
                      <a:pt x="1" y="11951"/>
                      <a:pt x="693" y="15785"/>
                    </a:cubicBezTo>
                    <a:cubicBezTo>
                      <a:pt x="842" y="16609"/>
                      <a:pt x="1799" y="16950"/>
                      <a:pt x="3248" y="16950"/>
                    </a:cubicBezTo>
                    <a:cubicBezTo>
                      <a:pt x="8541" y="16950"/>
                      <a:pt x="20406" y="12398"/>
                      <a:pt x="23464" y="10208"/>
                    </a:cubicBezTo>
                    <a:cubicBezTo>
                      <a:pt x="27010" y="9512"/>
                      <a:pt x="29098" y="7856"/>
                      <a:pt x="29190" y="5597"/>
                    </a:cubicBezTo>
                    <a:lnTo>
                      <a:pt x="29190" y="5597"/>
                    </a:lnTo>
                    <a:cubicBezTo>
                      <a:pt x="28296" y="5619"/>
                      <a:pt x="27538" y="5634"/>
                      <a:pt x="26902" y="5634"/>
                    </a:cubicBezTo>
                    <a:cubicBezTo>
                      <a:pt x="24995" y="5634"/>
                      <a:pt x="24179" y="5500"/>
                      <a:pt x="24048" y="5016"/>
                    </a:cubicBezTo>
                    <a:cubicBezTo>
                      <a:pt x="23873" y="4370"/>
                      <a:pt x="24483" y="3411"/>
                      <a:pt x="24048" y="3324"/>
                    </a:cubicBezTo>
                    <a:cubicBezTo>
                      <a:pt x="24041" y="3322"/>
                      <a:pt x="24033" y="3322"/>
                      <a:pt x="24025" y="3322"/>
                    </a:cubicBezTo>
                    <a:cubicBezTo>
                      <a:pt x="23563" y="3322"/>
                      <a:pt x="22116" y="5783"/>
                      <a:pt x="21259" y="6897"/>
                    </a:cubicBezTo>
                    <a:cubicBezTo>
                      <a:pt x="20387" y="8029"/>
                      <a:pt x="14810" y="9947"/>
                      <a:pt x="11760" y="10382"/>
                    </a:cubicBezTo>
                    <a:cubicBezTo>
                      <a:pt x="10956" y="10497"/>
                      <a:pt x="10241" y="10539"/>
                      <a:pt x="9625" y="10539"/>
                    </a:cubicBezTo>
                    <a:cubicBezTo>
                      <a:pt x="7903" y="10539"/>
                      <a:pt x="6948" y="10209"/>
                      <a:pt x="6948" y="10209"/>
                    </a:cubicBezTo>
                    <a:lnTo>
                      <a:pt x="8908" y="1854"/>
                    </a:lnTo>
                    <a:lnTo>
                      <a:pt x="2919" y="1"/>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
              <p:cNvSpPr/>
              <p:nvPr/>
            </p:nvSpPr>
            <p:spPr>
              <a:xfrm>
                <a:off x="2248131" y="3396642"/>
                <a:ext cx="112161" cy="102241"/>
              </a:xfrm>
              <a:custGeom>
                <a:rect b="b" l="l" r="r" t="t"/>
                <a:pathLst>
                  <a:path extrusionOk="0" h="4607" w="5054">
                    <a:moveTo>
                      <a:pt x="2766" y="1"/>
                    </a:moveTo>
                    <a:cubicBezTo>
                      <a:pt x="2599" y="1"/>
                      <a:pt x="2512" y="78"/>
                      <a:pt x="2474" y="136"/>
                    </a:cubicBezTo>
                    <a:cubicBezTo>
                      <a:pt x="2398" y="251"/>
                      <a:pt x="2514" y="600"/>
                      <a:pt x="2964" y="992"/>
                    </a:cubicBezTo>
                    <a:cubicBezTo>
                      <a:pt x="3413" y="1385"/>
                      <a:pt x="3748" y="2067"/>
                      <a:pt x="3748" y="2067"/>
                    </a:cubicBezTo>
                    <a:cubicBezTo>
                      <a:pt x="3748" y="2067"/>
                      <a:pt x="2774" y="1006"/>
                      <a:pt x="2194" y="847"/>
                    </a:cubicBezTo>
                    <a:cubicBezTo>
                      <a:pt x="2068" y="813"/>
                      <a:pt x="1950" y="797"/>
                      <a:pt x="1842" y="797"/>
                    </a:cubicBezTo>
                    <a:cubicBezTo>
                      <a:pt x="1455" y="797"/>
                      <a:pt x="1221" y="1000"/>
                      <a:pt x="1361" y="1239"/>
                    </a:cubicBezTo>
                    <a:cubicBezTo>
                      <a:pt x="1540" y="1544"/>
                      <a:pt x="2412" y="1863"/>
                      <a:pt x="2717" y="2226"/>
                    </a:cubicBezTo>
                    <a:cubicBezTo>
                      <a:pt x="3021" y="2590"/>
                      <a:pt x="3153" y="2908"/>
                      <a:pt x="3153" y="2908"/>
                    </a:cubicBezTo>
                    <a:cubicBezTo>
                      <a:pt x="3153" y="2908"/>
                      <a:pt x="1874" y="2168"/>
                      <a:pt x="1149" y="2038"/>
                    </a:cubicBezTo>
                    <a:cubicBezTo>
                      <a:pt x="1071" y="2024"/>
                      <a:pt x="1000" y="2017"/>
                      <a:pt x="935" y="2017"/>
                    </a:cubicBezTo>
                    <a:cubicBezTo>
                      <a:pt x="387" y="2017"/>
                      <a:pt x="275" y="2470"/>
                      <a:pt x="742" y="2677"/>
                    </a:cubicBezTo>
                    <a:cubicBezTo>
                      <a:pt x="1264" y="2908"/>
                      <a:pt x="2063" y="3345"/>
                      <a:pt x="2223" y="3562"/>
                    </a:cubicBezTo>
                    <a:cubicBezTo>
                      <a:pt x="1804" y="3553"/>
                      <a:pt x="1180" y="3469"/>
                      <a:pt x="734" y="3469"/>
                    </a:cubicBezTo>
                    <a:cubicBezTo>
                      <a:pt x="499" y="3469"/>
                      <a:pt x="313" y="3492"/>
                      <a:pt x="233" y="3562"/>
                    </a:cubicBezTo>
                    <a:cubicBezTo>
                      <a:pt x="1" y="3767"/>
                      <a:pt x="263" y="4260"/>
                      <a:pt x="2034" y="4565"/>
                    </a:cubicBezTo>
                    <a:cubicBezTo>
                      <a:pt x="2203" y="4594"/>
                      <a:pt x="2366" y="4607"/>
                      <a:pt x="2525" y="4607"/>
                    </a:cubicBezTo>
                    <a:cubicBezTo>
                      <a:pt x="4032" y="4607"/>
                      <a:pt x="5053" y="3419"/>
                      <a:pt x="5053" y="3419"/>
                    </a:cubicBezTo>
                    <a:cubicBezTo>
                      <a:pt x="5053" y="3419"/>
                      <a:pt x="4853" y="1283"/>
                      <a:pt x="3564" y="351"/>
                    </a:cubicBezTo>
                    <a:cubicBezTo>
                      <a:pt x="3193" y="82"/>
                      <a:pt x="2938" y="1"/>
                      <a:pt x="2766"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p:nvPr/>
            </p:nvSpPr>
            <p:spPr>
              <a:xfrm>
                <a:off x="3320477" y="3674819"/>
                <a:ext cx="122103" cy="116045"/>
              </a:xfrm>
              <a:custGeom>
                <a:rect b="b" l="l" r="r" t="t"/>
                <a:pathLst>
                  <a:path extrusionOk="0" h="5229" w="5502">
                    <a:moveTo>
                      <a:pt x="3652" y="1"/>
                    </a:moveTo>
                    <a:lnTo>
                      <a:pt x="0" y="1892"/>
                    </a:lnTo>
                    <a:lnTo>
                      <a:pt x="1892" y="5229"/>
                    </a:lnTo>
                    <a:lnTo>
                      <a:pt x="5501" y="3258"/>
                    </a:lnTo>
                    <a:lnTo>
                      <a:pt x="3652" y="1"/>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3146580" y="3724374"/>
                <a:ext cx="377827" cy="224055"/>
              </a:xfrm>
              <a:custGeom>
                <a:rect b="b" l="l" r="r" t="t"/>
                <a:pathLst>
                  <a:path extrusionOk="0" h="10096" w="17025">
                    <a:moveTo>
                      <a:pt x="13277" y="1"/>
                    </a:moveTo>
                    <a:cubicBezTo>
                      <a:pt x="12780" y="1039"/>
                      <a:pt x="9274" y="2827"/>
                      <a:pt x="9274" y="2827"/>
                    </a:cubicBezTo>
                    <a:cubicBezTo>
                      <a:pt x="9274" y="2827"/>
                      <a:pt x="9191" y="4847"/>
                      <a:pt x="7477" y="5824"/>
                    </a:cubicBezTo>
                    <a:cubicBezTo>
                      <a:pt x="5762" y="6802"/>
                      <a:pt x="1998" y="5688"/>
                      <a:pt x="1061" y="7380"/>
                    </a:cubicBezTo>
                    <a:cubicBezTo>
                      <a:pt x="1" y="9297"/>
                      <a:pt x="4042" y="10095"/>
                      <a:pt x="6968" y="10095"/>
                    </a:cubicBezTo>
                    <a:cubicBezTo>
                      <a:pt x="7882" y="10095"/>
                      <a:pt x="8688" y="10017"/>
                      <a:pt x="9195" y="9871"/>
                    </a:cubicBezTo>
                    <a:cubicBezTo>
                      <a:pt x="11323" y="9256"/>
                      <a:pt x="16222" y="6845"/>
                      <a:pt x="16624" y="5934"/>
                    </a:cubicBezTo>
                    <a:cubicBezTo>
                      <a:pt x="17024" y="5023"/>
                      <a:pt x="16137" y="3927"/>
                      <a:pt x="15333" y="3123"/>
                    </a:cubicBezTo>
                    <a:cubicBezTo>
                      <a:pt x="14530" y="2320"/>
                      <a:pt x="13277" y="1"/>
                      <a:pt x="132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3149154" y="3820843"/>
                <a:ext cx="371236" cy="127540"/>
              </a:xfrm>
              <a:custGeom>
                <a:rect b="b" l="l" r="r" t="t"/>
                <a:pathLst>
                  <a:path extrusionOk="0" h="5747" w="16728">
                    <a:moveTo>
                      <a:pt x="16229" y="0"/>
                    </a:moveTo>
                    <a:cubicBezTo>
                      <a:pt x="16214" y="65"/>
                      <a:pt x="16192" y="131"/>
                      <a:pt x="16165" y="193"/>
                    </a:cubicBezTo>
                    <a:cubicBezTo>
                      <a:pt x="15764" y="1106"/>
                      <a:pt x="10865" y="3516"/>
                      <a:pt x="8737" y="4130"/>
                    </a:cubicBezTo>
                    <a:cubicBezTo>
                      <a:pt x="8231" y="4276"/>
                      <a:pt x="7428" y="4354"/>
                      <a:pt x="6515" y="4354"/>
                    </a:cubicBezTo>
                    <a:cubicBezTo>
                      <a:pt x="4499" y="4354"/>
                      <a:pt x="1952" y="3974"/>
                      <a:pt x="910" y="3110"/>
                    </a:cubicBezTo>
                    <a:lnTo>
                      <a:pt x="910" y="3110"/>
                    </a:lnTo>
                    <a:cubicBezTo>
                      <a:pt x="0" y="4970"/>
                      <a:pt x="3971" y="5747"/>
                      <a:pt x="6855" y="5747"/>
                    </a:cubicBezTo>
                    <a:cubicBezTo>
                      <a:pt x="7768" y="5747"/>
                      <a:pt x="8573" y="5669"/>
                      <a:pt x="9079" y="5523"/>
                    </a:cubicBezTo>
                    <a:cubicBezTo>
                      <a:pt x="11207" y="4909"/>
                      <a:pt x="16106" y="2499"/>
                      <a:pt x="16508" y="1586"/>
                    </a:cubicBezTo>
                    <a:cubicBezTo>
                      <a:pt x="16728" y="1087"/>
                      <a:pt x="16559" y="532"/>
                      <a:pt x="162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2893412" y="2854312"/>
                <a:ext cx="644182" cy="892538"/>
              </a:xfrm>
              <a:custGeom>
                <a:rect b="b" l="l" r="r" t="t"/>
                <a:pathLst>
                  <a:path extrusionOk="0" h="40218" w="29027">
                    <a:moveTo>
                      <a:pt x="6430" y="0"/>
                    </a:moveTo>
                    <a:cubicBezTo>
                      <a:pt x="5762" y="0"/>
                      <a:pt x="5130" y="100"/>
                      <a:pt x="4544" y="314"/>
                    </a:cubicBezTo>
                    <a:cubicBezTo>
                      <a:pt x="3342" y="754"/>
                      <a:pt x="1" y="10133"/>
                      <a:pt x="1448" y="13924"/>
                    </a:cubicBezTo>
                    <a:cubicBezTo>
                      <a:pt x="5244" y="23870"/>
                      <a:pt x="19395" y="40218"/>
                      <a:pt x="19395" y="40218"/>
                    </a:cubicBezTo>
                    <a:lnTo>
                      <a:pt x="23812" y="37965"/>
                    </a:lnTo>
                    <a:cubicBezTo>
                      <a:pt x="23812" y="37965"/>
                      <a:pt x="15222" y="14728"/>
                      <a:pt x="9950" y="12456"/>
                    </a:cubicBezTo>
                    <a:lnTo>
                      <a:pt x="9950" y="12456"/>
                    </a:lnTo>
                    <a:cubicBezTo>
                      <a:pt x="11953" y="12790"/>
                      <a:pt x="20864" y="16542"/>
                      <a:pt x="26108" y="16542"/>
                    </a:cubicBezTo>
                    <a:cubicBezTo>
                      <a:pt x="27321" y="16542"/>
                      <a:pt x="28337" y="16341"/>
                      <a:pt x="29026" y="15852"/>
                    </a:cubicBezTo>
                    <a:cubicBezTo>
                      <a:pt x="29026" y="15852"/>
                      <a:pt x="14860" y="0"/>
                      <a:pt x="64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3025189" y="3756553"/>
                <a:ext cx="106790" cy="91455"/>
              </a:xfrm>
              <a:custGeom>
                <a:rect b="b" l="l" r="r" t="t"/>
                <a:pathLst>
                  <a:path extrusionOk="0" h="4121" w="4812">
                    <a:moveTo>
                      <a:pt x="4387" y="0"/>
                    </a:moveTo>
                    <a:lnTo>
                      <a:pt x="1" y="1542"/>
                    </a:lnTo>
                    <a:lnTo>
                      <a:pt x="719" y="4120"/>
                    </a:lnTo>
                    <a:lnTo>
                      <a:pt x="4812" y="3721"/>
                    </a:lnTo>
                    <a:lnTo>
                      <a:pt x="4387" y="0"/>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2790396" y="2890663"/>
                <a:ext cx="1234125" cy="910580"/>
              </a:xfrm>
              <a:custGeom>
                <a:rect b="b" l="l" r="r" t="t"/>
                <a:pathLst>
                  <a:path extrusionOk="0" h="41031" w="55610">
                    <a:moveTo>
                      <a:pt x="6173" y="0"/>
                    </a:moveTo>
                    <a:cubicBezTo>
                      <a:pt x="5860" y="0"/>
                      <a:pt x="5561" y="42"/>
                      <a:pt x="5279" y="130"/>
                    </a:cubicBezTo>
                    <a:cubicBezTo>
                      <a:pt x="1386" y="1349"/>
                      <a:pt x="0" y="6185"/>
                      <a:pt x="344" y="10228"/>
                    </a:cubicBezTo>
                    <a:cubicBezTo>
                      <a:pt x="1244" y="20835"/>
                      <a:pt x="10335" y="41030"/>
                      <a:pt x="10335" y="41030"/>
                    </a:cubicBezTo>
                    <a:lnTo>
                      <a:pt x="15243" y="39434"/>
                    </a:lnTo>
                    <a:cubicBezTo>
                      <a:pt x="15243" y="39434"/>
                      <a:pt x="13408" y="16325"/>
                      <a:pt x="8968" y="12685"/>
                    </a:cubicBezTo>
                    <a:lnTo>
                      <a:pt x="8968" y="12685"/>
                    </a:lnTo>
                    <a:cubicBezTo>
                      <a:pt x="13882" y="15026"/>
                      <a:pt x="25772" y="31014"/>
                      <a:pt x="39551" y="31014"/>
                    </a:cubicBezTo>
                    <a:cubicBezTo>
                      <a:pt x="40883" y="31014"/>
                      <a:pt x="42232" y="30865"/>
                      <a:pt x="43595" y="30539"/>
                    </a:cubicBezTo>
                    <a:cubicBezTo>
                      <a:pt x="55610" y="27668"/>
                      <a:pt x="49976" y="13162"/>
                      <a:pt x="49976" y="13162"/>
                    </a:cubicBezTo>
                    <a:cubicBezTo>
                      <a:pt x="49976" y="13162"/>
                      <a:pt x="41802" y="10255"/>
                      <a:pt x="36401" y="10255"/>
                    </a:cubicBezTo>
                    <a:cubicBezTo>
                      <a:pt x="34616" y="10255"/>
                      <a:pt x="33133" y="10573"/>
                      <a:pt x="32349" y="11419"/>
                    </a:cubicBezTo>
                    <a:cubicBezTo>
                      <a:pt x="31512" y="12324"/>
                      <a:pt x="30762" y="12688"/>
                      <a:pt x="29999" y="12688"/>
                    </a:cubicBezTo>
                    <a:cubicBezTo>
                      <a:pt x="27889" y="12688"/>
                      <a:pt x="25676" y="9904"/>
                      <a:pt x="21232" y="8060"/>
                    </a:cubicBezTo>
                    <a:cubicBezTo>
                      <a:pt x="15654" y="5747"/>
                      <a:pt x="9870" y="0"/>
                      <a:pt x="6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
              <p:cNvSpPr/>
              <p:nvPr/>
            </p:nvSpPr>
            <p:spPr>
              <a:xfrm>
                <a:off x="2765874" y="3817692"/>
                <a:ext cx="406611" cy="166710"/>
              </a:xfrm>
              <a:custGeom>
                <a:rect b="b" l="l" r="r" t="t"/>
                <a:pathLst>
                  <a:path extrusionOk="0" h="7512" w="18322">
                    <a:moveTo>
                      <a:pt x="16843" y="1"/>
                    </a:moveTo>
                    <a:cubicBezTo>
                      <a:pt x="15979" y="761"/>
                      <a:pt x="12053" y="1031"/>
                      <a:pt x="12053" y="1031"/>
                    </a:cubicBezTo>
                    <a:cubicBezTo>
                      <a:pt x="12053" y="1031"/>
                      <a:pt x="10203" y="2792"/>
                      <a:pt x="8242" y="3020"/>
                    </a:cubicBezTo>
                    <a:cubicBezTo>
                      <a:pt x="6281" y="3248"/>
                      <a:pt x="3264" y="3266"/>
                      <a:pt x="1633" y="4309"/>
                    </a:cubicBezTo>
                    <a:cubicBezTo>
                      <a:pt x="1" y="5351"/>
                      <a:pt x="1719" y="7130"/>
                      <a:pt x="3915" y="7399"/>
                    </a:cubicBezTo>
                    <a:cubicBezTo>
                      <a:pt x="4527" y="7474"/>
                      <a:pt x="5804" y="7512"/>
                      <a:pt x="7342" y="7512"/>
                    </a:cubicBezTo>
                    <a:cubicBezTo>
                      <a:pt x="11327" y="7512"/>
                      <a:pt x="17071" y="7262"/>
                      <a:pt x="17595" y="6770"/>
                    </a:cubicBezTo>
                    <a:cubicBezTo>
                      <a:pt x="18322" y="6089"/>
                      <a:pt x="17934" y="4733"/>
                      <a:pt x="17510" y="3679"/>
                    </a:cubicBezTo>
                    <a:cubicBezTo>
                      <a:pt x="17087" y="2624"/>
                      <a:pt x="16843" y="1"/>
                      <a:pt x="168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a:off x="2771910" y="3918977"/>
                <a:ext cx="394472" cy="65446"/>
              </a:xfrm>
              <a:custGeom>
                <a:rect b="b" l="l" r="r" t="t"/>
                <a:pathLst>
                  <a:path extrusionOk="0" h="2949" w="17775">
                    <a:moveTo>
                      <a:pt x="1042" y="1"/>
                    </a:moveTo>
                    <a:lnTo>
                      <a:pt x="1042" y="1"/>
                    </a:lnTo>
                    <a:cubicBezTo>
                      <a:pt x="1" y="1055"/>
                      <a:pt x="1618" y="2587"/>
                      <a:pt x="3643" y="2837"/>
                    </a:cubicBezTo>
                    <a:cubicBezTo>
                      <a:pt x="4255" y="2911"/>
                      <a:pt x="5531" y="2949"/>
                      <a:pt x="7069" y="2949"/>
                    </a:cubicBezTo>
                    <a:cubicBezTo>
                      <a:pt x="11054" y="2949"/>
                      <a:pt x="16799" y="2699"/>
                      <a:pt x="17323" y="2206"/>
                    </a:cubicBezTo>
                    <a:cubicBezTo>
                      <a:pt x="17697" y="1857"/>
                      <a:pt x="17774" y="1329"/>
                      <a:pt x="17706" y="756"/>
                    </a:cubicBezTo>
                    <a:lnTo>
                      <a:pt x="17706" y="756"/>
                    </a:lnTo>
                    <a:cubicBezTo>
                      <a:pt x="17656" y="836"/>
                      <a:pt x="17595" y="910"/>
                      <a:pt x="17526" y="977"/>
                    </a:cubicBezTo>
                    <a:cubicBezTo>
                      <a:pt x="17002" y="1468"/>
                      <a:pt x="11260" y="1718"/>
                      <a:pt x="7276" y="1718"/>
                    </a:cubicBezTo>
                    <a:cubicBezTo>
                      <a:pt x="5736" y="1718"/>
                      <a:pt x="4459" y="1681"/>
                      <a:pt x="3846" y="1606"/>
                    </a:cubicBezTo>
                    <a:cubicBezTo>
                      <a:pt x="2543" y="1445"/>
                      <a:pt x="1408" y="754"/>
                      <a:pt x="10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
              <p:cNvSpPr/>
              <p:nvPr/>
            </p:nvSpPr>
            <p:spPr>
              <a:xfrm>
                <a:off x="2991745" y="2240923"/>
                <a:ext cx="250176" cy="370437"/>
              </a:xfrm>
              <a:custGeom>
                <a:rect b="b" l="l" r="r" t="t"/>
                <a:pathLst>
                  <a:path extrusionOk="0" h="16692" w="11273">
                    <a:moveTo>
                      <a:pt x="1290" y="0"/>
                    </a:moveTo>
                    <a:cubicBezTo>
                      <a:pt x="1071" y="0"/>
                      <a:pt x="888" y="38"/>
                      <a:pt x="748" y="112"/>
                    </a:cubicBezTo>
                    <a:cubicBezTo>
                      <a:pt x="1" y="511"/>
                      <a:pt x="1316" y="13582"/>
                      <a:pt x="3325" y="14971"/>
                    </a:cubicBezTo>
                    <a:cubicBezTo>
                      <a:pt x="3325" y="14971"/>
                      <a:pt x="3612" y="14900"/>
                      <a:pt x="4044" y="14900"/>
                    </a:cubicBezTo>
                    <a:cubicBezTo>
                      <a:pt x="4872" y="14900"/>
                      <a:pt x="6231" y="15162"/>
                      <a:pt x="7113" y="16691"/>
                    </a:cubicBezTo>
                    <a:cubicBezTo>
                      <a:pt x="9079" y="15389"/>
                      <a:pt x="11272" y="10560"/>
                      <a:pt x="11272" y="10560"/>
                    </a:cubicBezTo>
                    <a:cubicBezTo>
                      <a:pt x="11272" y="10560"/>
                      <a:pt x="7357" y="5892"/>
                      <a:pt x="5506" y="2366"/>
                    </a:cubicBezTo>
                    <a:cubicBezTo>
                      <a:pt x="3892" y="730"/>
                      <a:pt x="2249" y="0"/>
                      <a:pt x="1290"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2771910" y="2177143"/>
                <a:ext cx="326829" cy="475852"/>
              </a:xfrm>
              <a:custGeom>
                <a:rect b="b" l="l" r="r" t="t"/>
                <a:pathLst>
                  <a:path extrusionOk="0" h="21442" w="14727">
                    <a:moveTo>
                      <a:pt x="7825" y="0"/>
                    </a:moveTo>
                    <a:cubicBezTo>
                      <a:pt x="7613" y="0"/>
                      <a:pt x="7378" y="20"/>
                      <a:pt x="7115" y="62"/>
                    </a:cubicBezTo>
                    <a:cubicBezTo>
                      <a:pt x="3254" y="682"/>
                      <a:pt x="1" y="4770"/>
                      <a:pt x="594" y="8241"/>
                    </a:cubicBezTo>
                    <a:cubicBezTo>
                      <a:pt x="594" y="8241"/>
                      <a:pt x="1514" y="13314"/>
                      <a:pt x="2383" y="13394"/>
                    </a:cubicBezTo>
                    <a:cubicBezTo>
                      <a:pt x="3251" y="13476"/>
                      <a:pt x="2960" y="14693"/>
                      <a:pt x="2918" y="15551"/>
                    </a:cubicBezTo>
                    <a:cubicBezTo>
                      <a:pt x="2878" y="16408"/>
                      <a:pt x="2809" y="17331"/>
                      <a:pt x="3248" y="17617"/>
                    </a:cubicBezTo>
                    <a:cubicBezTo>
                      <a:pt x="3348" y="17683"/>
                      <a:pt x="3492" y="17708"/>
                      <a:pt x="3654" y="17708"/>
                    </a:cubicBezTo>
                    <a:cubicBezTo>
                      <a:pt x="4199" y="17708"/>
                      <a:pt x="4952" y="17420"/>
                      <a:pt x="4952" y="17420"/>
                    </a:cubicBezTo>
                    <a:cubicBezTo>
                      <a:pt x="4952" y="17420"/>
                      <a:pt x="5407" y="18057"/>
                      <a:pt x="5380" y="18290"/>
                    </a:cubicBezTo>
                    <a:cubicBezTo>
                      <a:pt x="5434" y="18429"/>
                      <a:pt x="5603" y="18467"/>
                      <a:pt x="5773" y="18467"/>
                    </a:cubicBezTo>
                    <a:cubicBezTo>
                      <a:pt x="5980" y="18467"/>
                      <a:pt x="6187" y="18411"/>
                      <a:pt x="6187" y="18411"/>
                    </a:cubicBezTo>
                    <a:cubicBezTo>
                      <a:pt x="6187" y="18411"/>
                      <a:pt x="7329" y="17171"/>
                      <a:pt x="7526" y="16599"/>
                    </a:cubicBezTo>
                    <a:lnTo>
                      <a:pt x="7526" y="16599"/>
                    </a:lnTo>
                    <a:cubicBezTo>
                      <a:pt x="8403" y="18071"/>
                      <a:pt x="6852" y="19041"/>
                      <a:pt x="6723" y="19144"/>
                    </a:cubicBezTo>
                    <a:cubicBezTo>
                      <a:pt x="6615" y="19230"/>
                      <a:pt x="6781" y="19441"/>
                      <a:pt x="7057" y="19441"/>
                    </a:cubicBezTo>
                    <a:cubicBezTo>
                      <a:pt x="7114" y="19441"/>
                      <a:pt x="7176" y="19432"/>
                      <a:pt x="7241" y="19411"/>
                    </a:cubicBezTo>
                    <a:cubicBezTo>
                      <a:pt x="7282" y="19397"/>
                      <a:pt x="7325" y="19391"/>
                      <a:pt x="7369" y="19391"/>
                    </a:cubicBezTo>
                    <a:cubicBezTo>
                      <a:pt x="7730" y="19391"/>
                      <a:pt x="8162" y="19838"/>
                      <a:pt x="8220" y="20680"/>
                    </a:cubicBezTo>
                    <a:cubicBezTo>
                      <a:pt x="8252" y="21140"/>
                      <a:pt x="8680" y="21441"/>
                      <a:pt x="9250" y="21441"/>
                    </a:cubicBezTo>
                    <a:cubicBezTo>
                      <a:pt x="9851" y="21441"/>
                      <a:pt x="10609" y="21107"/>
                      <a:pt x="11228" y="20272"/>
                    </a:cubicBezTo>
                    <a:cubicBezTo>
                      <a:pt x="12435" y="18642"/>
                      <a:pt x="14548" y="16677"/>
                      <a:pt x="14637" y="15326"/>
                    </a:cubicBezTo>
                    <a:cubicBezTo>
                      <a:pt x="14726" y="13975"/>
                      <a:pt x="12739" y="11218"/>
                      <a:pt x="12739" y="11218"/>
                    </a:cubicBezTo>
                    <a:cubicBezTo>
                      <a:pt x="12739" y="11218"/>
                      <a:pt x="11605" y="9152"/>
                      <a:pt x="10293" y="6369"/>
                    </a:cubicBezTo>
                    <a:cubicBezTo>
                      <a:pt x="9069" y="3774"/>
                      <a:pt x="10719" y="0"/>
                      <a:pt x="7825"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2687957" y="2142590"/>
                <a:ext cx="499908" cy="530112"/>
              </a:xfrm>
              <a:custGeom>
                <a:rect b="b" l="l" r="r" t="t"/>
                <a:pathLst>
                  <a:path extrusionOk="0" h="23887" w="22526">
                    <a:moveTo>
                      <a:pt x="9708" y="0"/>
                    </a:moveTo>
                    <a:cubicBezTo>
                      <a:pt x="8178" y="0"/>
                      <a:pt x="6792" y="689"/>
                      <a:pt x="5628" y="1856"/>
                    </a:cubicBezTo>
                    <a:cubicBezTo>
                      <a:pt x="3659" y="3828"/>
                      <a:pt x="0" y="7195"/>
                      <a:pt x="2856" y="12550"/>
                    </a:cubicBezTo>
                    <a:cubicBezTo>
                      <a:pt x="3935" y="11943"/>
                      <a:pt x="4651" y="11127"/>
                      <a:pt x="4651" y="11127"/>
                    </a:cubicBezTo>
                    <a:cubicBezTo>
                      <a:pt x="4651" y="11127"/>
                      <a:pt x="6652" y="9912"/>
                      <a:pt x="7425" y="8066"/>
                    </a:cubicBezTo>
                    <a:cubicBezTo>
                      <a:pt x="7601" y="7644"/>
                      <a:pt x="7760" y="7475"/>
                      <a:pt x="7901" y="7475"/>
                    </a:cubicBezTo>
                    <a:cubicBezTo>
                      <a:pt x="8378" y="7475"/>
                      <a:pt x="8645" y="9416"/>
                      <a:pt x="8659" y="10134"/>
                    </a:cubicBezTo>
                    <a:cubicBezTo>
                      <a:pt x="8677" y="11063"/>
                      <a:pt x="10163" y="11238"/>
                      <a:pt x="11042" y="11363"/>
                    </a:cubicBezTo>
                    <a:cubicBezTo>
                      <a:pt x="11921" y="11487"/>
                      <a:pt x="13005" y="13804"/>
                      <a:pt x="12814" y="14742"/>
                    </a:cubicBezTo>
                    <a:cubicBezTo>
                      <a:pt x="12623" y="15680"/>
                      <a:pt x="11942" y="16528"/>
                      <a:pt x="12909" y="17517"/>
                    </a:cubicBezTo>
                    <a:cubicBezTo>
                      <a:pt x="13876" y="18506"/>
                      <a:pt x="14212" y="20205"/>
                      <a:pt x="13482" y="21022"/>
                    </a:cubicBezTo>
                    <a:cubicBezTo>
                      <a:pt x="12930" y="21640"/>
                      <a:pt x="12602" y="21912"/>
                      <a:pt x="12269" y="21912"/>
                    </a:cubicBezTo>
                    <a:cubicBezTo>
                      <a:pt x="12162" y="21912"/>
                      <a:pt x="12054" y="21884"/>
                      <a:pt x="11938" y="21830"/>
                    </a:cubicBezTo>
                    <a:lnTo>
                      <a:pt x="11938" y="21830"/>
                    </a:lnTo>
                    <a:cubicBezTo>
                      <a:pt x="11912" y="22896"/>
                      <a:pt x="12708" y="23886"/>
                      <a:pt x="12708" y="23886"/>
                    </a:cubicBezTo>
                    <a:cubicBezTo>
                      <a:pt x="12708" y="23886"/>
                      <a:pt x="14072" y="23738"/>
                      <a:pt x="15728" y="22382"/>
                    </a:cubicBezTo>
                    <a:cubicBezTo>
                      <a:pt x="17385" y="21028"/>
                      <a:pt x="18544" y="18157"/>
                      <a:pt x="18282" y="17457"/>
                    </a:cubicBezTo>
                    <a:cubicBezTo>
                      <a:pt x="18021" y="16757"/>
                      <a:pt x="16298" y="16718"/>
                      <a:pt x="15359" y="15382"/>
                    </a:cubicBezTo>
                    <a:cubicBezTo>
                      <a:pt x="14423" y="14047"/>
                      <a:pt x="12375" y="9794"/>
                      <a:pt x="13824" y="8765"/>
                    </a:cubicBezTo>
                    <a:cubicBezTo>
                      <a:pt x="14366" y="8379"/>
                      <a:pt x="14761" y="8242"/>
                      <a:pt x="15085" y="8242"/>
                    </a:cubicBezTo>
                    <a:cubicBezTo>
                      <a:pt x="15628" y="8242"/>
                      <a:pt x="15975" y="8625"/>
                      <a:pt x="16486" y="8870"/>
                    </a:cubicBezTo>
                    <a:cubicBezTo>
                      <a:pt x="17304" y="9261"/>
                      <a:pt x="18269" y="11267"/>
                      <a:pt x="19595" y="11829"/>
                    </a:cubicBezTo>
                    <a:cubicBezTo>
                      <a:pt x="20071" y="12030"/>
                      <a:pt x="20582" y="12095"/>
                      <a:pt x="21042" y="12095"/>
                    </a:cubicBezTo>
                    <a:cubicBezTo>
                      <a:pt x="21866" y="12095"/>
                      <a:pt x="22526" y="11888"/>
                      <a:pt x="22526" y="11888"/>
                    </a:cubicBezTo>
                    <a:cubicBezTo>
                      <a:pt x="22526" y="11888"/>
                      <a:pt x="19884" y="6840"/>
                      <a:pt x="19268" y="5041"/>
                    </a:cubicBezTo>
                    <a:cubicBezTo>
                      <a:pt x="18693" y="3365"/>
                      <a:pt x="17033" y="1021"/>
                      <a:pt x="13795" y="1021"/>
                    </a:cubicBezTo>
                    <a:cubicBezTo>
                      <a:pt x="13559" y="1021"/>
                      <a:pt x="13315" y="1033"/>
                      <a:pt x="13063" y="1059"/>
                    </a:cubicBezTo>
                    <a:cubicBezTo>
                      <a:pt x="11893" y="330"/>
                      <a:pt x="10766" y="0"/>
                      <a:pt x="97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6"/>
              <p:cNvSpPr/>
              <p:nvPr/>
            </p:nvSpPr>
            <p:spPr>
              <a:xfrm>
                <a:off x="2769136" y="2142568"/>
                <a:ext cx="418728" cy="515110"/>
              </a:xfrm>
              <a:custGeom>
                <a:rect b="b" l="l" r="r" t="t"/>
                <a:pathLst>
                  <a:path extrusionOk="0" h="23211" w="18868">
                    <a:moveTo>
                      <a:pt x="6049" y="1"/>
                    </a:moveTo>
                    <a:cubicBezTo>
                      <a:pt x="4520" y="1"/>
                      <a:pt x="3134" y="689"/>
                      <a:pt x="1970" y="1855"/>
                    </a:cubicBezTo>
                    <a:cubicBezTo>
                      <a:pt x="1" y="3829"/>
                      <a:pt x="993" y="11128"/>
                      <a:pt x="993" y="11128"/>
                    </a:cubicBezTo>
                    <a:cubicBezTo>
                      <a:pt x="993" y="11128"/>
                      <a:pt x="2994" y="9913"/>
                      <a:pt x="3767" y="8067"/>
                    </a:cubicBezTo>
                    <a:cubicBezTo>
                      <a:pt x="4053" y="7383"/>
                      <a:pt x="4446" y="7130"/>
                      <a:pt x="4827" y="7130"/>
                    </a:cubicBezTo>
                    <a:cubicBezTo>
                      <a:pt x="5476" y="7130"/>
                      <a:pt x="6093" y="7860"/>
                      <a:pt x="6104" y="8445"/>
                    </a:cubicBezTo>
                    <a:cubicBezTo>
                      <a:pt x="6123" y="9374"/>
                      <a:pt x="7342" y="10575"/>
                      <a:pt x="8221" y="10699"/>
                    </a:cubicBezTo>
                    <a:cubicBezTo>
                      <a:pt x="9099" y="10824"/>
                      <a:pt x="9788" y="14211"/>
                      <a:pt x="9596" y="15148"/>
                    </a:cubicBezTo>
                    <a:cubicBezTo>
                      <a:pt x="9406" y="16086"/>
                      <a:pt x="8284" y="16529"/>
                      <a:pt x="9251" y="17518"/>
                    </a:cubicBezTo>
                    <a:cubicBezTo>
                      <a:pt x="10219" y="18507"/>
                      <a:pt x="10555" y="20206"/>
                      <a:pt x="9825" y="21023"/>
                    </a:cubicBezTo>
                    <a:cubicBezTo>
                      <a:pt x="9744" y="21112"/>
                      <a:pt x="9672" y="21192"/>
                      <a:pt x="9600" y="21267"/>
                    </a:cubicBezTo>
                    <a:cubicBezTo>
                      <a:pt x="9898" y="21986"/>
                      <a:pt x="10326" y="22646"/>
                      <a:pt x="10863" y="23210"/>
                    </a:cubicBezTo>
                    <a:cubicBezTo>
                      <a:pt x="11289" y="22970"/>
                      <a:pt x="11693" y="22694"/>
                      <a:pt x="12070" y="22383"/>
                    </a:cubicBezTo>
                    <a:cubicBezTo>
                      <a:pt x="13726" y="21029"/>
                      <a:pt x="14886" y="18157"/>
                      <a:pt x="14624" y="17457"/>
                    </a:cubicBezTo>
                    <a:cubicBezTo>
                      <a:pt x="14363" y="16757"/>
                      <a:pt x="12640" y="16719"/>
                      <a:pt x="11701" y="15383"/>
                    </a:cubicBezTo>
                    <a:cubicBezTo>
                      <a:pt x="10765" y="14048"/>
                      <a:pt x="8717" y="9794"/>
                      <a:pt x="10166" y="8764"/>
                    </a:cubicBezTo>
                    <a:cubicBezTo>
                      <a:pt x="10707" y="8379"/>
                      <a:pt x="11102" y="8242"/>
                      <a:pt x="11427" y="8242"/>
                    </a:cubicBezTo>
                    <a:cubicBezTo>
                      <a:pt x="11970" y="8242"/>
                      <a:pt x="12317" y="8626"/>
                      <a:pt x="12828" y="8870"/>
                    </a:cubicBezTo>
                    <a:cubicBezTo>
                      <a:pt x="13646" y="9261"/>
                      <a:pt x="14611" y="11267"/>
                      <a:pt x="15937" y="11830"/>
                    </a:cubicBezTo>
                    <a:cubicBezTo>
                      <a:pt x="16413" y="12031"/>
                      <a:pt x="16924" y="12096"/>
                      <a:pt x="17384" y="12096"/>
                    </a:cubicBezTo>
                    <a:cubicBezTo>
                      <a:pt x="18208" y="12096"/>
                      <a:pt x="18868" y="11889"/>
                      <a:pt x="18868" y="11889"/>
                    </a:cubicBezTo>
                    <a:cubicBezTo>
                      <a:pt x="18868" y="11889"/>
                      <a:pt x="16226" y="6839"/>
                      <a:pt x="15610" y="5042"/>
                    </a:cubicBezTo>
                    <a:cubicBezTo>
                      <a:pt x="15036" y="3366"/>
                      <a:pt x="13374" y="1021"/>
                      <a:pt x="10135" y="1021"/>
                    </a:cubicBezTo>
                    <a:cubicBezTo>
                      <a:pt x="9900" y="1021"/>
                      <a:pt x="9657" y="1033"/>
                      <a:pt x="9405" y="1059"/>
                    </a:cubicBezTo>
                    <a:cubicBezTo>
                      <a:pt x="8235" y="330"/>
                      <a:pt x="7108" y="1"/>
                      <a:pt x="60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p:nvPr/>
            </p:nvSpPr>
            <p:spPr>
              <a:xfrm>
                <a:off x="2975434" y="2315688"/>
                <a:ext cx="95827" cy="113714"/>
              </a:xfrm>
              <a:custGeom>
                <a:rect b="b" l="l" r="r" t="t"/>
                <a:pathLst>
                  <a:path extrusionOk="0" h="5124" w="4318">
                    <a:moveTo>
                      <a:pt x="1336" y="1"/>
                    </a:moveTo>
                    <a:cubicBezTo>
                      <a:pt x="0" y="1"/>
                      <a:pt x="219" y="1960"/>
                      <a:pt x="558" y="2359"/>
                    </a:cubicBezTo>
                    <a:cubicBezTo>
                      <a:pt x="917" y="2779"/>
                      <a:pt x="1802" y="3832"/>
                      <a:pt x="1802" y="3832"/>
                    </a:cubicBezTo>
                    <a:cubicBezTo>
                      <a:pt x="1802" y="3832"/>
                      <a:pt x="2208" y="4551"/>
                      <a:pt x="2659" y="5004"/>
                    </a:cubicBezTo>
                    <a:cubicBezTo>
                      <a:pt x="2740" y="5086"/>
                      <a:pt x="2847" y="5124"/>
                      <a:pt x="2967" y="5124"/>
                    </a:cubicBezTo>
                    <a:cubicBezTo>
                      <a:pt x="3510" y="5124"/>
                      <a:pt x="4318" y="4358"/>
                      <a:pt x="4238" y="3509"/>
                    </a:cubicBezTo>
                    <a:cubicBezTo>
                      <a:pt x="4140" y="2472"/>
                      <a:pt x="3145" y="246"/>
                      <a:pt x="1562" y="18"/>
                    </a:cubicBezTo>
                    <a:cubicBezTo>
                      <a:pt x="1482" y="6"/>
                      <a:pt x="1407" y="1"/>
                      <a:pt x="1336"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p:nvPr/>
            </p:nvSpPr>
            <p:spPr>
              <a:xfrm>
                <a:off x="2637714" y="2202464"/>
                <a:ext cx="668593" cy="148668"/>
              </a:xfrm>
              <a:custGeom>
                <a:rect b="b" l="l" r="r" t="t"/>
                <a:pathLst>
                  <a:path extrusionOk="0" h="6699" w="30127">
                    <a:moveTo>
                      <a:pt x="3209" y="1"/>
                    </a:moveTo>
                    <a:cubicBezTo>
                      <a:pt x="2173" y="1"/>
                      <a:pt x="1333" y="215"/>
                      <a:pt x="1114" y="903"/>
                    </a:cubicBezTo>
                    <a:cubicBezTo>
                      <a:pt x="1" y="4395"/>
                      <a:pt x="15349" y="6699"/>
                      <a:pt x="22483" y="6699"/>
                    </a:cubicBezTo>
                    <a:cubicBezTo>
                      <a:pt x="22986" y="6699"/>
                      <a:pt x="23448" y="6687"/>
                      <a:pt x="23861" y="6664"/>
                    </a:cubicBezTo>
                    <a:cubicBezTo>
                      <a:pt x="30127" y="6311"/>
                      <a:pt x="27774" y="3839"/>
                      <a:pt x="20986" y="2713"/>
                    </a:cubicBezTo>
                    <a:lnTo>
                      <a:pt x="9313" y="1294"/>
                    </a:lnTo>
                    <a:cubicBezTo>
                      <a:pt x="9313" y="1294"/>
                      <a:pt x="8135" y="599"/>
                      <a:pt x="7853" y="580"/>
                    </a:cubicBezTo>
                    <a:cubicBezTo>
                      <a:pt x="6885" y="514"/>
                      <a:pt x="4812" y="1"/>
                      <a:pt x="32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
              <p:cNvSpPr/>
              <p:nvPr/>
            </p:nvSpPr>
            <p:spPr>
              <a:xfrm>
                <a:off x="2767538" y="2083936"/>
                <a:ext cx="380047" cy="217265"/>
              </a:xfrm>
              <a:custGeom>
                <a:rect b="b" l="l" r="r" t="t"/>
                <a:pathLst>
                  <a:path extrusionOk="0" h="9790" w="17125">
                    <a:moveTo>
                      <a:pt x="4882" y="1"/>
                    </a:moveTo>
                    <a:cubicBezTo>
                      <a:pt x="4174" y="1"/>
                      <a:pt x="3692" y="87"/>
                      <a:pt x="3580" y="296"/>
                    </a:cubicBezTo>
                    <a:cubicBezTo>
                      <a:pt x="3075" y="1243"/>
                      <a:pt x="752" y="6086"/>
                      <a:pt x="752" y="6086"/>
                    </a:cubicBezTo>
                    <a:cubicBezTo>
                      <a:pt x="1" y="7429"/>
                      <a:pt x="5371" y="8727"/>
                      <a:pt x="9280" y="9178"/>
                    </a:cubicBezTo>
                    <a:cubicBezTo>
                      <a:pt x="11679" y="9455"/>
                      <a:pt x="13531" y="9790"/>
                      <a:pt x="14810" y="9790"/>
                    </a:cubicBezTo>
                    <a:cubicBezTo>
                      <a:pt x="15614" y="9790"/>
                      <a:pt x="16191" y="9657"/>
                      <a:pt x="16536" y="9295"/>
                    </a:cubicBezTo>
                    <a:cubicBezTo>
                      <a:pt x="17125" y="5259"/>
                      <a:pt x="16570" y="2161"/>
                      <a:pt x="14449" y="1565"/>
                    </a:cubicBezTo>
                    <a:cubicBezTo>
                      <a:pt x="12686" y="1069"/>
                      <a:pt x="7380" y="1"/>
                      <a:pt x="4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6"/>
              <p:cNvSpPr/>
              <p:nvPr/>
            </p:nvSpPr>
            <p:spPr>
              <a:xfrm>
                <a:off x="2762434" y="2703828"/>
                <a:ext cx="581799" cy="424853"/>
              </a:xfrm>
              <a:custGeom>
                <a:rect b="b" l="l" r="r" t="t"/>
                <a:pathLst>
                  <a:path extrusionOk="0" h="19144" w="26216">
                    <a:moveTo>
                      <a:pt x="6207" y="0"/>
                    </a:moveTo>
                    <a:cubicBezTo>
                      <a:pt x="5903" y="0"/>
                      <a:pt x="5585" y="24"/>
                      <a:pt x="5252" y="49"/>
                    </a:cubicBezTo>
                    <a:cubicBezTo>
                      <a:pt x="4858" y="79"/>
                      <a:pt x="4253" y="86"/>
                      <a:pt x="3606" y="86"/>
                    </a:cubicBezTo>
                    <a:cubicBezTo>
                      <a:pt x="3057" y="86"/>
                      <a:pt x="2477" y="81"/>
                      <a:pt x="1971" y="81"/>
                    </a:cubicBezTo>
                    <a:cubicBezTo>
                      <a:pt x="1406" y="81"/>
                      <a:pt x="934" y="87"/>
                      <a:pt x="698" y="113"/>
                    </a:cubicBezTo>
                    <a:cubicBezTo>
                      <a:pt x="0" y="191"/>
                      <a:pt x="330" y="257"/>
                      <a:pt x="623" y="376"/>
                    </a:cubicBezTo>
                    <a:cubicBezTo>
                      <a:pt x="914" y="495"/>
                      <a:pt x="2801" y="776"/>
                      <a:pt x="2801" y="776"/>
                    </a:cubicBezTo>
                    <a:cubicBezTo>
                      <a:pt x="2801" y="776"/>
                      <a:pt x="1738" y="825"/>
                      <a:pt x="1360" y="1134"/>
                    </a:cubicBezTo>
                    <a:cubicBezTo>
                      <a:pt x="983" y="1443"/>
                      <a:pt x="0" y="1114"/>
                      <a:pt x="834" y="2437"/>
                    </a:cubicBezTo>
                    <a:cubicBezTo>
                      <a:pt x="230" y="4045"/>
                      <a:pt x="2310" y="3517"/>
                      <a:pt x="3027" y="3805"/>
                    </a:cubicBezTo>
                    <a:cubicBezTo>
                      <a:pt x="3111" y="4143"/>
                      <a:pt x="3585" y="4744"/>
                      <a:pt x="4411" y="5183"/>
                    </a:cubicBezTo>
                    <a:cubicBezTo>
                      <a:pt x="5235" y="5624"/>
                      <a:pt x="7230" y="5415"/>
                      <a:pt x="8260" y="5518"/>
                    </a:cubicBezTo>
                    <a:cubicBezTo>
                      <a:pt x="9290" y="5622"/>
                      <a:pt x="10435" y="7059"/>
                      <a:pt x="12247" y="9694"/>
                    </a:cubicBezTo>
                    <a:cubicBezTo>
                      <a:pt x="14036" y="12296"/>
                      <a:pt x="20141" y="19144"/>
                      <a:pt x="22367" y="19144"/>
                    </a:cubicBezTo>
                    <a:cubicBezTo>
                      <a:pt x="22395" y="19144"/>
                      <a:pt x="22422" y="19143"/>
                      <a:pt x="22449" y="19141"/>
                    </a:cubicBezTo>
                    <a:cubicBezTo>
                      <a:pt x="24602" y="18964"/>
                      <a:pt x="26215" y="11964"/>
                      <a:pt x="26215" y="11964"/>
                    </a:cubicBezTo>
                    <a:lnTo>
                      <a:pt x="20230" y="7104"/>
                    </a:lnTo>
                    <a:cubicBezTo>
                      <a:pt x="20230" y="7104"/>
                      <a:pt x="19712" y="10451"/>
                      <a:pt x="19339" y="10936"/>
                    </a:cubicBezTo>
                    <a:cubicBezTo>
                      <a:pt x="18145" y="10275"/>
                      <a:pt x="11365" y="4914"/>
                      <a:pt x="10606" y="4362"/>
                    </a:cubicBezTo>
                    <a:cubicBezTo>
                      <a:pt x="9846" y="3810"/>
                      <a:pt x="8914" y="1410"/>
                      <a:pt x="8104" y="655"/>
                    </a:cubicBezTo>
                    <a:cubicBezTo>
                      <a:pt x="7539" y="127"/>
                      <a:pt x="6910" y="0"/>
                      <a:pt x="6207"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6"/>
              <p:cNvSpPr/>
              <p:nvPr/>
            </p:nvSpPr>
            <p:spPr>
              <a:xfrm>
                <a:off x="3183884" y="2542402"/>
                <a:ext cx="284796" cy="463845"/>
              </a:xfrm>
              <a:custGeom>
                <a:rect b="b" l="l" r="r" t="t"/>
                <a:pathLst>
                  <a:path extrusionOk="0" h="20901" w="12833">
                    <a:moveTo>
                      <a:pt x="6550" y="0"/>
                    </a:moveTo>
                    <a:cubicBezTo>
                      <a:pt x="5771" y="0"/>
                      <a:pt x="5067" y="253"/>
                      <a:pt x="4575" y="622"/>
                    </a:cubicBezTo>
                    <a:cubicBezTo>
                      <a:pt x="3002" y="1802"/>
                      <a:pt x="1671" y="5489"/>
                      <a:pt x="1793" y="8630"/>
                    </a:cubicBezTo>
                    <a:cubicBezTo>
                      <a:pt x="1915" y="11771"/>
                      <a:pt x="1" y="17539"/>
                      <a:pt x="1" y="17539"/>
                    </a:cubicBezTo>
                    <a:cubicBezTo>
                      <a:pt x="2929" y="18248"/>
                      <a:pt x="7648" y="20901"/>
                      <a:pt x="7648" y="20901"/>
                    </a:cubicBezTo>
                    <a:cubicBezTo>
                      <a:pt x="7648" y="20901"/>
                      <a:pt x="8614" y="19777"/>
                      <a:pt x="9175" y="17414"/>
                    </a:cubicBezTo>
                    <a:cubicBezTo>
                      <a:pt x="9736" y="15052"/>
                      <a:pt x="12833" y="10767"/>
                      <a:pt x="11356" y="5107"/>
                    </a:cubicBezTo>
                    <a:cubicBezTo>
                      <a:pt x="10341" y="1219"/>
                      <a:pt x="8262" y="0"/>
                      <a:pt x="6550" y="0"/>
                    </a:cubicBezTo>
                    <a:close/>
                  </a:path>
                </a:pathLst>
              </a:custGeom>
              <a:solidFill>
                <a:srgbClr val="03B4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a:off x="2645659" y="2575291"/>
                <a:ext cx="135197" cy="143741"/>
              </a:xfrm>
              <a:custGeom>
                <a:rect b="b" l="l" r="r" t="t"/>
                <a:pathLst>
                  <a:path extrusionOk="0" h="6477" w="6092">
                    <a:moveTo>
                      <a:pt x="583" y="1"/>
                    </a:moveTo>
                    <a:cubicBezTo>
                      <a:pt x="220" y="1"/>
                      <a:pt x="0" y="438"/>
                      <a:pt x="212" y="745"/>
                    </a:cubicBezTo>
                    <a:cubicBezTo>
                      <a:pt x="509" y="1173"/>
                      <a:pt x="5054" y="6477"/>
                      <a:pt x="5054" y="6477"/>
                    </a:cubicBezTo>
                    <a:lnTo>
                      <a:pt x="6091" y="6220"/>
                    </a:lnTo>
                    <a:cubicBezTo>
                      <a:pt x="6091" y="6220"/>
                      <a:pt x="1675" y="860"/>
                      <a:pt x="1069" y="246"/>
                    </a:cubicBezTo>
                    <a:cubicBezTo>
                      <a:pt x="896" y="70"/>
                      <a:pt x="728" y="1"/>
                      <a:pt x="5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a:off x="3109496" y="2443958"/>
                <a:ext cx="827225" cy="915041"/>
              </a:xfrm>
              <a:custGeom>
                <a:rect b="b" l="l" r="r" t="t"/>
                <a:pathLst>
                  <a:path extrusionOk="0" h="41232" w="37275">
                    <a:moveTo>
                      <a:pt x="5745" y="1"/>
                    </a:moveTo>
                    <a:cubicBezTo>
                      <a:pt x="5506" y="1"/>
                      <a:pt x="5305" y="13"/>
                      <a:pt x="5155" y="41"/>
                    </a:cubicBezTo>
                    <a:cubicBezTo>
                      <a:pt x="3161" y="2368"/>
                      <a:pt x="1" y="9858"/>
                      <a:pt x="1085" y="13650"/>
                    </a:cubicBezTo>
                    <a:cubicBezTo>
                      <a:pt x="2169" y="17443"/>
                      <a:pt x="10930" y="27280"/>
                      <a:pt x="11885" y="29297"/>
                    </a:cubicBezTo>
                    <a:cubicBezTo>
                      <a:pt x="12252" y="30069"/>
                      <a:pt x="12871" y="31697"/>
                      <a:pt x="12871" y="31697"/>
                    </a:cubicBezTo>
                    <a:cubicBezTo>
                      <a:pt x="12871" y="31697"/>
                      <a:pt x="21789" y="41231"/>
                      <a:pt x="29767" y="41231"/>
                    </a:cubicBezTo>
                    <a:cubicBezTo>
                      <a:pt x="32515" y="41231"/>
                      <a:pt x="35152" y="40100"/>
                      <a:pt x="37274" y="37059"/>
                    </a:cubicBezTo>
                    <a:cubicBezTo>
                      <a:pt x="32431" y="21810"/>
                      <a:pt x="22349" y="3988"/>
                      <a:pt x="11327" y="683"/>
                    </a:cubicBezTo>
                    <a:cubicBezTo>
                      <a:pt x="11327" y="683"/>
                      <a:pt x="7517" y="1"/>
                      <a:pt x="57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a:off x="2720269" y="2698413"/>
                <a:ext cx="593427" cy="473765"/>
              </a:xfrm>
              <a:custGeom>
                <a:rect b="b" l="l" r="r" t="t"/>
                <a:pathLst>
                  <a:path extrusionOk="0" h="21348" w="26740">
                    <a:moveTo>
                      <a:pt x="789" y="0"/>
                    </a:moveTo>
                    <a:cubicBezTo>
                      <a:pt x="755" y="0"/>
                      <a:pt x="725" y="2"/>
                      <a:pt x="698" y="5"/>
                    </a:cubicBezTo>
                    <a:cubicBezTo>
                      <a:pt x="0" y="81"/>
                      <a:pt x="238" y="978"/>
                      <a:pt x="595" y="1242"/>
                    </a:cubicBezTo>
                    <a:cubicBezTo>
                      <a:pt x="1170" y="1667"/>
                      <a:pt x="2935" y="2270"/>
                      <a:pt x="2935" y="2270"/>
                    </a:cubicBezTo>
                    <a:cubicBezTo>
                      <a:pt x="2935" y="2270"/>
                      <a:pt x="1870" y="2319"/>
                      <a:pt x="1493" y="2628"/>
                    </a:cubicBezTo>
                    <a:cubicBezTo>
                      <a:pt x="1117" y="2936"/>
                      <a:pt x="1323" y="3244"/>
                      <a:pt x="1770" y="3743"/>
                    </a:cubicBezTo>
                    <a:cubicBezTo>
                      <a:pt x="1524" y="4342"/>
                      <a:pt x="2444" y="5010"/>
                      <a:pt x="3161" y="5299"/>
                    </a:cubicBezTo>
                    <a:cubicBezTo>
                      <a:pt x="3244" y="5636"/>
                      <a:pt x="3717" y="6238"/>
                      <a:pt x="4543" y="6678"/>
                    </a:cubicBezTo>
                    <a:cubicBezTo>
                      <a:pt x="5369" y="7117"/>
                      <a:pt x="7363" y="6909"/>
                      <a:pt x="8393" y="7013"/>
                    </a:cubicBezTo>
                    <a:cubicBezTo>
                      <a:pt x="9423" y="7115"/>
                      <a:pt x="10569" y="8554"/>
                      <a:pt x="12381" y="11188"/>
                    </a:cubicBezTo>
                    <a:cubicBezTo>
                      <a:pt x="14172" y="13793"/>
                      <a:pt x="19930" y="21347"/>
                      <a:pt x="22144" y="21347"/>
                    </a:cubicBezTo>
                    <a:cubicBezTo>
                      <a:pt x="22169" y="21347"/>
                      <a:pt x="22194" y="21347"/>
                      <a:pt x="22218" y="21345"/>
                    </a:cubicBezTo>
                    <a:cubicBezTo>
                      <a:pt x="24373" y="21168"/>
                      <a:pt x="26740" y="13377"/>
                      <a:pt x="26740" y="13377"/>
                    </a:cubicBezTo>
                    <a:lnTo>
                      <a:pt x="22019" y="8289"/>
                    </a:lnTo>
                    <a:cubicBezTo>
                      <a:pt x="22019" y="8289"/>
                      <a:pt x="21663" y="12211"/>
                      <a:pt x="20680" y="12981"/>
                    </a:cubicBezTo>
                    <a:cubicBezTo>
                      <a:pt x="19488" y="12320"/>
                      <a:pt x="10844" y="4754"/>
                      <a:pt x="10086" y="4201"/>
                    </a:cubicBezTo>
                    <a:cubicBezTo>
                      <a:pt x="9326" y="3649"/>
                      <a:pt x="8551" y="1784"/>
                      <a:pt x="7743" y="1029"/>
                    </a:cubicBezTo>
                    <a:cubicBezTo>
                      <a:pt x="7383" y="692"/>
                      <a:pt x="7082" y="592"/>
                      <a:pt x="6762" y="592"/>
                    </a:cubicBezTo>
                    <a:cubicBezTo>
                      <a:pt x="6361" y="592"/>
                      <a:pt x="5931" y="748"/>
                      <a:pt x="5318" y="795"/>
                    </a:cubicBezTo>
                    <a:cubicBezTo>
                      <a:pt x="5272" y="798"/>
                      <a:pt x="5222" y="800"/>
                      <a:pt x="5169" y="800"/>
                    </a:cubicBezTo>
                    <a:cubicBezTo>
                      <a:pt x="4030" y="800"/>
                      <a:pt x="1577" y="0"/>
                      <a:pt x="789"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a:off x="3174408" y="2549637"/>
                <a:ext cx="265112" cy="463868"/>
              </a:xfrm>
              <a:custGeom>
                <a:rect b="b" l="l" r="r" t="t"/>
                <a:pathLst>
                  <a:path extrusionOk="0" h="20902" w="11946">
                    <a:moveTo>
                      <a:pt x="5663" y="1"/>
                    </a:moveTo>
                    <a:cubicBezTo>
                      <a:pt x="4884" y="1"/>
                      <a:pt x="4180" y="254"/>
                      <a:pt x="3688" y="622"/>
                    </a:cubicBezTo>
                    <a:cubicBezTo>
                      <a:pt x="2114" y="1801"/>
                      <a:pt x="1398" y="5279"/>
                      <a:pt x="1521" y="8420"/>
                    </a:cubicBezTo>
                    <a:cubicBezTo>
                      <a:pt x="1644" y="11561"/>
                      <a:pt x="1" y="17940"/>
                      <a:pt x="1" y="17940"/>
                    </a:cubicBezTo>
                    <a:cubicBezTo>
                      <a:pt x="2930" y="18649"/>
                      <a:pt x="6762" y="20901"/>
                      <a:pt x="6762" y="20901"/>
                    </a:cubicBezTo>
                    <a:cubicBezTo>
                      <a:pt x="6762" y="20901"/>
                      <a:pt x="7726" y="19777"/>
                      <a:pt x="8288" y="17413"/>
                    </a:cubicBezTo>
                    <a:cubicBezTo>
                      <a:pt x="8848" y="15051"/>
                      <a:pt x="11945" y="10767"/>
                      <a:pt x="10468" y="5108"/>
                    </a:cubicBezTo>
                    <a:cubicBezTo>
                      <a:pt x="9454" y="1220"/>
                      <a:pt x="7375" y="1"/>
                      <a:pt x="5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6"/>
              <p:cNvSpPr/>
              <p:nvPr/>
            </p:nvSpPr>
            <p:spPr>
              <a:xfrm>
                <a:off x="3174408" y="2549681"/>
                <a:ext cx="124189" cy="412869"/>
              </a:xfrm>
              <a:custGeom>
                <a:rect b="b" l="l" r="r" t="t"/>
                <a:pathLst>
                  <a:path extrusionOk="0" h="18604" w="5596">
                    <a:moveTo>
                      <a:pt x="5595" y="0"/>
                    </a:moveTo>
                    <a:lnTo>
                      <a:pt x="5595" y="0"/>
                    </a:lnTo>
                    <a:cubicBezTo>
                      <a:pt x="4843" y="13"/>
                      <a:pt x="4166" y="261"/>
                      <a:pt x="3688" y="620"/>
                    </a:cubicBezTo>
                    <a:cubicBezTo>
                      <a:pt x="2114" y="1799"/>
                      <a:pt x="1398" y="5277"/>
                      <a:pt x="1521" y="8417"/>
                    </a:cubicBezTo>
                    <a:cubicBezTo>
                      <a:pt x="1644" y="11558"/>
                      <a:pt x="1" y="17938"/>
                      <a:pt x="1" y="17938"/>
                    </a:cubicBezTo>
                    <a:cubicBezTo>
                      <a:pt x="656" y="18097"/>
                      <a:pt x="1355" y="18333"/>
                      <a:pt x="2047" y="18603"/>
                    </a:cubicBezTo>
                    <a:cubicBezTo>
                      <a:pt x="2280" y="17678"/>
                      <a:pt x="3645" y="12092"/>
                      <a:pt x="3534" y="9216"/>
                    </a:cubicBezTo>
                    <a:cubicBezTo>
                      <a:pt x="3412" y="6074"/>
                      <a:pt x="3429" y="1472"/>
                      <a:pt x="5002" y="294"/>
                    </a:cubicBezTo>
                    <a:cubicBezTo>
                      <a:pt x="5169" y="169"/>
                      <a:pt x="5371" y="71"/>
                      <a:pt x="55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4" name="Google Shape;314;p26"/>
          <p:cNvSpPr txBox="1"/>
          <p:nvPr>
            <p:ph idx="1" type="body"/>
          </p:nvPr>
        </p:nvSpPr>
        <p:spPr>
          <a:xfrm>
            <a:off x="5066125" y="925725"/>
            <a:ext cx="3483600" cy="2171700"/>
          </a:xfrm>
          <a:prstGeom prst="rect">
            <a:avLst/>
          </a:prstGeom>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SzPts val="1700"/>
              <a:buChar char="●"/>
            </a:pPr>
            <a:r>
              <a:rPr lang="en" sz="1700">
                <a:solidFill>
                  <a:schemeClr val="dk2"/>
                </a:solidFill>
              </a:rPr>
              <a:t>P</a:t>
            </a:r>
            <a:r>
              <a:rPr lang="en" sz="1700">
                <a:solidFill>
                  <a:schemeClr val="dk2"/>
                </a:solidFill>
              </a:rPr>
              <a:t>redict the rating for Google Play Store Apps:</a:t>
            </a:r>
            <a:endParaRPr sz="1700">
              <a:solidFill>
                <a:schemeClr val="dk2"/>
              </a:solidFill>
            </a:endParaRPr>
          </a:p>
          <a:p>
            <a:pPr indent="-336550" lvl="0" marL="457200" marR="0" rtl="0" algn="l">
              <a:lnSpc>
                <a:spcPct val="100000"/>
              </a:lnSpc>
              <a:spcBef>
                <a:spcPts val="1000"/>
              </a:spcBef>
              <a:spcAft>
                <a:spcPts val="0"/>
              </a:spcAft>
              <a:buSzPts val="1700"/>
              <a:buChar char="●"/>
            </a:pPr>
            <a:r>
              <a:rPr lang="en" sz="1700">
                <a:solidFill>
                  <a:schemeClr val="dk2"/>
                </a:solidFill>
              </a:rPr>
              <a:t>Rating affect App’s success and visibility.</a:t>
            </a:r>
            <a:endParaRPr sz="1700">
              <a:solidFill>
                <a:schemeClr val="dk2"/>
              </a:solidFill>
            </a:endParaRPr>
          </a:p>
          <a:p>
            <a:pPr indent="-336550" lvl="0" marL="457200" marR="0" rtl="0" algn="l">
              <a:lnSpc>
                <a:spcPct val="100000"/>
              </a:lnSpc>
              <a:spcBef>
                <a:spcPts val="1000"/>
              </a:spcBef>
              <a:spcAft>
                <a:spcPts val="0"/>
              </a:spcAft>
              <a:buClr>
                <a:schemeClr val="dk2"/>
              </a:buClr>
              <a:buSzPts val="1700"/>
              <a:buChar char="●"/>
            </a:pPr>
            <a:r>
              <a:rPr lang="en" sz="1700">
                <a:solidFill>
                  <a:schemeClr val="dk2"/>
                </a:solidFill>
              </a:rPr>
              <a:t>Good prediction on new Apps is beneficial.</a:t>
            </a:r>
            <a:endParaRPr sz="1700">
              <a:solidFill>
                <a:schemeClr val="dk2"/>
              </a:solidFill>
            </a:endParaRPr>
          </a:p>
          <a:p>
            <a:pPr indent="-336550" lvl="0" marL="457200" marR="0" rtl="0" algn="l">
              <a:lnSpc>
                <a:spcPct val="100000"/>
              </a:lnSpc>
              <a:spcBef>
                <a:spcPts val="1000"/>
              </a:spcBef>
              <a:spcAft>
                <a:spcPts val="0"/>
              </a:spcAft>
              <a:buSzPts val="1700"/>
              <a:buChar char="●"/>
            </a:pPr>
            <a:r>
              <a:rPr lang="en" sz="1700">
                <a:solidFill>
                  <a:schemeClr val="dk2"/>
                </a:solidFill>
              </a:rPr>
              <a:t>Regression: rating scales from 1 to 5 with decile level between each integer.</a:t>
            </a:r>
            <a:endParaRPr sz="1700">
              <a:solidFill>
                <a:schemeClr val="dk2"/>
              </a:solidFill>
            </a:endParaRPr>
          </a:p>
          <a:p>
            <a:pPr indent="-336550" lvl="0" marL="457200" marR="0" rtl="0" algn="l">
              <a:lnSpc>
                <a:spcPct val="100000"/>
              </a:lnSpc>
              <a:spcBef>
                <a:spcPts val="1000"/>
              </a:spcBef>
              <a:spcAft>
                <a:spcPts val="0"/>
              </a:spcAft>
              <a:buClr>
                <a:schemeClr val="dk2"/>
              </a:buClr>
              <a:buSzPts val="1700"/>
              <a:buChar char="●"/>
            </a:pPr>
            <a:r>
              <a:rPr lang="en" sz="1700">
                <a:solidFill>
                  <a:schemeClr val="dk2"/>
                </a:solidFill>
              </a:rPr>
              <a:t>Dataset: Kaggle	https://www.kaggle.com/lava18/google-play-store-apps</a:t>
            </a:r>
            <a:endParaRPr sz="1700">
              <a:solidFill>
                <a:schemeClr val="dk2"/>
              </a:solidFill>
            </a:endParaRPr>
          </a:p>
          <a:p>
            <a:pPr indent="0" lvl="0" marL="457200" rtl="0" algn="l">
              <a:spcBef>
                <a:spcPts val="1000"/>
              </a:spcBef>
              <a:spcAft>
                <a:spcPts val="1000"/>
              </a:spcAft>
              <a:buNone/>
            </a:pPr>
            <a:r>
              <a:t/>
            </a:r>
            <a:endParaRPr sz="17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8" name="Shape 318"/>
        <p:cNvGrpSpPr/>
        <p:nvPr/>
      </p:nvGrpSpPr>
      <p:grpSpPr>
        <a:xfrm>
          <a:off x="0" y="0"/>
          <a:ext cx="0" cy="0"/>
          <a:chOff x="0" y="0"/>
          <a:chExt cx="0" cy="0"/>
        </a:xfrm>
      </p:grpSpPr>
      <p:sp>
        <p:nvSpPr>
          <p:cNvPr id="319" name="Google Shape;319;p27"/>
          <p:cNvSpPr/>
          <p:nvPr/>
        </p:nvSpPr>
        <p:spPr>
          <a:xfrm>
            <a:off x="5225092" y="1335200"/>
            <a:ext cx="2927400" cy="2927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a:off x="5367449" y="1477550"/>
            <a:ext cx="2642700" cy="2642700"/>
          </a:xfrm>
          <a:prstGeom prst="ellipse">
            <a:avLst/>
          </a:prstGeom>
          <a:solidFill>
            <a:srgbClr val="FFFFFF"/>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txBox="1"/>
          <p:nvPr>
            <p:ph idx="2" type="body"/>
          </p:nvPr>
        </p:nvSpPr>
        <p:spPr>
          <a:xfrm>
            <a:off x="1116675" y="1096550"/>
            <a:ext cx="3584700" cy="2171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10,358 samples, 13 columns</a:t>
            </a:r>
            <a:endParaRPr sz="1700"/>
          </a:p>
          <a:p>
            <a:pPr indent="-336550" lvl="0" marL="457200" rtl="0" algn="l">
              <a:spcBef>
                <a:spcPts val="1000"/>
              </a:spcBef>
              <a:spcAft>
                <a:spcPts val="0"/>
              </a:spcAft>
              <a:buSzPts val="1700"/>
              <a:buChar char="●"/>
            </a:pPr>
            <a:r>
              <a:rPr lang="en" sz="1700">
                <a:solidFill>
                  <a:schemeClr val="dk2"/>
                </a:solidFill>
              </a:rPr>
              <a:t>Drop duplicate samples</a:t>
            </a:r>
            <a:endParaRPr sz="1700">
              <a:solidFill>
                <a:schemeClr val="dk2"/>
              </a:solidFill>
            </a:endParaRPr>
          </a:p>
          <a:p>
            <a:pPr indent="-336550" lvl="0" marL="457200" rtl="0" algn="l">
              <a:spcBef>
                <a:spcPts val="1000"/>
              </a:spcBef>
              <a:spcAft>
                <a:spcPts val="0"/>
              </a:spcAft>
              <a:buClr>
                <a:schemeClr val="dk2"/>
              </a:buClr>
              <a:buSzPts val="1700"/>
              <a:buChar char="●"/>
            </a:pPr>
            <a:r>
              <a:rPr lang="en" sz="1700">
                <a:solidFill>
                  <a:schemeClr val="dk2"/>
                </a:solidFill>
              </a:rPr>
              <a:t>Drop samples missing rating</a:t>
            </a:r>
            <a:endParaRPr sz="1700">
              <a:solidFill>
                <a:schemeClr val="dk2"/>
              </a:solidFill>
            </a:endParaRPr>
          </a:p>
          <a:p>
            <a:pPr indent="-336550" lvl="0" marL="457200" rtl="0" algn="l">
              <a:spcBef>
                <a:spcPts val="1000"/>
              </a:spcBef>
              <a:spcAft>
                <a:spcPts val="0"/>
              </a:spcAft>
              <a:buClr>
                <a:schemeClr val="dk2"/>
              </a:buClr>
              <a:buSzPts val="1700"/>
              <a:buChar char="●"/>
            </a:pPr>
            <a:r>
              <a:rPr lang="en" sz="1700" u="sng">
                <a:solidFill>
                  <a:schemeClr val="dk2"/>
                </a:solidFill>
              </a:rPr>
              <a:t>Drop ‘almost duplicate’</a:t>
            </a:r>
            <a:endParaRPr sz="1700" u="sng">
              <a:solidFill>
                <a:schemeClr val="dk2"/>
              </a:solidFill>
            </a:endParaRPr>
          </a:p>
          <a:p>
            <a:pPr indent="-336550" lvl="0" marL="457200" rtl="0" algn="l">
              <a:spcBef>
                <a:spcPts val="1000"/>
              </a:spcBef>
              <a:spcAft>
                <a:spcPts val="0"/>
              </a:spcAft>
              <a:buClr>
                <a:schemeClr val="dk2"/>
              </a:buClr>
              <a:buSzPts val="1700"/>
              <a:buChar char="●"/>
            </a:pPr>
            <a:r>
              <a:rPr lang="en" sz="1700">
                <a:solidFill>
                  <a:schemeClr val="dk2"/>
                </a:solidFill>
              </a:rPr>
              <a:t>8,211 samples, 10 feature</a:t>
            </a:r>
            <a:r>
              <a:rPr lang="en" sz="1700">
                <a:solidFill>
                  <a:schemeClr val="dk2"/>
                </a:solidFill>
              </a:rPr>
              <a:t>s</a:t>
            </a:r>
            <a:br>
              <a:rPr lang="en" sz="1700">
                <a:solidFill>
                  <a:schemeClr val="dk2"/>
                </a:solidFill>
              </a:rPr>
            </a:br>
            <a:r>
              <a:rPr lang="en" sz="1700">
                <a:solidFill>
                  <a:schemeClr val="dk2"/>
                </a:solidFill>
              </a:rPr>
              <a:t>(exclude App, Current Version, Ratings)</a:t>
            </a:r>
            <a:endParaRPr sz="1700">
              <a:solidFill>
                <a:schemeClr val="dk2"/>
              </a:solidFill>
            </a:endParaRPr>
          </a:p>
          <a:p>
            <a:pPr indent="-336550" lvl="0" marL="457200" rtl="0" algn="l">
              <a:spcBef>
                <a:spcPts val="1000"/>
              </a:spcBef>
              <a:spcAft>
                <a:spcPts val="0"/>
              </a:spcAft>
              <a:buClr>
                <a:schemeClr val="dk2"/>
              </a:buClr>
              <a:buSzPts val="1700"/>
              <a:buChar char="●"/>
            </a:pPr>
            <a:r>
              <a:rPr lang="en" sz="1700">
                <a:solidFill>
                  <a:schemeClr val="dk2"/>
                </a:solidFill>
              </a:rPr>
              <a:t>missing values </a:t>
            </a:r>
            <a:endParaRPr sz="1700">
              <a:solidFill>
                <a:schemeClr val="dk2"/>
              </a:solidFill>
            </a:endParaRPr>
          </a:p>
          <a:p>
            <a:pPr indent="-336550" lvl="0" marL="457200" rtl="0" algn="l">
              <a:spcBef>
                <a:spcPts val="1000"/>
              </a:spcBef>
              <a:spcAft>
                <a:spcPts val="0"/>
              </a:spcAft>
              <a:buClr>
                <a:schemeClr val="dk2"/>
              </a:buClr>
              <a:buSzPts val="1700"/>
              <a:buChar char="●"/>
            </a:pPr>
            <a:r>
              <a:rPr lang="en" sz="1700">
                <a:solidFill>
                  <a:schemeClr val="dk2"/>
                </a:solidFill>
              </a:rPr>
              <a:t>Group structure </a:t>
            </a:r>
            <a:endParaRPr sz="1700">
              <a:solidFill>
                <a:schemeClr val="dk2"/>
              </a:solidFill>
            </a:endParaRPr>
          </a:p>
          <a:p>
            <a:pPr indent="-336550" lvl="0" marL="457200" rtl="0" algn="l">
              <a:spcBef>
                <a:spcPts val="1000"/>
              </a:spcBef>
              <a:spcAft>
                <a:spcPts val="1000"/>
              </a:spcAft>
              <a:buClr>
                <a:schemeClr val="dk2"/>
              </a:buClr>
              <a:buSzPts val="1700"/>
              <a:buChar char="●"/>
            </a:pPr>
            <a:r>
              <a:rPr lang="en" sz="1700">
                <a:solidFill>
                  <a:schemeClr val="dk2"/>
                </a:solidFill>
              </a:rPr>
              <a:t>Imbalance</a:t>
            </a:r>
            <a:endParaRPr sz="1700">
              <a:solidFill>
                <a:schemeClr val="dk2"/>
              </a:solidFill>
            </a:endParaRPr>
          </a:p>
        </p:txBody>
      </p:sp>
      <p:sp>
        <p:nvSpPr>
          <p:cNvPr id="322" name="Google Shape;322;p27"/>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 OverView</a:t>
            </a:r>
            <a:endParaRPr/>
          </a:p>
        </p:txBody>
      </p:sp>
      <p:pic>
        <p:nvPicPr>
          <p:cNvPr id="323" name="Google Shape;323;p27"/>
          <p:cNvPicPr preferRelativeResize="0"/>
          <p:nvPr/>
        </p:nvPicPr>
        <p:blipFill>
          <a:blip r:embed="rId3">
            <a:alphaModFix/>
          </a:blip>
          <a:stretch>
            <a:fillRect/>
          </a:stretch>
        </p:blipFill>
        <p:spPr>
          <a:xfrm>
            <a:off x="5793813" y="1903913"/>
            <a:ext cx="1789975" cy="1789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7" name="Shape 327"/>
        <p:cNvGrpSpPr/>
        <p:nvPr/>
      </p:nvGrpSpPr>
      <p:grpSpPr>
        <a:xfrm>
          <a:off x="0" y="0"/>
          <a:ext cx="0" cy="0"/>
          <a:chOff x="0" y="0"/>
          <a:chExt cx="0" cy="0"/>
        </a:xfrm>
      </p:grpSpPr>
      <p:graphicFrame>
        <p:nvGraphicFramePr>
          <p:cNvPr id="328" name="Google Shape;328;p28"/>
          <p:cNvGraphicFramePr/>
          <p:nvPr/>
        </p:nvGraphicFramePr>
        <p:xfrm>
          <a:off x="1217363" y="1144010"/>
          <a:ext cx="3000000" cy="3000000"/>
        </p:xfrm>
        <a:graphic>
          <a:graphicData uri="http://schemas.openxmlformats.org/drawingml/2006/table">
            <a:tbl>
              <a:tblPr>
                <a:noFill/>
                <a:tableStyleId>{2F88C080-8BB2-4136-AD6A-369C4320DC4A}</a:tableStyleId>
              </a:tblPr>
              <a:tblGrid>
                <a:gridCol w="1272625"/>
                <a:gridCol w="1770825"/>
                <a:gridCol w="1770825"/>
                <a:gridCol w="1770825"/>
              </a:tblGrid>
              <a:tr h="1192150">
                <a:tc rowSpan="3">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Features</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Reviews</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Numerical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‘Varies with device’</a:t>
                      </a:r>
                      <a:endParaRPr>
                        <a:solidFill>
                          <a:schemeClr val="dk2"/>
                        </a:solidFill>
                        <a:latin typeface="Roboto"/>
                        <a:ea typeface="Roboto"/>
                        <a:cs typeface="Roboto"/>
                        <a:sym typeface="Roboto"/>
                      </a:endParaRPr>
                    </a:p>
                    <a:p>
                      <a:pPr indent="0" lvl="0" marL="0" rtl="0" algn="ctr">
                        <a:spcBef>
                          <a:spcPts val="0"/>
                        </a:spcBef>
                        <a:spcAft>
                          <a:spcPts val="0"/>
                        </a:spcAft>
                        <a:buNone/>
                      </a:pPr>
                      <a:r>
                        <a:rPr lang="en">
                          <a:solidFill>
                            <a:schemeClr val="dk2"/>
                          </a:solidFill>
                          <a:latin typeface="Roboto"/>
                          <a:ea typeface="Roboto"/>
                          <a:cs typeface="Roboto"/>
                          <a:sym typeface="Roboto"/>
                        </a:rPr>
                        <a:t>kB, MB to Byte</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909200">
                <a:tc vMerge="1"/>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Price</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Numerical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Remove $ sign</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909200">
                <a:tc vMerge="1"/>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Last Updated</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Numerical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Transfer to Days</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bl>
          </a:graphicData>
        </a:graphic>
      </p:graphicFrame>
      <p:sp>
        <p:nvSpPr>
          <p:cNvPr id="329" name="Google Shape;329;p28"/>
          <p:cNvSpPr txBox="1"/>
          <p:nvPr>
            <p:ph type="title"/>
          </p:nvPr>
        </p:nvSpPr>
        <p:spPr>
          <a:xfrm>
            <a:off x="796050" y="487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EDA</a:t>
            </a:r>
            <a:endParaRPr sz="3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3" name="Shape 333"/>
        <p:cNvGrpSpPr/>
        <p:nvPr/>
      </p:nvGrpSpPr>
      <p:grpSpPr>
        <a:xfrm>
          <a:off x="0" y="0"/>
          <a:ext cx="0" cy="0"/>
          <a:chOff x="0" y="0"/>
          <a:chExt cx="0" cy="0"/>
        </a:xfrm>
      </p:grpSpPr>
      <p:sp>
        <p:nvSpPr>
          <p:cNvPr id="334" name="Google Shape;334;p29"/>
          <p:cNvSpPr txBox="1"/>
          <p:nvPr>
            <p:ph type="title"/>
          </p:nvPr>
        </p:nvSpPr>
        <p:spPr>
          <a:xfrm>
            <a:off x="796050" y="487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Group Structure: Category and Genres</a:t>
            </a:r>
            <a:endParaRPr/>
          </a:p>
        </p:txBody>
      </p:sp>
      <p:pic>
        <p:nvPicPr>
          <p:cNvPr id="335" name="Google Shape;335;p29"/>
          <p:cNvPicPr preferRelativeResize="0"/>
          <p:nvPr/>
        </p:nvPicPr>
        <p:blipFill>
          <a:blip r:embed="rId3">
            <a:alphaModFix/>
          </a:blip>
          <a:stretch>
            <a:fillRect/>
          </a:stretch>
        </p:blipFill>
        <p:spPr>
          <a:xfrm>
            <a:off x="309213" y="703775"/>
            <a:ext cx="8525573" cy="4372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9" name="Shape 339"/>
        <p:cNvGrpSpPr/>
        <p:nvPr/>
      </p:nvGrpSpPr>
      <p:grpSpPr>
        <a:xfrm>
          <a:off x="0" y="0"/>
          <a:ext cx="0" cy="0"/>
          <a:chOff x="0" y="0"/>
          <a:chExt cx="0" cy="0"/>
        </a:xfrm>
      </p:grpSpPr>
      <p:sp>
        <p:nvSpPr>
          <p:cNvPr id="340" name="Google Shape;340;p30"/>
          <p:cNvSpPr txBox="1"/>
          <p:nvPr>
            <p:ph type="title"/>
          </p:nvPr>
        </p:nvSpPr>
        <p:spPr>
          <a:xfrm>
            <a:off x="999700" y="710750"/>
            <a:ext cx="4395600" cy="196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800"/>
              <a:t>Preprocessing</a:t>
            </a:r>
            <a:endParaRPr sz="5800"/>
          </a:p>
          <a:p>
            <a:pPr indent="0" lvl="0" marL="0" rtl="0" algn="r">
              <a:spcBef>
                <a:spcPts val="0"/>
              </a:spcBef>
              <a:spcAft>
                <a:spcPts val="0"/>
              </a:spcAft>
              <a:buNone/>
            </a:pPr>
            <a:r>
              <a:t/>
            </a:r>
            <a:endParaRPr sz="5800"/>
          </a:p>
        </p:txBody>
      </p:sp>
      <p:grpSp>
        <p:nvGrpSpPr>
          <p:cNvPr id="341" name="Google Shape;341;p30"/>
          <p:cNvGrpSpPr/>
          <p:nvPr/>
        </p:nvGrpSpPr>
        <p:grpSpPr>
          <a:xfrm>
            <a:off x="6297255" y="709014"/>
            <a:ext cx="2578070" cy="4148487"/>
            <a:chOff x="2173025" y="238125"/>
            <a:chExt cx="3255550" cy="5238650"/>
          </a:xfrm>
        </p:grpSpPr>
        <p:sp>
          <p:nvSpPr>
            <p:cNvPr id="342" name="Google Shape;342;p30"/>
            <p:cNvSpPr/>
            <p:nvPr/>
          </p:nvSpPr>
          <p:spPr>
            <a:xfrm>
              <a:off x="2261650" y="2577725"/>
              <a:ext cx="461575" cy="336175"/>
            </a:xfrm>
            <a:custGeom>
              <a:rect b="b" l="l" r="r" t="t"/>
              <a:pathLst>
                <a:path extrusionOk="0" h="13447" w="18463">
                  <a:moveTo>
                    <a:pt x="6422" y="1"/>
                  </a:moveTo>
                  <a:cubicBezTo>
                    <a:pt x="4145" y="1"/>
                    <a:pt x="2015" y="1327"/>
                    <a:pt x="1147" y="3517"/>
                  </a:cubicBezTo>
                  <a:cubicBezTo>
                    <a:pt x="1" y="6407"/>
                    <a:pt x="1484" y="9706"/>
                    <a:pt x="4461" y="10888"/>
                  </a:cubicBezTo>
                  <a:lnTo>
                    <a:pt x="9851" y="13025"/>
                  </a:lnTo>
                  <a:cubicBezTo>
                    <a:pt x="10572" y="13312"/>
                    <a:pt x="11314" y="13447"/>
                    <a:pt x="12041" y="13447"/>
                  </a:cubicBezTo>
                  <a:cubicBezTo>
                    <a:pt x="14318" y="13447"/>
                    <a:pt x="16448" y="12121"/>
                    <a:pt x="17317" y="9931"/>
                  </a:cubicBezTo>
                  <a:cubicBezTo>
                    <a:pt x="18463" y="7040"/>
                    <a:pt x="16978" y="3741"/>
                    <a:pt x="14002" y="2560"/>
                  </a:cubicBezTo>
                  <a:lnTo>
                    <a:pt x="8613" y="422"/>
                  </a:lnTo>
                  <a:cubicBezTo>
                    <a:pt x="7891" y="136"/>
                    <a:pt x="7149" y="1"/>
                    <a:pt x="64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2207775" y="2097675"/>
              <a:ext cx="517175" cy="381075"/>
            </a:xfrm>
            <a:custGeom>
              <a:rect b="b" l="l" r="r" t="t"/>
              <a:pathLst>
                <a:path extrusionOk="0" h="15243" w="20687">
                  <a:moveTo>
                    <a:pt x="6394" y="1"/>
                  </a:moveTo>
                  <a:cubicBezTo>
                    <a:pt x="4358" y="1"/>
                    <a:pt x="2511" y="893"/>
                    <a:pt x="1553" y="2557"/>
                  </a:cubicBezTo>
                  <a:cubicBezTo>
                    <a:pt x="1" y="5252"/>
                    <a:pt x="1367" y="8947"/>
                    <a:pt x="4603" y="10812"/>
                  </a:cubicBezTo>
                  <a:lnTo>
                    <a:pt x="10466" y="14188"/>
                  </a:lnTo>
                  <a:cubicBezTo>
                    <a:pt x="11703" y="14901"/>
                    <a:pt x="13035" y="15243"/>
                    <a:pt x="14295" y="15243"/>
                  </a:cubicBezTo>
                  <a:cubicBezTo>
                    <a:pt x="16330" y="15243"/>
                    <a:pt x="18178" y="14350"/>
                    <a:pt x="19136" y="12686"/>
                  </a:cubicBezTo>
                  <a:lnTo>
                    <a:pt x="19135" y="12686"/>
                  </a:lnTo>
                  <a:cubicBezTo>
                    <a:pt x="20686" y="9992"/>
                    <a:pt x="19320" y="6296"/>
                    <a:pt x="16084" y="4432"/>
                  </a:cubicBezTo>
                  <a:lnTo>
                    <a:pt x="10223" y="1056"/>
                  </a:lnTo>
                  <a:cubicBezTo>
                    <a:pt x="8986" y="343"/>
                    <a:pt x="7654" y="1"/>
                    <a:pt x="63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2173025" y="1595125"/>
              <a:ext cx="696750" cy="578000"/>
            </a:xfrm>
            <a:custGeom>
              <a:rect b="b" l="l" r="r" t="t"/>
              <a:pathLst>
                <a:path extrusionOk="0" h="23120" w="27870">
                  <a:moveTo>
                    <a:pt x="6347" y="0"/>
                  </a:moveTo>
                  <a:cubicBezTo>
                    <a:pt x="4686" y="0"/>
                    <a:pt x="3042" y="732"/>
                    <a:pt x="1931" y="2134"/>
                  </a:cubicBezTo>
                  <a:cubicBezTo>
                    <a:pt x="0" y="4572"/>
                    <a:pt x="411" y="8112"/>
                    <a:pt x="2848" y="10042"/>
                  </a:cubicBezTo>
                  <a:lnTo>
                    <a:pt x="18030" y="21902"/>
                  </a:lnTo>
                  <a:cubicBezTo>
                    <a:pt x="19064" y="22722"/>
                    <a:pt x="20298" y="23120"/>
                    <a:pt x="21522" y="23120"/>
                  </a:cubicBezTo>
                  <a:cubicBezTo>
                    <a:pt x="23183" y="23120"/>
                    <a:pt x="24828" y="22388"/>
                    <a:pt x="25939" y="20986"/>
                  </a:cubicBezTo>
                  <a:cubicBezTo>
                    <a:pt x="27870" y="18549"/>
                    <a:pt x="27458" y="15009"/>
                    <a:pt x="25021" y="13078"/>
                  </a:cubicBezTo>
                  <a:lnTo>
                    <a:pt x="9839" y="1218"/>
                  </a:lnTo>
                  <a:cubicBezTo>
                    <a:pt x="8804" y="398"/>
                    <a:pt x="7571" y="0"/>
                    <a:pt x="6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2436925" y="238125"/>
              <a:ext cx="1805800" cy="3360150"/>
            </a:xfrm>
            <a:custGeom>
              <a:rect b="b" l="l" r="r" t="t"/>
              <a:pathLst>
                <a:path extrusionOk="0" h="134406" w="72232">
                  <a:moveTo>
                    <a:pt x="7315" y="0"/>
                  </a:moveTo>
                  <a:cubicBezTo>
                    <a:pt x="3275" y="0"/>
                    <a:pt x="1" y="3275"/>
                    <a:pt x="1" y="7315"/>
                  </a:cubicBezTo>
                  <a:lnTo>
                    <a:pt x="1" y="127090"/>
                  </a:lnTo>
                  <a:cubicBezTo>
                    <a:pt x="1" y="131130"/>
                    <a:pt x="3275" y="134406"/>
                    <a:pt x="7315" y="134406"/>
                  </a:cubicBezTo>
                  <a:lnTo>
                    <a:pt x="64918" y="134406"/>
                  </a:lnTo>
                  <a:cubicBezTo>
                    <a:pt x="68957" y="134406"/>
                    <a:pt x="72232" y="131130"/>
                    <a:pt x="72232" y="127090"/>
                  </a:cubicBezTo>
                  <a:lnTo>
                    <a:pt x="72232" y="7315"/>
                  </a:lnTo>
                  <a:cubicBezTo>
                    <a:pt x="72232" y="3275"/>
                    <a:pt x="68957" y="0"/>
                    <a:pt x="64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2542225" y="363775"/>
              <a:ext cx="1602050" cy="2948700"/>
            </a:xfrm>
            <a:custGeom>
              <a:rect b="b" l="l" r="r" t="t"/>
              <a:pathLst>
                <a:path extrusionOk="0" h="117948" w="64082">
                  <a:moveTo>
                    <a:pt x="3715" y="1"/>
                  </a:moveTo>
                  <a:cubicBezTo>
                    <a:pt x="1663" y="1"/>
                    <a:pt x="0" y="1664"/>
                    <a:pt x="0" y="3716"/>
                  </a:cubicBezTo>
                  <a:lnTo>
                    <a:pt x="0" y="114234"/>
                  </a:lnTo>
                  <a:cubicBezTo>
                    <a:pt x="0" y="116285"/>
                    <a:pt x="1663" y="117948"/>
                    <a:pt x="3715" y="117948"/>
                  </a:cubicBezTo>
                  <a:lnTo>
                    <a:pt x="60367" y="117948"/>
                  </a:lnTo>
                  <a:cubicBezTo>
                    <a:pt x="62418" y="117948"/>
                    <a:pt x="64081" y="116285"/>
                    <a:pt x="64081" y="114234"/>
                  </a:cubicBezTo>
                  <a:lnTo>
                    <a:pt x="64081" y="3716"/>
                  </a:lnTo>
                  <a:cubicBezTo>
                    <a:pt x="64081" y="1664"/>
                    <a:pt x="62418" y="1"/>
                    <a:pt x="603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2913100" y="2197400"/>
              <a:ext cx="1647225" cy="2266625"/>
            </a:xfrm>
            <a:custGeom>
              <a:rect b="b" l="l" r="r" t="t"/>
              <a:pathLst>
                <a:path extrusionOk="0" h="90665" w="65889">
                  <a:moveTo>
                    <a:pt x="62275" y="0"/>
                  </a:moveTo>
                  <a:cubicBezTo>
                    <a:pt x="51038" y="0"/>
                    <a:pt x="51913" y="19133"/>
                    <a:pt x="52212" y="25407"/>
                  </a:cubicBezTo>
                  <a:cubicBezTo>
                    <a:pt x="37131" y="32702"/>
                    <a:pt x="37975" y="56033"/>
                    <a:pt x="37975" y="56033"/>
                  </a:cubicBezTo>
                  <a:lnTo>
                    <a:pt x="870" y="56033"/>
                  </a:lnTo>
                  <a:cubicBezTo>
                    <a:pt x="1" y="77729"/>
                    <a:pt x="31167" y="90665"/>
                    <a:pt x="31167" y="90665"/>
                  </a:cubicBezTo>
                  <a:lnTo>
                    <a:pt x="50910" y="85899"/>
                  </a:lnTo>
                  <a:lnTo>
                    <a:pt x="65888" y="85559"/>
                  </a:lnTo>
                  <a:lnTo>
                    <a:pt x="64527" y="43688"/>
                  </a:lnTo>
                  <a:cubicBezTo>
                    <a:pt x="65277" y="3533"/>
                    <a:pt x="63846" y="116"/>
                    <a:pt x="63846" y="116"/>
                  </a:cubicBezTo>
                  <a:cubicBezTo>
                    <a:pt x="63297" y="38"/>
                    <a:pt x="62774" y="0"/>
                    <a:pt x="622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3254650" y="3358200"/>
              <a:ext cx="182900" cy="182875"/>
            </a:xfrm>
            <a:custGeom>
              <a:rect b="b" l="l" r="r" t="t"/>
              <a:pathLst>
                <a:path extrusionOk="0" h="7315" w="7316">
                  <a:moveTo>
                    <a:pt x="3658" y="0"/>
                  </a:moveTo>
                  <a:cubicBezTo>
                    <a:pt x="1637" y="0"/>
                    <a:pt x="0" y="1637"/>
                    <a:pt x="0" y="3657"/>
                  </a:cubicBezTo>
                  <a:cubicBezTo>
                    <a:pt x="0" y="5677"/>
                    <a:pt x="1637" y="7315"/>
                    <a:pt x="3658" y="7315"/>
                  </a:cubicBezTo>
                  <a:cubicBezTo>
                    <a:pt x="5677" y="7315"/>
                    <a:pt x="7315" y="5677"/>
                    <a:pt x="7315" y="3657"/>
                  </a:cubicBezTo>
                  <a:cubicBezTo>
                    <a:pt x="7315" y="1637"/>
                    <a:pt x="5677" y="0"/>
                    <a:pt x="36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3436925" y="3544900"/>
              <a:ext cx="1621625" cy="1529150"/>
            </a:xfrm>
            <a:custGeom>
              <a:rect b="b" l="l" r="r" t="t"/>
              <a:pathLst>
                <a:path extrusionOk="0" h="61166" w="64865">
                  <a:moveTo>
                    <a:pt x="33329" y="0"/>
                  </a:moveTo>
                  <a:lnTo>
                    <a:pt x="1" y="25930"/>
                  </a:lnTo>
                  <a:lnTo>
                    <a:pt x="35235" y="61165"/>
                  </a:lnTo>
                  <a:lnTo>
                    <a:pt x="64864" y="31536"/>
                  </a:lnTo>
                  <a:lnTo>
                    <a:pt x="333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3850450" y="3898675"/>
              <a:ext cx="1578125" cy="1578100"/>
            </a:xfrm>
            <a:custGeom>
              <a:rect b="b" l="l" r="r" t="t"/>
              <a:pathLst>
                <a:path extrusionOk="0" h="63124" w="63125">
                  <a:moveTo>
                    <a:pt x="35959" y="1"/>
                  </a:moveTo>
                  <a:lnTo>
                    <a:pt x="1" y="35958"/>
                  </a:lnTo>
                  <a:lnTo>
                    <a:pt x="27167" y="63124"/>
                  </a:lnTo>
                  <a:lnTo>
                    <a:pt x="63125" y="27167"/>
                  </a:lnTo>
                  <a:lnTo>
                    <a:pt x="359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
            <p:cNvSpPr/>
            <p:nvPr/>
          </p:nvSpPr>
          <p:spPr>
            <a:xfrm>
              <a:off x="2733250" y="736725"/>
              <a:ext cx="1264525" cy="953425"/>
            </a:xfrm>
            <a:custGeom>
              <a:rect b="b" l="l" r="r" t="t"/>
              <a:pathLst>
                <a:path extrusionOk="0" h="38137" w="50581">
                  <a:moveTo>
                    <a:pt x="24210" y="1"/>
                  </a:moveTo>
                  <a:cubicBezTo>
                    <a:pt x="22039" y="1"/>
                    <a:pt x="19995" y="506"/>
                    <a:pt x="18204" y="1392"/>
                  </a:cubicBezTo>
                  <a:cubicBezTo>
                    <a:pt x="0" y="8808"/>
                    <a:pt x="23954" y="37607"/>
                    <a:pt x="24385" y="38124"/>
                  </a:cubicBezTo>
                  <a:lnTo>
                    <a:pt x="24385" y="38137"/>
                  </a:lnTo>
                  <a:cubicBezTo>
                    <a:pt x="24385" y="38137"/>
                    <a:pt x="24390" y="38131"/>
                    <a:pt x="24391" y="38130"/>
                  </a:cubicBezTo>
                  <a:lnTo>
                    <a:pt x="24396" y="38137"/>
                  </a:lnTo>
                  <a:lnTo>
                    <a:pt x="24396" y="38123"/>
                  </a:lnTo>
                  <a:cubicBezTo>
                    <a:pt x="24844" y="37589"/>
                    <a:pt x="50580" y="6644"/>
                    <a:pt x="28389" y="661"/>
                  </a:cubicBezTo>
                  <a:cubicBezTo>
                    <a:pt x="27078" y="240"/>
                    <a:pt x="25676" y="1"/>
                    <a:pt x="242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p:nvPr/>
          </p:nvSpPr>
          <p:spPr>
            <a:xfrm>
              <a:off x="3111325" y="843525"/>
              <a:ext cx="725475" cy="846625"/>
            </a:xfrm>
            <a:custGeom>
              <a:rect b="b" l="l" r="r" t="t"/>
              <a:pathLst>
                <a:path extrusionOk="0" h="33865" w="29019">
                  <a:moveTo>
                    <a:pt x="19766" y="0"/>
                  </a:moveTo>
                  <a:lnTo>
                    <a:pt x="1" y="19765"/>
                  </a:lnTo>
                  <a:cubicBezTo>
                    <a:pt x="3770" y="27248"/>
                    <a:pt x="9062" y="33611"/>
                    <a:pt x="9262" y="33851"/>
                  </a:cubicBezTo>
                  <a:lnTo>
                    <a:pt x="9262" y="33865"/>
                  </a:lnTo>
                  <a:cubicBezTo>
                    <a:pt x="9262" y="33865"/>
                    <a:pt x="9267" y="33859"/>
                    <a:pt x="9268" y="33857"/>
                  </a:cubicBezTo>
                  <a:lnTo>
                    <a:pt x="9273" y="33865"/>
                  </a:lnTo>
                  <a:lnTo>
                    <a:pt x="9273" y="33851"/>
                  </a:lnTo>
                  <a:cubicBezTo>
                    <a:pt x="9660" y="33388"/>
                    <a:pt x="29018" y="10109"/>
                    <a:pt x="1976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a:off x="3215575" y="934275"/>
              <a:ext cx="254875" cy="254850"/>
            </a:xfrm>
            <a:custGeom>
              <a:rect b="b" l="l" r="r" t="t"/>
              <a:pathLst>
                <a:path extrusionOk="0" h="10194" w="10195">
                  <a:moveTo>
                    <a:pt x="5098" y="0"/>
                  </a:moveTo>
                  <a:cubicBezTo>
                    <a:pt x="3746" y="0"/>
                    <a:pt x="2449" y="537"/>
                    <a:pt x="1494" y="1493"/>
                  </a:cubicBezTo>
                  <a:cubicBezTo>
                    <a:pt x="538" y="2449"/>
                    <a:pt x="1" y="3745"/>
                    <a:pt x="1" y="5096"/>
                  </a:cubicBezTo>
                  <a:cubicBezTo>
                    <a:pt x="1" y="6449"/>
                    <a:pt x="538" y="7745"/>
                    <a:pt x="1494" y="8701"/>
                  </a:cubicBezTo>
                  <a:cubicBezTo>
                    <a:pt x="2449" y="9657"/>
                    <a:pt x="3746" y="10194"/>
                    <a:pt x="5098" y="10194"/>
                  </a:cubicBezTo>
                  <a:cubicBezTo>
                    <a:pt x="6449" y="10194"/>
                    <a:pt x="7746" y="9657"/>
                    <a:pt x="8702" y="8701"/>
                  </a:cubicBezTo>
                  <a:cubicBezTo>
                    <a:pt x="9657" y="7745"/>
                    <a:pt x="10194" y="6449"/>
                    <a:pt x="10194" y="5096"/>
                  </a:cubicBezTo>
                  <a:cubicBezTo>
                    <a:pt x="10194" y="3745"/>
                    <a:pt x="9657" y="2449"/>
                    <a:pt x="8702" y="1493"/>
                  </a:cubicBezTo>
                  <a:cubicBezTo>
                    <a:pt x="7746" y="537"/>
                    <a:pt x="6449" y="0"/>
                    <a:pt x="50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2850900" y="2158875"/>
              <a:ext cx="984675" cy="231975"/>
            </a:xfrm>
            <a:custGeom>
              <a:rect b="b" l="l" r="r" t="t"/>
              <a:pathLst>
                <a:path extrusionOk="0" h="9279" w="39387">
                  <a:moveTo>
                    <a:pt x="3353" y="1"/>
                  </a:moveTo>
                  <a:cubicBezTo>
                    <a:pt x="1502" y="1"/>
                    <a:pt x="1" y="1720"/>
                    <a:pt x="1" y="3840"/>
                  </a:cubicBezTo>
                  <a:lnTo>
                    <a:pt x="1" y="5440"/>
                  </a:lnTo>
                  <a:cubicBezTo>
                    <a:pt x="1" y="7559"/>
                    <a:pt x="1502" y="9279"/>
                    <a:pt x="3353" y="9279"/>
                  </a:cubicBezTo>
                  <a:lnTo>
                    <a:pt x="36034" y="9279"/>
                  </a:lnTo>
                  <a:cubicBezTo>
                    <a:pt x="37885" y="9279"/>
                    <a:pt x="39386" y="7559"/>
                    <a:pt x="39386" y="5440"/>
                  </a:cubicBezTo>
                  <a:lnTo>
                    <a:pt x="39386" y="3840"/>
                  </a:lnTo>
                  <a:cubicBezTo>
                    <a:pt x="39386" y="1720"/>
                    <a:pt x="37885" y="1"/>
                    <a:pt x="360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2933025" y="1831500"/>
              <a:ext cx="818425" cy="302200"/>
            </a:xfrm>
            <a:custGeom>
              <a:rect b="b" l="l" r="r" t="t"/>
              <a:pathLst>
                <a:path extrusionOk="0" h="12088" w="32737">
                  <a:moveTo>
                    <a:pt x="11332" y="0"/>
                  </a:moveTo>
                  <a:cubicBezTo>
                    <a:pt x="5075" y="0"/>
                    <a:pt x="1" y="5074"/>
                    <a:pt x="1" y="11332"/>
                  </a:cubicBezTo>
                  <a:lnTo>
                    <a:pt x="1" y="12088"/>
                  </a:lnTo>
                  <a:lnTo>
                    <a:pt x="32737" y="12088"/>
                  </a:lnTo>
                  <a:lnTo>
                    <a:pt x="32737" y="11332"/>
                  </a:lnTo>
                  <a:cubicBezTo>
                    <a:pt x="32737" y="5074"/>
                    <a:pt x="27663" y="0"/>
                    <a:pt x="214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a:off x="2934875" y="2416975"/>
              <a:ext cx="814725" cy="251825"/>
            </a:xfrm>
            <a:custGeom>
              <a:rect b="b" l="l" r="r" t="t"/>
              <a:pathLst>
                <a:path extrusionOk="0" h="10073" w="32589">
                  <a:moveTo>
                    <a:pt x="1" y="0"/>
                  </a:moveTo>
                  <a:cubicBezTo>
                    <a:pt x="628" y="5666"/>
                    <a:pt x="5427" y="10073"/>
                    <a:pt x="11258" y="10073"/>
                  </a:cubicBezTo>
                  <a:lnTo>
                    <a:pt x="21332" y="10073"/>
                  </a:lnTo>
                  <a:cubicBezTo>
                    <a:pt x="27163" y="10073"/>
                    <a:pt x="31962" y="5666"/>
                    <a:pt x="325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30"/>
          <p:cNvSpPr/>
          <p:nvPr/>
        </p:nvSpPr>
        <p:spPr>
          <a:xfrm rot="5400000">
            <a:off x="2832672" y="558701"/>
            <a:ext cx="743854" cy="3557201"/>
          </a:xfrm>
          <a:custGeom>
            <a:rect b="b" l="l" r="r" t="t"/>
            <a:pathLst>
              <a:path extrusionOk="0" h="26923" w="65726">
                <a:moveTo>
                  <a:pt x="0" y="0"/>
                </a:moveTo>
                <a:lnTo>
                  <a:pt x="10782" y="13477"/>
                </a:lnTo>
                <a:lnTo>
                  <a:pt x="0" y="26923"/>
                </a:lnTo>
                <a:lnTo>
                  <a:pt x="54943" y="26923"/>
                </a:lnTo>
                <a:lnTo>
                  <a:pt x="65725" y="13477"/>
                </a:lnTo>
                <a:lnTo>
                  <a:pt x="549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p:nvPr/>
        </p:nvSpPr>
        <p:spPr>
          <a:xfrm rot="5400000">
            <a:off x="2832497" y="1178329"/>
            <a:ext cx="744205" cy="3557201"/>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rot="5400000">
            <a:off x="2832497" y="1797431"/>
            <a:ext cx="744205" cy="3557201"/>
          </a:xfrm>
          <a:custGeom>
            <a:rect b="b" l="l" r="r" t="t"/>
            <a:pathLst>
              <a:path extrusionOk="0" h="26923" w="65757">
                <a:moveTo>
                  <a:pt x="0" y="0"/>
                </a:moveTo>
                <a:lnTo>
                  <a:pt x="10782" y="13477"/>
                </a:lnTo>
                <a:lnTo>
                  <a:pt x="0" y="26923"/>
                </a:lnTo>
                <a:lnTo>
                  <a:pt x="54975" y="26923"/>
                </a:lnTo>
                <a:lnTo>
                  <a:pt x="65757" y="13477"/>
                </a:lnTo>
                <a:lnTo>
                  <a:pt x="5497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p:nvPr/>
        </p:nvSpPr>
        <p:spPr>
          <a:xfrm rot="5400000">
            <a:off x="2832672" y="2417060"/>
            <a:ext cx="743854" cy="3557201"/>
          </a:xfrm>
          <a:custGeom>
            <a:rect b="b" l="l" r="r" t="t"/>
            <a:pathLst>
              <a:path extrusionOk="0" h="26923" w="65726">
                <a:moveTo>
                  <a:pt x="1" y="0"/>
                </a:moveTo>
                <a:lnTo>
                  <a:pt x="10751" y="13477"/>
                </a:lnTo>
                <a:lnTo>
                  <a:pt x="1" y="26923"/>
                </a:lnTo>
                <a:lnTo>
                  <a:pt x="54944" y="26923"/>
                </a:lnTo>
                <a:lnTo>
                  <a:pt x="65726" y="13477"/>
                </a:lnTo>
                <a:lnTo>
                  <a:pt x="5494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txBox="1"/>
          <p:nvPr>
            <p:ph idx="1" type="body"/>
          </p:nvPr>
        </p:nvSpPr>
        <p:spPr>
          <a:xfrm>
            <a:off x="1602700" y="2100450"/>
            <a:ext cx="3342300" cy="63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Group </a:t>
            </a:r>
            <a:r>
              <a:rPr lang="en" sz="2000">
                <a:solidFill>
                  <a:srgbClr val="FFFFFF"/>
                </a:solidFill>
              </a:rPr>
              <a:t>Structure</a:t>
            </a:r>
            <a:r>
              <a:rPr lang="en" sz="2000">
                <a:solidFill>
                  <a:srgbClr val="FFFFFF"/>
                </a:solidFill>
              </a:rPr>
              <a:t>: not I.I.D.</a:t>
            </a:r>
            <a:endParaRPr sz="2000">
              <a:solidFill>
                <a:srgbClr val="FFFFFF"/>
              </a:solidFill>
            </a:endParaRPr>
          </a:p>
          <a:p>
            <a:pPr indent="0" lvl="0" marL="457200" rtl="0" algn="ctr">
              <a:spcBef>
                <a:spcPts val="1600"/>
              </a:spcBef>
              <a:spcAft>
                <a:spcPts val="1600"/>
              </a:spcAft>
              <a:buNone/>
            </a:pPr>
            <a:r>
              <a:t/>
            </a:r>
            <a:endParaRPr sz="2000">
              <a:solidFill>
                <a:srgbClr val="FFFFFF"/>
              </a:solidFill>
            </a:endParaRPr>
          </a:p>
        </p:txBody>
      </p:sp>
      <p:sp>
        <p:nvSpPr>
          <p:cNvPr id="362" name="Google Shape;362;p30"/>
          <p:cNvSpPr txBox="1"/>
          <p:nvPr>
            <p:ph idx="1" type="body"/>
          </p:nvPr>
        </p:nvSpPr>
        <p:spPr>
          <a:xfrm>
            <a:off x="1602700" y="2694650"/>
            <a:ext cx="3342300" cy="63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Not time series</a:t>
            </a:r>
            <a:endParaRPr sz="2000">
              <a:solidFill>
                <a:srgbClr val="FFFFFF"/>
              </a:solidFill>
            </a:endParaRPr>
          </a:p>
          <a:p>
            <a:pPr indent="0" lvl="0" marL="457200" rtl="0" algn="ctr">
              <a:spcBef>
                <a:spcPts val="1600"/>
              </a:spcBef>
              <a:spcAft>
                <a:spcPts val="1600"/>
              </a:spcAft>
              <a:buNone/>
            </a:pPr>
            <a:r>
              <a:t/>
            </a:r>
            <a:endParaRPr sz="2000">
              <a:solidFill>
                <a:srgbClr val="FFFFFF"/>
              </a:solidFill>
            </a:endParaRPr>
          </a:p>
        </p:txBody>
      </p:sp>
      <p:sp>
        <p:nvSpPr>
          <p:cNvPr id="363" name="Google Shape;363;p30"/>
          <p:cNvSpPr txBox="1"/>
          <p:nvPr>
            <p:ph idx="1" type="body"/>
          </p:nvPr>
        </p:nvSpPr>
        <p:spPr>
          <a:xfrm>
            <a:off x="1602700" y="3346450"/>
            <a:ext cx="3342300" cy="63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Imbalance</a:t>
            </a:r>
            <a:endParaRPr sz="2000">
              <a:solidFill>
                <a:srgbClr val="FFFFFF"/>
              </a:solidFill>
            </a:endParaRPr>
          </a:p>
          <a:p>
            <a:pPr indent="0" lvl="0" marL="457200" rtl="0" algn="ctr">
              <a:spcBef>
                <a:spcPts val="1600"/>
              </a:spcBef>
              <a:spcAft>
                <a:spcPts val="1600"/>
              </a:spcAft>
              <a:buNone/>
            </a:pPr>
            <a:r>
              <a:t/>
            </a:r>
            <a:endParaRPr sz="2000">
              <a:solidFill>
                <a:srgbClr val="FFFFFF"/>
              </a:solidFill>
            </a:endParaRPr>
          </a:p>
        </p:txBody>
      </p:sp>
      <p:sp>
        <p:nvSpPr>
          <p:cNvPr id="364" name="Google Shape;364;p30"/>
          <p:cNvSpPr txBox="1"/>
          <p:nvPr>
            <p:ph idx="1" type="body"/>
          </p:nvPr>
        </p:nvSpPr>
        <p:spPr>
          <a:xfrm>
            <a:off x="1602700" y="3968700"/>
            <a:ext cx="3342300" cy="63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FFFF"/>
                </a:solidFill>
              </a:rPr>
              <a:t>GroupShuffleSplit</a:t>
            </a:r>
            <a:endParaRPr sz="2000">
              <a:solidFill>
                <a:srgbClr val="FFFFFF"/>
              </a:solidFill>
            </a:endParaRPr>
          </a:p>
          <a:p>
            <a:pPr indent="0" lvl="0" marL="457200" rtl="0" algn="ctr">
              <a:spcBef>
                <a:spcPts val="1600"/>
              </a:spcBef>
              <a:spcAft>
                <a:spcPts val="1600"/>
              </a:spcAft>
              <a:buNone/>
            </a:pPr>
            <a:r>
              <a:t/>
            </a:r>
            <a:endParaRPr sz="20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8" name="Shape 368"/>
        <p:cNvGrpSpPr/>
        <p:nvPr/>
      </p:nvGrpSpPr>
      <p:grpSpPr>
        <a:xfrm>
          <a:off x="0" y="0"/>
          <a:ext cx="0" cy="0"/>
          <a:chOff x="0" y="0"/>
          <a:chExt cx="0" cy="0"/>
        </a:xfrm>
      </p:grpSpPr>
      <p:sp>
        <p:nvSpPr>
          <p:cNvPr id="369" name="Google Shape;369;p31"/>
          <p:cNvSpPr txBox="1"/>
          <p:nvPr>
            <p:ph type="title"/>
          </p:nvPr>
        </p:nvSpPr>
        <p:spPr>
          <a:xfrm>
            <a:off x="796050" y="2011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to split</a:t>
            </a:r>
            <a:endParaRPr/>
          </a:p>
        </p:txBody>
      </p:sp>
      <p:grpSp>
        <p:nvGrpSpPr>
          <p:cNvPr id="370" name="Google Shape;370;p31"/>
          <p:cNvGrpSpPr/>
          <p:nvPr/>
        </p:nvGrpSpPr>
        <p:grpSpPr>
          <a:xfrm>
            <a:off x="590070" y="2203479"/>
            <a:ext cx="1052496" cy="1052238"/>
            <a:chOff x="4049800" y="640400"/>
            <a:chExt cx="858900" cy="858900"/>
          </a:xfrm>
        </p:grpSpPr>
        <p:sp>
          <p:nvSpPr>
            <p:cNvPr id="371" name="Google Shape;371;p31"/>
            <p:cNvSpPr/>
            <p:nvPr/>
          </p:nvSpPr>
          <p:spPr>
            <a:xfrm>
              <a:off x="4049800" y="640400"/>
              <a:ext cx="858900" cy="858900"/>
            </a:xfrm>
            <a:prstGeom prst="donut">
              <a:avLst>
                <a:gd fmla="val 7340" name="adj"/>
              </a:avLst>
            </a:pr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
            <p:cNvSpPr/>
            <p:nvPr/>
          </p:nvSpPr>
          <p:spPr>
            <a:xfrm>
              <a:off x="4049800" y="640400"/>
              <a:ext cx="858900" cy="858900"/>
            </a:xfrm>
            <a:prstGeom prst="blockArc">
              <a:avLst>
                <a:gd fmla="val 20263498" name="adj1"/>
                <a:gd fmla="val 2521578" name="adj2"/>
                <a:gd fmla="val 8370" name="adj3"/>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31"/>
          <p:cNvGrpSpPr/>
          <p:nvPr/>
        </p:nvGrpSpPr>
        <p:grpSpPr>
          <a:xfrm>
            <a:off x="590128" y="956804"/>
            <a:ext cx="1052496" cy="1052238"/>
            <a:chOff x="4049800" y="640400"/>
            <a:chExt cx="858900" cy="858900"/>
          </a:xfrm>
        </p:grpSpPr>
        <p:sp>
          <p:nvSpPr>
            <p:cNvPr id="374" name="Google Shape;374;p31"/>
            <p:cNvSpPr/>
            <p:nvPr/>
          </p:nvSpPr>
          <p:spPr>
            <a:xfrm>
              <a:off x="4049800" y="640400"/>
              <a:ext cx="858900" cy="858900"/>
            </a:xfrm>
            <a:prstGeom prst="donut">
              <a:avLst>
                <a:gd fmla="val 734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1"/>
            <p:cNvSpPr/>
            <p:nvPr/>
          </p:nvSpPr>
          <p:spPr>
            <a:xfrm>
              <a:off x="4049800" y="640400"/>
              <a:ext cx="858900" cy="858900"/>
            </a:xfrm>
            <a:prstGeom prst="blockArc">
              <a:avLst>
                <a:gd fmla="val 5827389" name="adj1"/>
                <a:gd fmla="val 2521578" name="adj2"/>
                <a:gd fmla="val 8370"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31"/>
          <p:cNvSpPr txBox="1"/>
          <p:nvPr>
            <p:ph type="title"/>
          </p:nvPr>
        </p:nvSpPr>
        <p:spPr>
          <a:xfrm>
            <a:off x="1814538" y="1215475"/>
            <a:ext cx="1250400" cy="53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T</a:t>
            </a:r>
            <a:r>
              <a:rPr lang="en" sz="2500"/>
              <a:t>rain</a:t>
            </a:r>
            <a:endParaRPr sz="2500"/>
          </a:p>
        </p:txBody>
      </p:sp>
      <p:sp>
        <p:nvSpPr>
          <p:cNvPr id="377" name="Google Shape;377;p31"/>
          <p:cNvSpPr txBox="1"/>
          <p:nvPr>
            <p:ph type="title"/>
          </p:nvPr>
        </p:nvSpPr>
        <p:spPr>
          <a:xfrm>
            <a:off x="1665438" y="2464175"/>
            <a:ext cx="1548600" cy="53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Validation</a:t>
            </a:r>
            <a:endParaRPr sz="2500"/>
          </a:p>
        </p:txBody>
      </p:sp>
      <p:sp>
        <p:nvSpPr>
          <p:cNvPr id="378" name="Google Shape;378;p31"/>
          <p:cNvSpPr txBox="1"/>
          <p:nvPr>
            <p:ph type="title"/>
          </p:nvPr>
        </p:nvSpPr>
        <p:spPr>
          <a:xfrm>
            <a:off x="590185" y="1215475"/>
            <a:ext cx="1052400" cy="53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5"/>
                </a:solidFill>
              </a:rPr>
              <a:t>80%</a:t>
            </a:r>
            <a:endParaRPr sz="2400">
              <a:solidFill>
                <a:schemeClr val="accent5"/>
              </a:solidFill>
            </a:endParaRPr>
          </a:p>
        </p:txBody>
      </p:sp>
      <p:sp>
        <p:nvSpPr>
          <p:cNvPr id="379" name="Google Shape;379;p31"/>
          <p:cNvSpPr txBox="1"/>
          <p:nvPr>
            <p:ph type="title"/>
          </p:nvPr>
        </p:nvSpPr>
        <p:spPr>
          <a:xfrm>
            <a:off x="590147" y="2462150"/>
            <a:ext cx="1052400" cy="53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5"/>
                </a:solidFill>
              </a:rPr>
              <a:t>1</a:t>
            </a:r>
            <a:r>
              <a:rPr lang="en" sz="2400">
                <a:solidFill>
                  <a:schemeClr val="accent5"/>
                </a:solidFill>
              </a:rPr>
              <a:t>0%</a:t>
            </a:r>
            <a:endParaRPr sz="2400">
              <a:solidFill>
                <a:schemeClr val="accent5"/>
              </a:solidFill>
            </a:endParaRPr>
          </a:p>
        </p:txBody>
      </p:sp>
      <p:grpSp>
        <p:nvGrpSpPr>
          <p:cNvPr id="380" name="Google Shape;380;p31"/>
          <p:cNvGrpSpPr/>
          <p:nvPr/>
        </p:nvGrpSpPr>
        <p:grpSpPr>
          <a:xfrm>
            <a:off x="590185" y="3454179"/>
            <a:ext cx="1052496" cy="1052238"/>
            <a:chOff x="4049800" y="640400"/>
            <a:chExt cx="858900" cy="858900"/>
          </a:xfrm>
        </p:grpSpPr>
        <p:sp>
          <p:nvSpPr>
            <p:cNvPr id="381" name="Google Shape;381;p31"/>
            <p:cNvSpPr/>
            <p:nvPr/>
          </p:nvSpPr>
          <p:spPr>
            <a:xfrm>
              <a:off x="4049800" y="640400"/>
              <a:ext cx="858900" cy="858900"/>
            </a:xfrm>
            <a:prstGeom prst="donut">
              <a:avLst>
                <a:gd fmla="val 734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1"/>
            <p:cNvSpPr/>
            <p:nvPr/>
          </p:nvSpPr>
          <p:spPr>
            <a:xfrm>
              <a:off x="4049800" y="640400"/>
              <a:ext cx="858900" cy="858900"/>
            </a:xfrm>
            <a:prstGeom prst="blockArc">
              <a:avLst>
                <a:gd fmla="val 20263498" name="adj1"/>
                <a:gd fmla="val 2521578" name="adj2"/>
                <a:gd fmla="val 8370"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31"/>
          <p:cNvSpPr txBox="1"/>
          <p:nvPr>
            <p:ph type="title"/>
          </p:nvPr>
        </p:nvSpPr>
        <p:spPr>
          <a:xfrm>
            <a:off x="1814538" y="3712875"/>
            <a:ext cx="1250400" cy="53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Test</a:t>
            </a:r>
            <a:endParaRPr sz="2500"/>
          </a:p>
        </p:txBody>
      </p:sp>
      <p:sp>
        <p:nvSpPr>
          <p:cNvPr id="384" name="Google Shape;384;p31"/>
          <p:cNvSpPr txBox="1"/>
          <p:nvPr>
            <p:ph type="title"/>
          </p:nvPr>
        </p:nvSpPr>
        <p:spPr>
          <a:xfrm>
            <a:off x="590108" y="3712850"/>
            <a:ext cx="1052400" cy="53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5"/>
                </a:solidFill>
              </a:rPr>
              <a:t>1</a:t>
            </a:r>
            <a:r>
              <a:rPr lang="en" sz="2400">
                <a:solidFill>
                  <a:schemeClr val="accent5"/>
                </a:solidFill>
              </a:rPr>
              <a:t>0%</a:t>
            </a:r>
            <a:endParaRPr sz="2400">
              <a:solidFill>
                <a:schemeClr val="accent5"/>
              </a:solidFill>
            </a:endParaRPr>
          </a:p>
        </p:txBody>
      </p:sp>
      <p:pic>
        <p:nvPicPr>
          <p:cNvPr id="385" name="Google Shape;385;p31"/>
          <p:cNvPicPr preferRelativeResize="0"/>
          <p:nvPr/>
        </p:nvPicPr>
        <p:blipFill>
          <a:blip r:embed="rId3">
            <a:alphaModFix/>
          </a:blip>
          <a:stretch>
            <a:fillRect/>
          </a:stretch>
        </p:blipFill>
        <p:spPr>
          <a:xfrm>
            <a:off x="3064953" y="1002775"/>
            <a:ext cx="6490001" cy="324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9" name="Shape 389"/>
        <p:cNvGrpSpPr/>
        <p:nvPr/>
      </p:nvGrpSpPr>
      <p:grpSpPr>
        <a:xfrm>
          <a:off x="0" y="0"/>
          <a:ext cx="0" cy="0"/>
          <a:chOff x="0" y="0"/>
          <a:chExt cx="0" cy="0"/>
        </a:xfrm>
      </p:grpSpPr>
      <p:sp>
        <p:nvSpPr>
          <p:cNvPr id="390" name="Google Shape;390;p32"/>
          <p:cNvSpPr txBox="1"/>
          <p:nvPr>
            <p:ph type="title"/>
          </p:nvPr>
        </p:nvSpPr>
        <p:spPr>
          <a:xfrm>
            <a:off x="796050" y="487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Missing Data</a:t>
            </a:r>
            <a:endParaRPr/>
          </a:p>
        </p:txBody>
      </p:sp>
      <p:sp>
        <p:nvSpPr>
          <p:cNvPr id="391" name="Google Shape;391;p32"/>
          <p:cNvSpPr txBox="1"/>
          <p:nvPr>
            <p:ph idx="4294967295" type="subTitle"/>
          </p:nvPr>
        </p:nvSpPr>
        <p:spPr>
          <a:xfrm>
            <a:off x="900425" y="1399675"/>
            <a:ext cx="2744400" cy="20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in Android Ver:</a:t>
            </a:r>
            <a:endParaRPr/>
          </a:p>
          <a:p>
            <a:pPr indent="457200" lvl="0" marL="0" rtl="0" algn="l">
              <a:spcBef>
                <a:spcPts val="1600"/>
              </a:spcBef>
              <a:spcAft>
                <a:spcPts val="0"/>
              </a:spcAft>
              <a:buNone/>
            </a:pPr>
            <a:r>
              <a:rPr lang="en"/>
              <a:t>Assign ‘None’</a:t>
            </a:r>
            <a:endParaRPr/>
          </a:p>
          <a:p>
            <a:pPr indent="0" lvl="0" marL="0" rtl="0" algn="l">
              <a:spcBef>
                <a:spcPts val="1600"/>
              </a:spcBef>
              <a:spcAft>
                <a:spcPts val="0"/>
              </a:spcAft>
              <a:buNone/>
            </a:pPr>
            <a:r>
              <a:rPr lang="en"/>
              <a:t>1171 in Size (MAR):</a:t>
            </a:r>
            <a:endParaRPr/>
          </a:p>
          <a:p>
            <a:pPr indent="457200" lvl="0" marL="0" rtl="0" algn="l">
              <a:spcBef>
                <a:spcPts val="1600"/>
              </a:spcBef>
              <a:spcAft>
                <a:spcPts val="1600"/>
              </a:spcAft>
              <a:buNone/>
            </a:pPr>
            <a:r>
              <a:rPr lang="en"/>
              <a:t>Iterative imputation</a:t>
            </a:r>
            <a:endParaRPr/>
          </a:p>
        </p:txBody>
      </p:sp>
      <p:pic>
        <p:nvPicPr>
          <p:cNvPr id="392" name="Google Shape;392;p32"/>
          <p:cNvPicPr preferRelativeResize="0"/>
          <p:nvPr/>
        </p:nvPicPr>
        <p:blipFill>
          <a:blip r:embed="rId3">
            <a:alphaModFix/>
          </a:blip>
          <a:stretch>
            <a:fillRect/>
          </a:stretch>
        </p:blipFill>
        <p:spPr>
          <a:xfrm>
            <a:off x="3544950" y="721350"/>
            <a:ext cx="4607550" cy="4607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6" name="Shape 396"/>
        <p:cNvGrpSpPr/>
        <p:nvPr/>
      </p:nvGrpSpPr>
      <p:grpSpPr>
        <a:xfrm>
          <a:off x="0" y="0"/>
          <a:ext cx="0" cy="0"/>
          <a:chOff x="0" y="0"/>
          <a:chExt cx="0" cy="0"/>
        </a:xfrm>
      </p:grpSpPr>
      <p:graphicFrame>
        <p:nvGraphicFramePr>
          <p:cNvPr id="397" name="Google Shape;397;p33"/>
          <p:cNvGraphicFramePr/>
          <p:nvPr/>
        </p:nvGraphicFramePr>
        <p:xfrm>
          <a:off x="700713" y="720335"/>
          <a:ext cx="3000000" cy="3000000"/>
        </p:xfrm>
        <a:graphic>
          <a:graphicData uri="http://schemas.openxmlformats.org/drawingml/2006/table">
            <a:tbl>
              <a:tblPr>
                <a:noFill/>
                <a:tableStyleId>{2F88C080-8BB2-4136-AD6A-369C4320DC4A}</a:tableStyleId>
              </a:tblPr>
              <a:tblGrid>
                <a:gridCol w="1474075"/>
                <a:gridCol w="2051150"/>
                <a:gridCol w="2051150"/>
                <a:gridCol w="2051150"/>
              </a:tblGrid>
              <a:tr h="399400">
                <a:tc>
                  <a:txBody>
                    <a:bodyPr/>
                    <a:lstStyle/>
                    <a:p>
                      <a:pPr indent="0" lvl="0" marL="0" rtl="0" algn="ctr">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Variable</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Classification</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Encoder</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r>
              <a:tr h="459075">
                <a:tc>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Key</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App</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rowSpan="7">
                  <a:txBody>
                    <a:bodyPr/>
                    <a:lstStyle/>
                    <a:p>
                      <a:pPr indent="0" lvl="0" marL="0" rtl="0" algn="ctr">
                        <a:spcBef>
                          <a:spcPts val="0"/>
                        </a:spcBef>
                        <a:spcAft>
                          <a:spcPts val="0"/>
                        </a:spcAft>
                        <a:buNone/>
                      </a:pPr>
                      <a:r>
                        <a:rPr b="1" lang="en" sz="1800">
                          <a:solidFill>
                            <a:schemeClr val="dk2"/>
                          </a:solidFill>
                          <a:latin typeface="Advent Pro"/>
                          <a:ea typeface="Advent Pro"/>
                          <a:cs typeface="Advent Pro"/>
                          <a:sym typeface="Advent Pro"/>
                        </a:rPr>
                        <a:t>Features</a:t>
                      </a:r>
                      <a:endParaRPr b="1" sz="1800">
                        <a:solidFill>
                          <a:schemeClr val="dk2"/>
                        </a:solidFill>
                        <a:latin typeface="Advent Pro"/>
                        <a:ea typeface="Advent Pro"/>
                        <a:cs typeface="Advent Pro"/>
                        <a:sym typeface="Advent Pr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Category</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Categorical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OneHotEncoder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Reviews</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Numerical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StandardScaler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Size</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Numerical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StandardScaler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marR="0" rtl="0" algn="ctr">
                        <a:lnSpc>
                          <a:spcPct val="100000"/>
                        </a:lnSpc>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Installs</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5"/>
                    </a:solidFill>
                  </a:tcPr>
                </a:tc>
                <a:tc>
                  <a:txBody>
                    <a:bodyPr/>
                    <a:lstStyle/>
                    <a:p>
                      <a:pPr indent="0" lvl="0" marL="0" marR="0" rtl="0" algn="ctr">
                        <a:lnSpc>
                          <a:spcPct val="100000"/>
                        </a:lnSpc>
                        <a:spcBef>
                          <a:spcPts val="0"/>
                        </a:spcBef>
                        <a:spcAft>
                          <a:spcPts val="0"/>
                        </a:spcAft>
                        <a:buNone/>
                      </a:pPr>
                      <a:r>
                        <a:rPr lang="en">
                          <a:solidFill>
                            <a:schemeClr val="dk2"/>
                          </a:solidFill>
                          <a:latin typeface="Roboto"/>
                          <a:ea typeface="Roboto"/>
                          <a:cs typeface="Roboto"/>
                          <a:sym typeface="Roboto"/>
                        </a:rPr>
                        <a:t>Categorical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5"/>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OrdinalEncoder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5"/>
                    </a:solidFill>
                  </a:tcPr>
                </a:tc>
              </a:tr>
              <a:tr h="459075">
                <a:tc vMerge="1"/>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Type</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Categorical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OneHotEncoder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Price</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Numerical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StandardScaler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r h="459075">
                <a:tc vMerge="1"/>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Content Rating</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Categorical</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OneHotEncoder</a:t>
                      </a:r>
                      <a:endParaRPr>
                        <a:solidFill>
                          <a:schemeClr val="dk2"/>
                        </a:solidFill>
                        <a:latin typeface="Roboto"/>
                        <a:ea typeface="Roboto"/>
                        <a:cs typeface="Roboto"/>
                        <a:sym typeface="Roboto"/>
                      </a:endParaRPr>
                    </a:p>
                  </a:txBody>
                  <a:tcPr marT="91425" marB="91425" marR="91425" marL="91425" anchor="ctr">
                    <a:lnL cap="flat" cmpd="sng" w="38100">
                      <a:solidFill>
                        <a:srgbClr val="FFFAEA"/>
                      </a:solidFill>
                      <a:prstDash val="solid"/>
                      <a:round/>
                      <a:headEnd len="sm" w="sm" type="none"/>
                      <a:tailEnd len="sm" w="sm" type="none"/>
                    </a:lnL>
                    <a:lnR cap="flat" cmpd="sng" w="38100">
                      <a:solidFill>
                        <a:srgbClr val="FFFAEA"/>
                      </a:solidFill>
                      <a:prstDash val="solid"/>
                      <a:round/>
                      <a:headEnd len="sm" w="sm" type="none"/>
                      <a:tailEnd len="sm" w="sm" type="none"/>
                    </a:lnR>
                    <a:lnT cap="flat" cmpd="sng" w="38100">
                      <a:solidFill>
                        <a:srgbClr val="FFFAEA"/>
                      </a:solidFill>
                      <a:prstDash val="solid"/>
                      <a:round/>
                      <a:headEnd len="sm" w="sm" type="none"/>
                      <a:tailEnd len="sm" w="sm" type="none"/>
                    </a:lnT>
                    <a:lnB cap="flat" cmpd="sng" w="38100">
                      <a:solidFill>
                        <a:srgbClr val="FFFAEA"/>
                      </a:solidFill>
                      <a:prstDash val="solid"/>
                      <a:round/>
                      <a:headEnd len="sm" w="sm" type="none"/>
                      <a:tailEnd len="sm" w="sm" type="none"/>
                    </a:lnB>
                    <a:solidFill>
                      <a:schemeClr val="accent4"/>
                    </a:solidFill>
                  </a:tcPr>
                </a:tc>
              </a:tr>
            </a:tbl>
          </a:graphicData>
        </a:graphic>
      </p:graphicFrame>
      <p:sp>
        <p:nvSpPr>
          <p:cNvPr id="398" name="Google Shape;398;p33"/>
          <p:cNvSpPr txBox="1"/>
          <p:nvPr>
            <p:ph type="title"/>
          </p:nvPr>
        </p:nvSpPr>
        <p:spPr>
          <a:xfrm>
            <a:off x="796050" y="48700"/>
            <a:ext cx="7551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Encoding</a:t>
            </a:r>
            <a:endParaRPr sz="3700"/>
          </a:p>
        </p:txBody>
      </p:sp>
    </p:spTree>
  </p:cSld>
  <p:clrMapOvr>
    <a:masterClrMapping/>
  </p:clrMapOvr>
</p:sld>
</file>

<file path=ppt/theme/theme1.xml><?xml version="1.0" encoding="utf-8"?>
<a:theme xmlns:a="http://schemas.openxmlformats.org/drawingml/2006/main" xmlns:r="http://schemas.openxmlformats.org/officeDocument/2006/relationships" name="Food Delivery App by Slidesgo">
  <a:themeElements>
    <a:clrScheme name="Simple Light">
      <a:dk1>
        <a:srgbClr val="000000"/>
      </a:dk1>
      <a:lt1>
        <a:srgbClr val="FFFFFF"/>
      </a:lt1>
      <a:dk2>
        <a:srgbClr val="434343"/>
      </a:dk2>
      <a:lt2>
        <a:srgbClr val="EEEEEE"/>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