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1" r:id="rId2"/>
    <p:sldId id="599" r:id="rId3"/>
    <p:sldId id="600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339933"/>
    <a:srgbClr val="5DD5FF"/>
    <a:srgbClr val="008000"/>
    <a:srgbClr val="990000"/>
    <a:srgbClr val="003A1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2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E39C6-2BB3-417A-9157-04F5E7B7DC5B}" type="slidenum">
              <a:rPr lang="pt-BR" altLang="pt-BR" sz="1200"/>
              <a:pPr/>
              <a:t>3</a:t>
            </a:fld>
            <a:endParaRPr lang="pt-BR" altLang="pt-BR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AA9B-BD8B-47B1-B50F-9B043A5E6E7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5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16/04/2020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COMPLIANCE &amp; QUALITY ASSURANCE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1308214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755576" y="2721694"/>
            <a:ext cx="748883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Lista de exercícios e atividades complementares - </a:t>
            </a:r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>
                <a:latin typeface="Calibri" panose="020F0502020204030204" pitchFamily="34" charset="0"/>
              </a:rPr>
              <a:t>4 – EXEMPLIFICAÇÃO DO IMPACTO DE FERRAMENTAS NA QUALIDADE - GIT</a:t>
            </a:r>
            <a:endParaRPr lang="pt-BR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4293096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510861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5301208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735997" y="896650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3SIR – OH YEAHHH</a:t>
            </a:r>
          </a:p>
          <a:p>
            <a:pPr algn="ctr"/>
            <a:r>
              <a:rPr lang="pt-BR" dirty="0" err="1">
                <a:solidFill>
                  <a:srgbClr val="FF0000"/>
                </a:solidFill>
              </a:rPr>
              <a:t>Vaiii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>
                <a:solidFill>
                  <a:srgbClr val="FF0000"/>
                </a:solidFill>
              </a:rPr>
              <a:t>catchorrooo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50547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tângulo de cantos arredondados 1"/>
          <p:cNvSpPr>
            <a:spLocks noChangeArrowheads="1"/>
          </p:cNvSpPr>
          <p:nvPr/>
        </p:nvSpPr>
        <p:spPr bwMode="auto">
          <a:xfrm>
            <a:off x="2268538" y="2908300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ATIVIDADES COMPLEMENTARES</a:t>
            </a:r>
          </a:p>
        </p:txBody>
      </p:sp>
    </p:spTree>
    <p:extLst>
      <p:ext uri="{BB962C8B-B14F-4D97-AF65-F5344CB8AC3E}">
        <p14:creationId xmlns:p14="http://schemas.microsoft.com/office/powerpoint/2010/main" val="384454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861204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Tente reproduzir os seguintes passos para operar o  GIT HUB: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1º) Selecione um conjunto de arquivos  nos diretórios do seu computador para administrar com GIT HUB.  Busque um arquivo fonte SQL, um JAVA e um .DOC.</a:t>
            </a:r>
          </a:p>
          <a:p>
            <a:r>
              <a:rPr lang="pt-BR" dirty="0">
                <a:solidFill>
                  <a:schemeClr val="bg1"/>
                </a:solidFill>
              </a:rPr>
              <a:t>2º) Crie um projeto no GIT HUB com pastas separadas para fontes de aplicação e para documentos auxiliares.</a:t>
            </a:r>
          </a:p>
          <a:p>
            <a:r>
              <a:rPr lang="pt-BR" dirty="0">
                <a:solidFill>
                  <a:schemeClr val="bg1"/>
                </a:solidFill>
              </a:rPr>
              <a:t>3º) Suba o .DOC na área de documentos auxiliares e os outros arquivos na área de fontes de aplicação,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 de manutenção</a:t>
            </a:r>
          </a:p>
          <a:p>
            <a:r>
              <a:rPr lang="pt-BR" dirty="0">
                <a:solidFill>
                  <a:schemeClr val="bg1"/>
                </a:solidFill>
              </a:rPr>
              <a:t>4º)  Abra o arquivo .SQL, edite, aprove e republique na Master. Repita o processo com o .JAVA.</a:t>
            </a:r>
          </a:p>
          <a:p>
            <a:r>
              <a:rPr lang="pt-BR" dirty="0">
                <a:solidFill>
                  <a:schemeClr val="bg1"/>
                </a:solidFill>
              </a:rPr>
              <a:t>5º) Faça download do .DOC para manutenção, usando uma </a:t>
            </a:r>
            <a:r>
              <a:rPr lang="pt-BR" dirty="0" err="1">
                <a:solidFill>
                  <a:schemeClr val="bg1"/>
                </a:solidFill>
              </a:rPr>
              <a:t>Branch</a:t>
            </a:r>
            <a:r>
              <a:rPr lang="pt-BR" dirty="0">
                <a:solidFill>
                  <a:schemeClr val="bg1"/>
                </a:solidFill>
              </a:rPr>
              <a:t>. Edite o arquivo usando o MS-Word e devolva ao GIT por upload.</a:t>
            </a:r>
          </a:p>
          <a:p>
            <a:r>
              <a:rPr lang="pt-BR" dirty="0">
                <a:solidFill>
                  <a:schemeClr val="bg1"/>
                </a:solidFill>
              </a:rPr>
              <a:t>6º) Confira o histórico de versões dos arquivos.</a:t>
            </a:r>
          </a:p>
          <a:p>
            <a:r>
              <a:rPr lang="pt-BR" dirty="0">
                <a:solidFill>
                  <a:schemeClr val="bg1"/>
                </a:solidFill>
              </a:rPr>
              <a:t>7º) Recupere a versão anterior do .SQL.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Tire suas dúvidas com o professor.</a:t>
            </a:r>
          </a:p>
        </p:txBody>
      </p:sp>
    </p:spTree>
    <p:extLst>
      <p:ext uri="{BB962C8B-B14F-4D97-AF65-F5344CB8AC3E}">
        <p14:creationId xmlns:p14="http://schemas.microsoft.com/office/powerpoint/2010/main" val="469488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Apresentação na tela (4:3)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Giovanni Paula</cp:lastModifiedBy>
  <cp:revision>595</cp:revision>
  <cp:lastPrinted>2014-02-05T13:48:47Z</cp:lastPrinted>
  <dcterms:created xsi:type="dcterms:W3CDTF">2013-08-12T12:40:06Z</dcterms:created>
  <dcterms:modified xsi:type="dcterms:W3CDTF">2020-04-16T21:55:46Z</dcterms:modified>
</cp:coreProperties>
</file>