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5997" y="896650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3SIR – OH YEAHHH</a:t>
            </a: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Vaiii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catchorrooo</a:t>
            </a:r>
            <a:r>
              <a:rPr lang="pt-BR" dirty="0">
                <a:solidFill>
                  <a:srgbClr val="FF0000"/>
                </a:solidFill>
              </a:rPr>
              <a:t> 67867638687</a:t>
            </a: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Tchek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>
                <a:solidFill>
                  <a:srgbClr val="FF0000"/>
                </a:solidFill>
              </a:rPr>
              <a:t>hsgdgshdghsn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Apresentação na tela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Giovanni Paula</cp:lastModifiedBy>
  <cp:revision>597</cp:revision>
  <cp:lastPrinted>2014-02-05T13:48:47Z</cp:lastPrinted>
  <dcterms:created xsi:type="dcterms:W3CDTF">2013-08-12T12:40:06Z</dcterms:created>
  <dcterms:modified xsi:type="dcterms:W3CDTF">2020-04-16T22:09:27Z</dcterms:modified>
</cp:coreProperties>
</file>