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4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9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2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9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2317-0156-46B2-9493-4DA633EF5FA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72F2-E1FA-4CAE-A884-67E34DF5F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41980" y="1233615"/>
            <a:ext cx="4895201" cy="1260389"/>
            <a:chOff x="2041980" y="1233615"/>
            <a:chExt cx="4895201" cy="12603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80" y="1233615"/>
              <a:ext cx="1224911" cy="121725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182912" y="1233615"/>
              <a:ext cx="3754269" cy="12603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ln w="12700" cmpd="sng">
                    <a:solidFill>
                      <a:schemeClr val="accent1"/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000">
                        <a:schemeClr val="accent1">
                          <a:lumMod val="75000"/>
                        </a:schemeClr>
                      </a:gs>
                      <a:gs pos="87000">
                        <a:schemeClr val="accent1">
                          <a:lumMod val="50000"/>
                        </a:schemeClr>
                      </a:gs>
                    </a:gsLst>
                    <a:lin ang="5400000"/>
                  </a:gradFill>
                </a:rPr>
                <a:t>CONCO KOREA</a:t>
              </a:r>
              <a:endParaRPr lang="ko-KR" altLang="en-US" sz="3600" b="1" dirty="0">
                <a:ln w="127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000">
                      <a:schemeClr val="accent1">
                        <a:lumMod val="75000"/>
                      </a:schemeClr>
                    </a:gs>
                    <a:gs pos="87000">
                      <a:schemeClr val="accent1">
                        <a:lumMod val="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93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코엔코코리아</dc:creator>
  <cp:lastModifiedBy>코엔코코리아</cp:lastModifiedBy>
  <cp:revision>1</cp:revision>
  <dcterms:created xsi:type="dcterms:W3CDTF">2018-06-04T02:01:59Z</dcterms:created>
  <dcterms:modified xsi:type="dcterms:W3CDTF">2018-06-04T02:02:54Z</dcterms:modified>
</cp:coreProperties>
</file>