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1" autoAdjust="0"/>
    <p:restoredTop sz="84692" autoAdjust="0"/>
  </p:normalViewPr>
  <p:slideViewPr>
    <p:cSldViewPr snapToGrid="0">
      <p:cViewPr>
        <p:scale>
          <a:sx n="59" d="100"/>
          <a:sy n="59" d="100"/>
        </p:scale>
        <p:origin x="640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ECD-842C-43BF-91B7-B994170D4E9E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C7171-4ADC-40CB-ADE4-F03658F9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4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304 million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monthly active users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200 million monthly active users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1.1 billion monthly active users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C7171-4ADC-40CB-ADE4-F03658F954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1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Step1:  </a:t>
            </a:r>
            <a:r>
              <a:rPr lang="en-US" b="1" dirty="0"/>
              <a:t>Consumer Key (API Key)</a:t>
            </a:r>
            <a:r>
              <a:rPr lang="en-US" dirty="0"/>
              <a:t>, </a:t>
            </a:r>
            <a:r>
              <a:rPr lang="en-US" b="1" dirty="0"/>
              <a:t>Consumer Secret (API Secret)</a:t>
            </a:r>
            <a:r>
              <a:rPr lang="en-US" dirty="0"/>
              <a:t>, </a:t>
            </a:r>
            <a:r>
              <a:rPr lang="en-US" b="1" dirty="0"/>
              <a:t>Access Token</a:t>
            </a:r>
            <a:r>
              <a:rPr lang="en-US" dirty="0"/>
              <a:t>, and </a:t>
            </a:r>
            <a:r>
              <a:rPr lang="en-US" b="1" dirty="0"/>
              <a:t>Access Token Secret</a:t>
            </a:r>
            <a:r>
              <a:rPr lang="en-US" dirty="0"/>
              <a:t> </a:t>
            </a:r>
          </a:p>
          <a:p>
            <a:r>
              <a:rPr lang="en-US" dirty="0"/>
              <a:t>             would help you to extract tweets by using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C7171-4ADC-40CB-ADE4-F03658F954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59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Step2:  removes graphic characters  #like emoticons</a:t>
            </a:r>
          </a:p>
          <a:p>
            <a:r>
              <a:rPr lang="en-US" dirty="0"/>
              <a:t>             removes punctuation and control characters</a:t>
            </a:r>
          </a:p>
          <a:p>
            <a:r>
              <a:rPr lang="en-US" dirty="0"/>
              <a:t>             splits the tweets by word in a list</a:t>
            </a:r>
          </a:p>
          <a:p>
            <a:r>
              <a:rPr lang="en-US" dirty="0"/>
              <a:t>             converts matching values to true of false</a:t>
            </a:r>
          </a:p>
          <a:p>
            <a:r>
              <a:rPr lang="en-US" dirty="0"/>
              <a:t>             true and false are treated as 1 and 0 so they can be added </a:t>
            </a:r>
          </a:p>
          <a:p>
            <a:r>
              <a:rPr lang="en-US" dirty="0"/>
              <a:t>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C7171-4ADC-40CB-ADE4-F03658F954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12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C7171-4ADC-40CB-ADE4-F03658F954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1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C7171-4ADC-40CB-ADE4-F03658F954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8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ic.edu/~liub/FBS/sentiment-analysi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58E2-39F6-4278-801F-4414417A6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Final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CF2DC-FDB5-4516-BCB8-4591EB570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 err="1"/>
              <a:t>Xiran</a:t>
            </a:r>
            <a:r>
              <a:rPr lang="en-US" sz="2400" dirty="0"/>
              <a:t> He</a:t>
            </a:r>
          </a:p>
        </p:txBody>
      </p:sp>
    </p:spTree>
    <p:extLst>
      <p:ext uri="{BB962C8B-B14F-4D97-AF65-F5344CB8AC3E}">
        <p14:creationId xmlns:p14="http://schemas.microsoft.com/office/powerpoint/2010/main" val="356902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34D3-58A4-4A1F-B876-87E44506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97" y="631092"/>
            <a:ext cx="10058400" cy="1371600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64B7-4D8F-43A6-9A5A-7D7E8534A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423" y="2144814"/>
            <a:ext cx="10849154" cy="3502612"/>
          </a:xfrm>
        </p:spPr>
        <p:txBody>
          <a:bodyPr/>
          <a:lstStyle/>
          <a:p>
            <a:r>
              <a:rPr lang="en-US" sz="3200" dirty="0"/>
              <a:t>y*attitude = 1.09922*approval rating + 0.13515</a:t>
            </a:r>
          </a:p>
          <a:p>
            <a:endParaRPr lang="en-US" sz="3200" dirty="0"/>
          </a:p>
          <a:p>
            <a:r>
              <a:rPr lang="en-US" sz="3200" dirty="0"/>
              <a:t>Y*</a:t>
            </a:r>
            <a:r>
              <a:rPr lang="en-US" sz="3200" dirty="0" err="1"/>
              <a:t>weight_attitude</a:t>
            </a:r>
            <a:r>
              <a:rPr lang="en-US" sz="3200" dirty="0"/>
              <a:t> = 0.8124*approval rating + 0.46417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652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EEA05-AD42-442F-B6C6-CB9FC28942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6869A-A70D-42F7-876F-605CB1718F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407CC-EF5C-486F-9A14-7F681F986D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D76B5F-5BAA-48C6-9065-9AEF15D30B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82FA0F-F873-4DCA-82A7-FC56DBC3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83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B8573-4D33-4CF2-81F5-D228306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519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</a:p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</a:t>
            </a:r>
          </a:p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</a:p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</a:p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Improvement</a:t>
            </a:r>
          </a:p>
        </p:txBody>
      </p:sp>
    </p:spTree>
    <p:extLst>
      <p:ext uri="{BB962C8B-B14F-4D97-AF65-F5344CB8AC3E}">
        <p14:creationId xmlns:p14="http://schemas.microsoft.com/office/powerpoint/2010/main" val="197405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5FB3-82FD-4871-A507-3D9EF7C8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3B5687-D613-4125-B3A0-4E026951A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4494" y="2208407"/>
            <a:ext cx="2447732" cy="3932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67E285-6C6F-4708-B5E3-68BF4A1CA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376" y="3126323"/>
            <a:ext cx="2831933" cy="178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8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19F1-D90E-454A-AA38-57BCEDB4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Source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C6C38-E6A3-4B02-AE33-FC6A15A05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789" y="1913339"/>
            <a:ext cx="10383328" cy="4112286"/>
          </a:xfrm>
        </p:spPr>
        <p:txBody>
          <a:bodyPr/>
          <a:lstStyle/>
          <a:p>
            <a:r>
              <a:rPr lang="en-US" altLang="zh-CN" sz="2800" dirty="0"/>
              <a:t>negative-words.txt  &amp;  positive-words.txt: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sz="1400" dirty="0">
                <a:hlinkClick r:id="rId2"/>
              </a:rPr>
              <a:t>http://www.cs.uic.edu/~liub/FBS/sentiment-analysis.html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</a:t>
            </a:r>
            <a:r>
              <a:rPr lang="en-US" altLang="zh-CN" sz="1400" dirty="0" err="1"/>
              <a:t>Minqing</a:t>
            </a:r>
            <a:r>
              <a:rPr lang="en-US" altLang="zh-CN" sz="1400" dirty="0"/>
              <a:t> Hu and Bing Liu. "Mining and Summarizing Customer Reviews." </a:t>
            </a:r>
          </a:p>
          <a:p>
            <a:pPr marL="0" indent="0">
              <a:buNone/>
            </a:pPr>
            <a:endParaRPr lang="en-US" altLang="zh-CN" sz="1400" dirty="0"/>
          </a:p>
          <a:p>
            <a:r>
              <a:rPr lang="en-US" altLang="zh-CN" sz="2800" dirty="0"/>
              <a:t>Tweets that refer Trump from 2017.11.1 – 2017.11.30: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sz="1400" dirty="0"/>
              <a:t>Twitter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800" dirty="0"/>
              <a:t>The approval rating of Trump: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sz="1400" dirty="0"/>
              <a:t>http://news.gallup.com/poll/201617/gallup-daily-trump-job-approval.aspx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3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8BD3-F89A-499A-B88A-D9A4B821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581" y="530804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32053-A8DB-4024-815D-8E369FC95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81" y="1786818"/>
            <a:ext cx="11375366" cy="4648488"/>
          </a:xfrm>
        </p:spPr>
        <p:txBody>
          <a:bodyPr/>
          <a:lstStyle/>
          <a:p>
            <a:r>
              <a:rPr lang="en-US" sz="2800" b="1" dirty="0"/>
              <a:t>Creating Word Cloud</a:t>
            </a:r>
          </a:p>
          <a:p>
            <a:endParaRPr lang="en-US" dirty="0"/>
          </a:p>
          <a:p>
            <a:r>
              <a:rPr lang="en-US" dirty="0"/>
              <a:t>1)  Using Twitter developers to Create a Twitter Application</a:t>
            </a:r>
          </a:p>
          <a:p>
            <a:endParaRPr lang="en-US" dirty="0"/>
          </a:p>
          <a:p>
            <a:r>
              <a:rPr lang="en-US" dirty="0"/>
              <a:t>2)  Extract tweets:  key words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3)  Clean up Text and remove stop words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4)  Generate World Cloud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01FE3-9B4C-43F1-A87A-71A03BF6E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16" y="3981234"/>
            <a:ext cx="7010400" cy="590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D3AC3C-CDF4-4ABD-8F95-6C002E172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539" y="3080126"/>
            <a:ext cx="3570649" cy="335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7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5A2B-0893-4937-BDD6-9D6C4370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ED04-60FB-4254-B478-0FC491AE9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Sentiment Analysis</a:t>
            </a:r>
          </a:p>
          <a:p>
            <a:pPr marL="0" indent="0">
              <a:buNone/>
            </a:pPr>
            <a:endParaRPr lang="en-US" sz="2800" b="1" dirty="0"/>
          </a:p>
          <a:p>
            <a:pPr marL="342900" indent="-342900">
              <a:buAutoNum type="arabicParenR"/>
            </a:pPr>
            <a:r>
              <a:rPr lang="en-US" dirty="0"/>
              <a:t>Read </a:t>
            </a:r>
            <a:r>
              <a:rPr lang="en-US" dirty="0" err="1"/>
              <a:t>negative&amp;positive</a:t>
            </a:r>
            <a:r>
              <a:rPr lang="en-US" dirty="0"/>
              <a:t> words.txt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AutoNum type="arabicParenR" startAt="2"/>
            </a:pPr>
            <a:r>
              <a:rPr lang="en-US" dirty="0"/>
              <a:t>Scoring tweets</a:t>
            </a:r>
          </a:p>
          <a:p>
            <a:pPr marL="342900" indent="-342900">
              <a:buAutoNum type="arabicParenR" startAt="2"/>
            </a:pPr>
            <a:endParaRPr lang="en-US" dirty="0"/>
          </a:p>
          <a:p>
            <a:pPr marL="342900" indent="-342900">
              <a:buAutoNum type="arabicParenR" startAt="2"/>
            </a:pPr>
            <a:r>
              <a:rPr lang="en-US" dirty="0"/>
              <a:t>Extract 500 tweets</a:t>
            </a:r>
          </a:p>
          <a:p>
            <a:pPr marL="342900" indent="-342900">
              <a:buAutoNum type="arabicParenR" startAt="2"/>
            </a:pPr>
            <a:endParaRPr lang="en-US" dirty="0"/>
          </a:p>
          <a:p>
            <a:pPr marL="342900" indent="-342900">
              <a:buAutoNum type="arabicParenR" startAt="2"/>
            </a:pPr>
            <a:r>
              <a:rPr lang="en-US" dirty="0"/>
              <a:t>Calculate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2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1899-A259-4613-BAD7-22E04D23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758" y="611037"/>
            <a:ext cx="10058400" cy="1371600"/>
          </a:xfrm>
        </p:spPr>
        <p:txBody>
          <a:bodyPr/>
          <a:lstStyle/>
          <a:p>
            <a:r>
              <a:rPr lang="en-US" dirty="0"/>
              <a:t>Process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A1164D-EA9A-46CA-A1B3-0AD54737A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5032" y="2053088"/>
            <a:ext cx="7450281" cy="3519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EBBA53-457D-4D50-91A3-221D85E56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486" y="4296937"/>
            <a:ext cx="3854414" cy="231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5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B110-E804-4496-B07E-82C81BA9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409" y="552181"/>
            <a:ext cx="10058400" cy="1371600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098627-6757-4392-9B8C-07693ACD2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508" y="1836454"/>
            <a:ext cx="7032702" cy="46324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66F25-2D9F-4EBB-A195-06184C00E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450" y="4155687"/>
            <a:ext cx="4061184" cy="240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0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7A34B-5F9E-4A4B-93EB-82CD0DC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87" y="388877"/>
            <a:ext cx="10058400" cy="1371600"/>
          </a:xfrm>
        </p:spPr>
        <p:txBody>
          <a:bodyPr/>
          <a:lstStyle/>
          <a:p>
            <a:r>
              <a:rPr lang="en-US" dirty="0"/>
              <a:t>Result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8D106-E310-4809-9AF6-70FFD8613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10" y="1760478"/>
            <a:ext cx="5454363" cy="2142526"/>
          </a:xfrm>
          <a:prstGeom prst="rect">
            <a:avLst/>
          </a:prstGeom>
        </p:spPr>
      </p:pic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E180ED94-E7EB-48D5-A0D3-6A2EA2093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649" y="1770895"/>
            <a:ext cx="3755366" cy="2131170"/>
          </a:xfrm>
          <a:prstGeom prst="rect">
            <a:avLst/>
          </a:prstGeom>
        </p:spPr>
      </p:pic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97F1D3F-2729-4F19-9657-ECE4B1607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636" y="4153367"/>
            <a:ext cx="3791379" cy="2255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72AEB7-32AE-47E5-896E-EE54DFF52B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310" y="4153367"/>
            <a:ext cx="5454363" cy="228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65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885</TotalTime>
  <Words>263</Words>
  <Application>Microsoft Office PowerPoint</Application>
  <PresentationFormat>Widescreen</PresentationFormat>
  <Paragraphs>67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Calibri</vt:lpstr>
      <vt:lpstr>Century Gothic</vt:lpstr>
      <vt:lpstr>Garamond</vt:lpstr>
      <vt:lpstr>Savon</vt:lpstr>
      <vt:lpstr>Final project</vt:lpstr>
      <vt:lpstr>content</vt:lpstr>
      <vt:lpstr>Background</vt:lpstr>
      <vt:lpstr>Source </vt:lpstr>
      <vt:lpstr>Process</vt:lpstr>
      <vt:lpstr>Process </vt:lpstr>
      <vt:lpstr>Process </vt:lpstr>
      <vt:lpstr>Process</vt:lpstr>
      <vt:lpstr>Result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何夕冉</dc:creator>
  <cp:lastModifiedBy>夕冉 何</cp:lastModifiedBy>
  <cp:revision>15</cp:revision>
  <dcterms:created xsi:type="dcterms:W3CDTF">2017-12-04T03:08:12Z</dcterms:created>
  <dcterms:modified xsi:type="dcterms:W3CDTF">2017-12-04T19:40:08Z</dcterms:modified>
</cp:coreProperties>
</file>