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88" r:id="rId3"/>
    <p:sldId id="292" r:id="rId4"/>
    <p:sldId id="290" r:id="rId5"/>
    <p:sldId id="294" r:id="rId6"/>
    <p:sldId id="291" r:id="rId7"/>
    <p:sldId id="296" r:id="rId8"/>
    <p:sldId id="297" r:id="rId9"/>
    <p:sldId id="300" r:id="rId10"/>
    <p:sldId id="299" r:id="rId11"/>
    <p:sldId id="298" r:id="rId12"/>
    <p:sldId id="25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>
      <p:cViewPr varScale="1">
        <p:scale>
          <a:sx n="109" d="100"/>
          <a:sy n="109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37D08-A4CE-4C40-844F-2CE92A2519F9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3F580-ED6C-47B0-AAB6-CE98FC9F2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2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CB8B-D61F-4E25-9F44-5CF7CE31F95D}" type="datetime1">
              <a:rPr lang="ru-RU" smtClean="0"/>
              <a:t>04.05.2018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7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558F-6E10-469C-8EB8-8751FFBA8ABF}" type="datetime1">
              <a:rPr lang="ru-RU" smtClean="0"/>
              <a:t>04.05.2018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09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459F-4504-4751-B2AC-2298169C35EA}" type="datetime1">
              <a:rPr lang="ru-RU" smtClean="0"/>
              <a:t>04.05.2018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93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AC5-58D8-4140-92CA-393C6FEC1946}" type="datetime1">
              <a:rPr lang="ru-RU" smtClean="0"/>
              <a:t>04.05.2018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65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661F-E583-4BAB-AA48-2EFECECF0F69}" type="datetime1">
              <a:rPr lang="ru-RU" smtClean="0"/>
              <a:t>04.05.2018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0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6DF2-0024-423D-83A0-62752D244BB4}" type="datetime1">
              <a:rPr lang="ru-RU" smtClean="0"/>
              <a:t>04.05.2018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82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B916-8F07-499C-A7D3-B418E18FFA7C}" type="datetime1">
              <a:rPr lang="ru-RU" smtClean="0"/>
              <a:t>04.05.2018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41FA-3256-45EE-ADDD-409B1EBBA827}" type="datetime1">
              <a:rPr lang="ru-RU" smtClean="0"/>
              <a:t>04.05.2018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9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CA60-9043-40EC-9DDE-7B391A95127D}" type="datetime1">
              <a:rPr lang="ru-RU" smtClean="0"/>
              <a:t>04.05.2018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5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6210-5328-49FB-BA70-0391029F996A}" type="datetime1">
              <a:rPr lang="ru-RU" smtClean="0"/>
              <a:t>04.05.2018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DD0D-463A-40D4-A22B-6B9656973665}" type="datetime1">
              <a:rPr lang="ru-RU" smtClean="0"/>
              <a:t>04.05.2018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6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ACA8-6353-4A8B-9A74-F964DDF6F2B0}" type="datetime1">
              <a:rPr lang="ru-RU" smtClean="0"/>
              <a:t>04.05.2018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B1D4-E79E-4E94-AD51-1984DC43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2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8725" y="137999"/>
            <a:ext cx="7772400" cy="770722"/>
          </a:xfrm>
        </p:spPr>
        <p:txBody>
          <a:bodyPr anchor="t">
            <a:normAutofit/>
          </a:bodyPr>
          <a:lstStyle/>
          <a:p>
            <a:r>
              <a:rPr lang="ru-RU" sz="1400" dirty="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Федеральное </a:t>
            </a:r>
            <a:r>
              <a:rPr lang="ru-RU" sz="1400" dirty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государственное автономное образовательное учреждение высшего образования «Санкт-Петербургский государственный университет аэрокосмического приборостроения»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411094" y="4447634"/>
            <a:ext cx="6400800" cy="240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2400" dirty="0" smtClean="0">
              <a:solidFill>
                <a:srgbClr val="7030A0"/>
              </a:solidFill>
              <a:latin typeface="Roboto" pitchFamily="2" charset="0"/>
              <a:ea typeface="Roboto" pitchFamily="2" charset="0"/>
            </a:endParaRPr>
          </a:p>
          <a:p>
            <a:pPr algn="l"/>
            <a:r>
              <a:rPr lang="ru-RU" sz="28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        </a:t>
            </a:r>
            <a:r>
              <a:rPr lang="ru-RU" sz="1400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Санкт-Петербург 2018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62516"/>
            <a:ext cx="5858268" cy="23103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26788"/>
            <a:ext cx="2454610" cy="981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9632" y="3464208"/>
            <a:ext cx="715149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Номинация:</a:t>
            </a:r>
          </a:p>
          <a:p>
            <a:r>
              <a:rPr lang="ru-RU" sz="28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Ф.И.О.:</a:t>
            </a:r>
          </a:p>
          <a:p>
            <a:r>
              <a:rPr lang="ru-RU" sz="28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Группа: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54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40396" y="1359198"/>
            <a:ext cx="8229600" cy="499715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ru-RU" sz="12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 algn="r">
              <a:buNone/>
            </a:pPr>
            <a:endParaRPr lang="ru-RU" sz="1200" dirty="0" smtClean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>
              <a:buNone/>
            </a:pPr>
            <a:endParaRPr lang="ru-RU" sz="12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428"/>
            <a:ext cx="2673344" cy="10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3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40396" y="1359198"/>
            <a:ext cx="8229600" cy="499715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ru-RU" sz="12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 algn="r">
              <a:buNone/>
            </a:pPr>
            <a:endParaRPr lang="ru-RU" sz="1200" dirty="0" smtClean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>
              <a:buNone/>
            </a:pPr>
            <a:endParaRPr lang="ru-RU" sz="12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11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428"/>
            <a:ext cx="2673344" cy="10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6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</a:rPr>
              <a:t>Спасибо за внимание!</a:t>
            </a:r>
            <a:endParaRPr lang="ru-RU" b="1" dirty="0">
              <a:solidFill>
                <a:srgbClr val="0070C0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2467102" cy="431187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00" y="2480961"/>
            <a:ext cx="5858268" cy="23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2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752020" y="2132856"/>
            <a:ext cx="370274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Ф.И.О.: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Год рождения</a:t>
            </a:r>
            <a:r>
              <a:rPr lang="ru-RU" sz="1800" dirty="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:</a:t>
            </a:r>
            <a:endParaRPr lang="ru-RU" sz="1800" dirty="0" smtClean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Специальность:</a:t>
            </a:r>
            <a:endParaRPr lang="en-GB" sz="1800" dirty="0" smtClean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Группа: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Контактный телефон: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E-mail</a:t>
            </a:r>
            <a:r>
              <a:rPr lang="ru-RU" sz="1800" dirty="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Id </a:t>
            </a:r>
            <a:r>
              <a:rPr lang="ru-RU" sz="1800" dirty="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в ВК:</a:t>
            </a:r>
            <a:endParaRPr lang="ru-RU" sz="18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2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428"/>
            <a:ext cx="2673344" cy="1054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4008" y="1176826"/>
            <a:ext cx="4128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Основные сведения</a:t>
            </a:r>
            <a:endParaRPr lang="ru-RU" sz="3200" dirty="0">
              <a:solidFill>
                <a:srgbClr val="0070C0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39552" y="2127403"/>
            <a:ext cx="3240360" cy="31683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Место для фотографии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40396" y="1359198"/>
            <a:ext cx="8229600" cy="499715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2800" dirty="0" smtClean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О себе </a:t>
            </a:r>
            <a:r>
              <a:rPr lang="ru-RU" sz="1200" dirty="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(напишите о своей деятельности, о том, </a:t>
            </a:r>
          </a:p>
          <a:p>
            <a:pPr marL="0" indent="0" algn="r">
              <a:buNone/>
            </a:pPr>
            <a:r>
              <a:rPr lang="ru-RU" sz="1200" dirty="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что считаете нужным для конкурсной комиссии)</a:t>
            </a:r>
            <a:endParaRPr lang="ru-RU" sz="12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428"/>
            <a:ext cx="2673344" cy="10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8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40396" y="1359198"/>
            <a:ext cx="8229600" cy="499715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2800" dirty="0" smtClean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Почему я достоин звания «Студент года» ГУАП в данной номинации? </a:t>
            </a:r>
            <a:r>
              <a:rPr lang="ru-RU" sz="1600" dirty="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(напишите ответ на вопрос)</a:t>
            </a:r>
            <a:endParaRPr lang="ru-RU" sz="28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428"/>
            <a:ext cx="2673344" cy="10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0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40396" y="1359198"/>
            <a:ext cx="8229600" cy="499715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2800" dirty="0" smtClean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Описание своей деятельности в данной номинации</a:t>
            </a:r>
            <a:endParaRPr lang="ru-RU" sz="28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428"/>
            <a:ext cx="2673344" cy="10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4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40396" y="1359198"/>
            <a:ext cx="8229600" cy="499715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2800" smtClean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Достижения в данной номинации </a:t>
            </a:r>
            <a:r>
              <a:rPr lang="ru-RU" sz="1200" smtClean="0">
                <a:solidFill>
                  <a:srgbClr val="0070C0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(награды, премии, гранты)</a:t>
            </a:r>
          </a:p>
          <a:p>
            <a:pPr marL="0" indent="0" algn="r">
              <a:buNone/>
            </a:pPr>
            <a:endParaRPr lang="ru-RU" sz="12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 algn="r">
              <a:buNone/>
            </a:pPr>
            <a:endParaRPr lang="ru-RU" sz="1200" dirty="0" smtClean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>
              <a:buNone/>
            </a:pPr>
            <a:endParaRPr lang="ru-RU" sz="12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428"/>
            <a:ext cx="2673344" cy="10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2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40396" y="1359198"/>
            <a:ext cx="8229600" cy="499715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ru-RU" sz="12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 algn="r">
              <a:buNone/>
            </a:pPr>
            <a:endParaRPr lang="ru-RU" sz="1200" dirty="0" smtClean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>
              <a:buNone/>
            </a:pPr>
            <a:endParaRPr lang="ru-RU" sz="12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428"/>
            <a:ext cx="2673344" cy="10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40396" y="1359198"/>
            <a:ext cx="8229600" cy="499715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ru-RU" sz="12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 algn="r">
              <a:buNone/>
            </a:pPr>
            <a:endParaRPr lang="ru-RU" sz="1200" dirty="0" smtClean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>
              <a:buNone/>
            </a:pPr>
            <a:endParaRPr lang="ru-RU" sz="12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428"/>
            <a:ext cx="2673344" cy="10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0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40396" y="1359198"/>
            <a:ext cx="8229600" cy="499715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ru-RU" sz="12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 algn="r">
              <a:buNone/>
            </a:pPr>
            <a:endParaRPr lang="ru-RU" sz="1200" dirty="0" smtClean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  <a:p>
            <a:pPr marL="0" indent="0">
              <a:buNone/>
            </a:pPr>
            <a:endParaRPr lang="ru-RU" sz="1200" dirty="0">
              <a:solidFill>
                <a:srgbClr val="0070C0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B1D4-E79E-4E94-AD51-1984DC430EF2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428"/>
            <a:ext cx="2673344" cy="10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420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115</Words>
  <Application>Microsoft Office PowerPoint</Application>
  <PresentationFormat>Экран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Roboto Black</vt:lpstr>
      <vt:lpstr>Roboto Thin</vt:lpstr>
      <vt:lpstr>Тема Office</vt:lpstr>
      <vt:lpstr>Федеральное государственное автономное образовательное учреждение высшего образования «Санкт-Петербургский государственный университет аэрокосмического приборостроения»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OSCRDesign</dc:creator>
  <cp:lastModifiedBy>Пользователь Windows</cp:lastModifiedBy>
  <cp:revision>19</cp:revision>
  <dcterms:created xsi:type="dcterms:W3CDTF">2017-10-09T07:45:10Z</dcterms:created>
  <dcterms:modified xsi:type="dcterms:W3CDTF">2018-05-04T08:22:08Z</dcterms:modified>
</cp:coreProperties>
</file>