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6"/>
  </p:notesMasterIdLst>
  <p:sldIdLst>
    <p:sldId id="256" r:id="rId3"/>
    <p:sldId id="317" r:id="rId4"/>
    <p:sldId id="270" r:id="rId5"/>
    <p:sldId id="318" r:id="rId6"/>
    <p:sldId id="319" r:id="rId7"/>
    <p:sldId id="320" r:id="rId8"/>
    <p:sldId id="305" r:id="rId9"/>
    <p:sldId id="309" r:id="rId10"/>
    <p:sldId id="310" r:id="rId11"/>
    <p:sldId id="311" r:id="rId12"/>
    <p:sldId id="257" r:id="rId13"/>
    <p:sldId id="258" r:id="rId14"/>
    <p:sldId id="272" r:id="rId15"/>
    <p:sldId id="262" r:id="rId16"/>
    <p:sldId id="267" r:id="rId17"/>
    <p:sldId id="278" r:id="rId18"/>
    <p:sldId id="308" r:id="rId19"/>
    <p:sldId id="260" r:id="rId20"/>
    <p:sldId id="313" r:id="rId21"/>
    <p:sldId id="314" r:id="rId22"/>
    <p:sldId id="315" r:id="rId23"/>
    <p:sldId id="263" r:id="rId24"/>
    <p:sldId id="321" r:id="rId25"/>
  </p:sldIdLst>
  <p:sldSz cx="9144000" cy="5143500" type="screen16x9"/>
  <p:notesSz cx="6858000" cy="9144000"/>
  <p:embeddedFontLst>
    <p:embeddedFont>
      <p:font typeface="Bebas Neue" panose="020B0604020202020204" charset="0"/>
      <p:regular r:id="rId27"/>
    </p:embeddedFont>
    <p:embeddedFont>
      <p:font typeface="Nunito" pitchFamily="2" charset="0"/>
      <p:regular r:id="rId28"/>
      <p:bold r:id="rId29"/>
      <p:italic r:id="rId30"/>
      <p:boldItalic r:id="rId31"/>
    </p:embeddedFont>
    <p:embeddedFont>
      <p:font typeface="Proxima Nova" panose="020B0604020202020204" charset="0"/>
      <p:regular r:id="rId32"/>
      <p:bold r:id="rId33"/>
      <p:italic r:id="rId34"/>
      <p:boldItalic r:id="rId35"/>
    </p:embeddedFont>
    <p:embeddedFont>
      <p:font typeface="Proxima Nova Semibold" panose="020B0604020202020204" charset="0"/>
      <p:regular r:id="rId36"/>
      <p:bold r:id="rId37"/>
      <p:boldItalic r:id="rId38"/>
    </p:embeddedFont>
    <p:embeddedFont>
      <p:font typeface="Tenor Sans"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A56"/>
    <a:srgbClr val="F4F1DC"/>
    <a:srgbClr val="F7F5E6"/>
    <a:srgbClr val="FFFFCC"/>
    <a:srgbClr val="ADBDC3"/>
    <a:srgbClr val="6E818E"/>
    <a:srgbClr val="8CA3B5"/>
    <a:srgbClr val="67779A"/>
    <a:srgbClr val="E3E9ED"/>
    <a:srgbClr val="8FA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2752D-4DCF-43F5-88A0-194354044823}">
  <a:tblStyle styleId="{DF32752D-4DCF-43F5-88A0-1943540448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5072" autoAdjust="0"/>
  </p:normalViewPr>
  <p:slideViewPr>
    <p:cSldViewPr snapToGrid="0">
      <p:cViewPr varScale="1">
        <p:scale>
          <a:sx n="113" d="100"/>
          <a:sy n="113" d="100"/>
        </p:scale>
        <p:origin x="7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f5b6d0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f5b6d0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e5cac5256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e5cac5256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e5cac52564_0_28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e5cac52564_0_28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54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5063783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e5063783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PA" dirty="0"/>
          </a:p>
        </p:txBody>
      </p:sp>
    </p:spTree>
    <p:extLst>
      <p:ext uri="{BB962C8B-B14F-4D97-AF65-F5344CB8AC3E}">
        <p14:creationId xmlns:p14="http://schemas.microsoft.com/office/powerpoint/2010/main" val="320509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50637838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e50637838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e506378387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e506378387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PA" dirty="0"/>
          </a:p>
        </p:txBody>
      </p:sp>
    </p:spTree>
    <p:extLst>
      <p:ext uri="{BB962C8B-B14F-4D97-AF65-F5344CB8AC3E}">
        <p14:creationId xmlns:p14="http://schemas.microsoft.com/office/powerpoint/2010/main" val="45914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2f4933e12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2f4933e1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386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e5063783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e5063783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2f4933e12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2f4933e1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e50637838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e50637838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50637838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50637838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e2f4933e12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e2f4933e1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cxnSp>
        <p:nvCxnSpPr>
          <p:cNvPr id="9" name="Google Shape;9;p2"/>
          <p:cNvCxnSpPr/>
          <p:nvPr/>
        </p:nvCxnSpPr>
        <p:spPr>
          <a:xfrm>
            <a:off x="1972650" y="2767353"/>
            <a:ext cx="6156000" cy="0"/>
          </a:xfrm>
          <a:prstGeom prst="straightConnector1">
            <a:avLst/>
          </a:prstGeom>
          <a:noFill/>
          <a:ln w="9525" cap="flat" cmpd="sng">
            <a:solidFill>
              <a:schemeClr val="accent3"/>
            </a:solidFill>
            <a:prstDash val="solid"/>
            <a:round/>
            <a:headEnd type="none" w="med" len="med"/>
            <a:tailEnd type="none" w="med" len="med"/>
          </a:ln>
        </p:spPr>
      </p:cxnSp>
      <p:sp>
        <p:nvSpPr>
          <p:cNvPr id="10" name="Google Shape;10;p2"/>
          <p:cNvSpPr txBox="1">
            <a:spLocks noGrp="1"/>
          </p:cNvSpPr>
          <p:nvPr>
            <p:ph type="ctrTitle"/>
          </p:nvPr>
        </p:nvSpPr>
        <p:spPr>
          <a:xfrm>
            <a:off x="2560500" y="1144425"/>
            <a:ext cx="4980300" cy="23868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accent3"/>
              </a:buClr>
              <a:buSzPts val="5200"/>
              <a:buNone/>
              <a:defRPr sz="8500">
                <a:solidFill>
                  <a:schemeClr val="accent3"/>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560500" y="3732400"/>
            <a:ext cx="4558800" cy="503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654050" y="540000"/>
            <a:ext cx="1866900" cy="18441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6781156" y="1299520"/>
            <a:ext cx="5256563" cy="2544472"/>
            <a:chOff x="4572000" y="2566850"/>
            <a:chExt cx="4727550" cy="2288400"/>
          </a:xfrm>
        </p:grpSpPr>
        <p:sp>
          <p:nvSpPr>
            <p:cNvPr id="14" name="Google Shape;14;p2"/>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2"/>
            </p:cNvCxnSpPr>
            <p:nvPr/>
          </p:nvCxnSpPr>
          <p:spPr>
            <a:xfrm rot="10800000">
              <a:off x="7500900" y="3056600"/>
              <a:ext cx="0" cy="3597300"/>
            </a:xfrm>
            <a:prstGeom prst="straightConnector1">
              <a:avLst/>
            </a:prstGeom>
            <a:noFill/>
            <a:ln w="9525" cap="flat" cmpd="sng">
              <a:solidFill>
                <a:schemeClr val="accent3"/>
              </a:solidFill>
              <a:prstDash val="solid"/>
              <a:round/>
              <a:headEnd type="none" w="med" len="med"/>
              <a:tailEnd type="none" w="med" len="med"/>
            </a:ln>
          </p:spPr>
        </p:cxnSp>
      </p:grpSp>
      <p:sp>
        <p:nvSpPr>
          <p:cNvPr id="16" name="Google Shape;16;p2"/>
          <p:cNvSpPr/>
          <p:nvPr/>
        </p:nvSpPr>
        <p:spPr>
          <a:xfrm flipH="1">
            <a:off x="1974750" y="-27675"/>
            <a:ext cx="4789500" cy="47310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_1">
    <p:bg>
      <p:bgPr>
        <a:solidFill>
          <a:schemeClr val="accent3"/>
        </a:solidFill>
        <a:effectLst/>
      </p:bgPr>
    </p:bg>
    <p:spTree>
      <p:nvGrpSpPr>
        <p:cNvPr id="1" name="Shape 135"/>
        <p:cNvGrpSpPr/>
        <p:nvPr/>
      </p:nvGrpSpPr>
      <p:grpSpPr>
        <a:xfrm>
          <a:off x="0" y="0"/>
          <a:ext cx="0" cy="0"/>
          <a:chOff x="0" y="0"/>
          <a:chExt cx="0" cy="0"/>
        </a:xfrm>
      </p:grpSpPr>
      <p:sp>
        <p:nvSpPr>
          <p:cNvPr id="136" name="Google Shape;136;p16"/>
          <p:cNvSpPr/>
          <p:nvPr/>
        </p:nvSpPr>
        <p:spPr>
          <a:xfrm>
            <a:off x="5210625" y="-562575"/>
            <a:ext cx="3624600" cy="5850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137;p16"/>
          <p:cNvCxnSpPr/>
          <p:nvPr/>
        </p:nvCxnSpPr>
        <p:spPr>
          <a:xfrm>
            <a:off x="-9150" y="4840575"/>
            <a:ext cx="9204000" cy="0"/>
          </a:xfrm>
          <a:prstGeom prst="straightConnector1">
            <a:avLst/>
          </a:prstGeom>
          <a:noFill/>
          <a:ln w="9525" cap="flat" cmpd="sng">
            <a:solidFill>
              <a:schemeClr val="accent3"/>
            </a:solidFill>
            <a:prstDash val="solid"/>
            <a:round/>
            <a:headEnd type="none" w="med" len="med"/>
            <a:tailEnd type="none" w="med" len="med"/>
          </a:ln>
        </p:spPr>
      </p:cxnSp>
      <p:sp>
        <p:nvSpPr>
          <p:cNvPr id="138" name="Google Shape;138;p16"/>
          <p:cNvSpPr/>
          <p:nvPr/>
        </p:nvSpPr>
        <p:spPr>
          <a:xfrm>
            <a:off x="-9175" y="-9175"/>
            <a:ext cx="4581300" cy="5152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 name="Google Shape;139;p16"/>
          <p:cNvCxnSpPr/>
          <p:nvPr/>
        </p:nvCxnSpPr>
        <p:spPr>
          <a:xfrm>
            <a:off x="-9150" y="4840575"/>
            <a:ext cx="4585200" cy="0"/>
          </a:xfrm>
          <a:prstGeom prst="straightConnector1">
            <a:avLst/>
          </a:prstGeom>
          <a:noFill/>
          <a:ln w="9525" cap="flat" cmpd="sng">
            <a:solidFill>
              <a:schemeClr val="accent3"/>
            </a:solidFill>
            <a:prstDash val="solid"/>
            <a:round/>
            <a:headEnd type="none" w="med" len="med"/>
            <a:tailEnd type="none" w="med" len="med"/>
          </a:ln>
        </p:spPr>
      </p:cxnSp>
      <p:cxnSp>
        <p:nvCxnSpPr>
          <p:cNvPr id="140" name="Google Shape;140;p16"/>
          <p:cNvCxnSpPr/>
          <p:nvPr/>
        </p:nvCxnSpPr>
        <p:spPr>
          <a:xfrm>
            <a:off x="-9150" y="311375"/>
            <a:ext cx="3463200" cy="0"/>
          </a:xfrm>
          <a:prstGeom prst="straightConnector1">
            <a:avLst/>
          </a:prstGeom>
          <a:noFill/>
          <a:ln w="9525" cap="flat" cmpd="sng">
            <a:solidFill>
              <a:schemeClr val="accent3"/>
            </a:solidFill>
            <a:prstDash val="solid"/>
            <a:round/>
            <a:headEnd type="none" w="med" len="med"/>
            <a:tailEnd type="none" w="med" len="med"/>
          </a:ln>
        </p:spPr>
      </p:cxnSp>
      <p:sp>
        <p:nvSpPr>
          <p:cNvPr id="141" name="Google Shape;141;p16"/>
          <p:cNvSpPr txBox="1">
            <a:spLocks noGrp="1"/>
          </p:cNvSpPr>
          <p:nvPr>
            <p:ph type="subTitle" idx="1"/>
          </p:nvPr>
        </p:nvSpPr>
        <p:spPr>
          <a:xfrm>
            <a:off x="720000" y="3281225"/>
            <a:ext cx="3563100" cy="881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solidFill>
                  <a:schemeClr val="accent3"/>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6"/>
          <p:cNvSpPr txBox="1">
            <a:spLocks noGrp="1"/>
          </p:cNvSpPr>
          <p:nvPr>
            <p:ph type="title"/>
          </p:nvPr>
        </p:nvSpPr>
        <p:spPr>
          <a:xfrm>
            <a:off x="720000" y="979125"/>
            <a:ext cx="3798000" cy="21189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3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2_1_1_1_1">
    <p:bg>
      <p:bgPr>
        <a:solidFill>
          <a:schemeClr val="dk1"/>
        </a:solidFill>
        <a:effectLst/>
      </p:bgPr>
    </p:bg>
    <p:spTree>
      <p:nvGrpSpPr>
        <p:cNvPr id="1" name="Shape 159"/>
        <p:cNvGrpSpPr/>
        <p:nvPr/>
      </p:nvGrpSpPr>
      <p:grpSpPr>
        <a:xfrm>
          <a:off x="0" y="0"/>
          <a:ext cx="0" cy="0"/>
          <a:chOff x="0" y="0"/>
          <a:chExt cx="0" cy="0"/>
        </a:xfrm>
      </p:grpSpPr>
      <p:sp>
        <p:nvSpPr>
          <p:cNvPr id="160" name="Google Shape;160;p19"/>
          <p:cNvSpPr/>
          <p:nvPr/>
        </p:nvSpPr>
        <p:spPr>
          <a:xfrm rot="5400000">
            <a:off x="2156700" y="-1649750"/>
            <a:ext cx="4079400" cy="84552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 name="Google Shape;161;p19"/>
          <p:cNvCxnSpPr/>
          <p:nvPr/>
        </p:nvCxnSpPr>
        <p:spPr>
          <a:xfrm>
            <a:off x="10350" y="4840575"/>
            <a:ext cx="9123600" cy="0"/>
          </a:xfrm>
          <a:prstGeom prst="straightConnector1">
            <a:avLst/>
          </a:prstGeom>
          <a:noFill/>
          <a:ln w="9525" cap="flat" cmpd="sng">
            <a:solidFill>
              <a:schemeClr val="accent3"/>
            </a:solidFill>
            <a:prstDash val="solid"/>
            <a:round/>
            <a:headEnd type="none" w="med" len="med"/>
            <a:tailEnd type="none" w="med" len="med"/>
          </a:ln>
        </p:spPr>
      </p:cxnSp>
      <p:grpSp>
        <p:nvGrpSpPr>
          <p:cNvPr id="162" name="Google Shape;162;p19"/>
          <p:cNvGrpSpPr/>
          <p:nvPr/>
        </p:nvGrpSpPr>
        <p:grpSpPr>
          <a:xfrm rot="5400000" flipH="1">
            <a:off x="1353794" y="1171473"/>
            <a:ext cx="3730530" cy="2454309"/>
            <a:chOff x="4572000" y="2566850"/>
            <a:chExt cx="3478350" cy="2288400"/>
          </a:xfrm>
        </p:grpSpPr>
        <p:sp>
          <p:nvSpPr>
            <p:cNvPr id="163" name="Google Shape;163;p19"/>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19"/>
            <p:cNvCxnSpPr>
              <a:stCxn id="163" idx="2"/>
            </p:cNvCxnSpPr>
            <p:nvPr/>
          </p:nvCxnSpPr>
          <p:spPr>
            <a:xfrm rot="10800000">
              <a:off x="6876300" y="3681200"/>
              <a:ext cx="0" cy="2348100"/>
            </a:xfrm>
            <a:prstGeom prst="straightConnector1">
              <a:avLst/>
            </a:prstGeom>
            <a:noFill/>
            <a:ln w="9525" cap="flat" cmpd="sng">
              <a:solidFill>
                <a:schemeClr val="accent3"/>
              </a:solidFill>
              <a:prstDash val="solid"/>
              <a:round/>
              <a:headEnd type="none" w="med" len="med"/>
              <a:tailEnd type="none" w="med" len="med"/>
            </a:ln>
          </p:spPr>
        </p:cxnSp>
      </p:grpSp>
      <p:sp>
        <p:nvSpPr>
          <p:cNvPr id="165" name="Google Shape;165;p19"/>
          <p:cNvSpPr/>
          <p:nvPr/>
        </p:nvSpPr>
        <p:spPr>
          <a:xfrm>
            <a:off x="-718000" y="1190250"/>
            <a:ext cx="2709900" cy="26769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7249100" y="2199761"/>
            <a:ext cx="1437900" cy="142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txBox="1">
            <a:spLocks noGrp="1"/>
          </p:cNvSpPr>
          <p:nvPr>
            <p:ph type="subTitle" idx="1"/>
          </p:nvPr>
        </p:nvSpPr>
        <p:spPr>
          <a:xfrm>
            <a:off x="2943600" y="2800346"/>
            <a:ext cx="3257100" cy="819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None/>
              <a:defRPr>
                <a:solidFill>
                  <a:schemeClr val="accent3"/>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19"/>
          <p:cNvSpPr txBox="1">
            <a:spLocks noGrp="1"/>
          </p:cNvSpPr>
          <p:nvPr>
            <p:ph type="title"/>
          </p:nvPr>
        </p:nvSpPr>
        <p:spPr>
          <a:xfrm>
            <a:off x="2220750" y="1523250"/>
            <a:ext cx="4702800" cy="12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9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6">
  <p:cSld name="CUSTOM_2_1_1_1_1_1_1">
    <p:bg>
      <p:bgPr>
        <a:solidFill>
          <a:schemeClr val="accent3"/>
        </a:solidFill>
        <a:effectLst/>
      </p:bgPr>
    </p:bg>
    <p:spTree>
      <p:nvGrpSpPr>
        <p:cNvPr id="1" name="Shape 181"/>
        <p:cNvGrpSpPr/>
        <p:nvPr/>
      </p:nvGrpSpPr>
      <p:grpSpPr>
        <a:xfrm>
          <a:off x="0" y="0"/>
          <a:ext cx="0" cy="0"/>
          <a:chOff x="0" y="0"/>
          <a:chExt cx="0" cy="0"/>
        </a:xfrm>
      </p:grpSpPr>
      <p:sp>
        <p:nvSpPr>
          <p:cNvPr id="182" name="Google Shape;182;p21"/>
          <p:cNvSpPr txBox="1">
            <a:spLocks noGrp="1"/>
          </p:cNvSpPr>
          <p:nvPr>
            <p:ph type="subTitle" idx="1"/>
          </p:nvPr>
        </p:nvSpPr>
        <p:spPr>
          <a:xfrm>
            <a:off x="720000" y="2458050"/>
            <a:ext cx="4652700" cy="21456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0"/>
              </a:spcBef>
              <a:spcAft>
                <a:spcPts val="0"/>
              </a:spcAft>
              <a:buClr>
                <a:schemeClr val="dk1"/>
              </a:buClr>
              <a:buSzPts val="1400"/>
              <a:buChar char="■"/>
              <a:defRPr>
                <a:solidFill>
                  <a:schemeClr val="dk1"/>
                </a:solidFill>
              </a:defRPr>
            </a:lvl3pPr>
            <a:lvl4pPr lvl="3" algn="ctr" rtl="0">
              <a:lnSpc>
                <a:spcPct val="100000"/>
              </a:lnSpc>
              <a:spcBef>
                <a:spcPts val="0"/>
              </a:spcBef>
              <a:spcAft>
                <a:spcPts val="0"/>
              </a:spcAft>
              <a:buClr>
                <a:schemeClr val="dk1"/>
              </a:buClr>
              <a:buSzPts val="1400"/>
              <a:buChar char="●"/>
              <a:defRPr>
                <a:solidFill>
                  <a:schemeClr val="dk1"/>
                </a:solidFill>
              </a:defRPr>
            </a:lvl4pPr>
            <a:lvl5pPr lvl="4" algn="ctr" rtl="0">
              <a:lnSpc>
                <a:spcPct val="100000"/>
              </a:lnSpc>
              <a:spcBef>
                <a:spcPts val="0"/>
              </a:spcBef>
              <a:spcAft>
                <a:spcPts val="0"/>
              </a:spcAft>
              <a:buClr>
                <a:schemeClr val="dk1"/>
              </a:buClr>
              <a:buSzPts val="1400"/>
              <a:buChar char="○"/>
              <a:defRPr>
                <a:solidFill>
                  <a:schemeClr val="dk1"/>
                </a:solidFill>
              </a:defRPr>
            </a:lvl5pPr>
            <a:lvl6pPr lvl="5" algn="ctr" rtl="0">
              <a:lnSpc>
                <a:spcPct val="100000"/>
              </a:lnSpc>
              <a:spcBef>
                <a:spcPts val="0"/>
              </a:spcBef>
              <a:spcAft>
                <a:spcPts val="0"/>
              </a:spcAft>
              <a:buClr>
                <a:schemeClr val="dk1"/>
              </a:buClr>
              <a:buSzPts val="1400"/>
              <a:buChar char="■"/>
              <a:defRPr>
                <a:solidFill>
                  <a:schemeClr val="dk1"/>
                </a:solidFill>
              </a:defRPr>
            </a:lvl6pPr>
            <a:lvl7pPr lvl="6" algn="ctr" rtl="0">
              <a:lnSpc>
                <a:spcPct val="100000"/>
              </a:lnSpc>
              <a:spcBef>
                <a:spcPts val="0"/>
              </a:spcBef>
              <a:spcAft>
                <a:spcPts val="0"/>
              </a:spcAft>
              <a:buClr>
                <a:schemeClr val="dk1"/>
              </a:buClr>
              <a:buSzPts val="1400"/>
              <a:buChar char="●"/>
              <a:defRPr>
                <a:solidFill>
                  <a:schemeClr val="dk1"/>
                </a:solidFill>
              </a:defRPr>
            </a:lvl7pPr>
            <a:lvl8pPr lvl="7" algn="ctr" rtl="0">
              <a:lnSpc>
                <a:spcPct val="100000"/>
              </a:lnSpc>
              <a:spcBef>
                <a:spcPts val="0"/>
              </a:spcBef>
              <a:spcAft>
                <a:spcPts val="0"/>
              </a:spcAft>
              <a:buClr>
                <a:schemeClr val="dk1"/>
              </a:buClr>
              <a:buSzPts val="1400"/>
              <a:buChar char="○"/>
              <a:defRPr>
                <a:solidFill>
                  <a:schemeClr val="dk1"/>
                </a:solidFill>
              </a:defRPr>
            </a:lvl8pPr>
            <a:lvl9pPr lvl="8" algn="ctr"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83" name="Google Shape;183;p21"/>
          <p:cNvSpPr txBox="1">
            <a:spLocks noGrp="1"/>
          </p:cNvSpPr>
          <p:nvPr>
            <p:ph type="title"/>
          </p:nvPr>
        </p:nvSpPr>
        <p:spPr>
          <a:xfrm>
            <a:off x="1507650" y="540000"/>
            <a:ext cx="61287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4" name="Google Shape;184;p21"/>
          <p:cNvSpPr txBox="1">
            <a:spLocks noGrp="1"/>
          </p:cNvSpPr>
          <p:nvPr>
            <p:ph type="subTitle" idx="2"/>
          </p:nvPr>
        </p:nvSpPr>
        <p:spPr>
          <a:xfrm>
            <a:off x="720000" y="1914450"/>
            <a:ext cx="3809100" cy="54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500">
                <a:solidFill>
                  <a:schemeClr val="dk1"/>
                </a:solidFill>
                <a:latin typeface="Tenor Sans"/>
                <a:ea typeface="Tenor Sans"/>
                <a:cs typeface="Tenor Sans"/>
                <a:sym typeface="Tenor Sans"/>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5" name="Google Shape;185;p21"/>
          <p:cNvSpPr txBox="1">
            <a:spLocks noGrp="1"/>
          </p:cNvSpPr>
          <p:nvPr>
            <p:ph type="subTitle" idx="3"/>
          </p:nvPr>
        </p:nvSpPr>
        <p:spPr>
          <a:xfrm>
            <a:off x="720000" y="1261650"/>
            <a:ext cx="3983400" cy="652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cxnSp>
        <p:nvCxnSpPr>
          <p:cNvPr id="186" name="Google Shape;186;p21"/>
          <p:cNvCxnSpPr/>
          <p:nvPr/>
        </p:nvCxnSpPr>
        <p:spPr>
          <a:xfrm>
            <a:off x="10350" y="4895600"/>
            <a:ext cx="9130500" cy="0"/>
          </a:xfrm>
          <a:prstGeom prst="straightConnector1">
            <a:avLst/>
          </a:prstGeom>
          <a:noFill/>
          <a:ln w="9525" cap="flat" cmpd="sng">
            <a:solidFill>
              <a:schemeClr val="dk2"/>
            </a:solidFill>
            <a:prstDash val="solid"/>
            <a:round/>
            <a:headEnd type="none" w="med" len="med"/>
            <a:tailEnd type="none" w="med" len="med"/>
          </a:ln>
        </p:spPr>
      </p:cxnSp>
      <p:sp>
        <p:nvSpPr>
          <p:cNvPr id="187" name="Google Shape;187;p21"/>
          <p:cNvSpPr/>
          <p:nvPr/>
        </p:nvSpPr>
        <p:spPr>
          <a:xfrm>
            <a:off x="6610800" y="1261650"/>
            <a:ext cx="1813200" cy="40617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10800000">
            <a:off x="7436000" y="-2024450"/>
            <a:ext cx="4067400" cy="4018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5901150" y="4185361"/>
            <a:ext cx="1437900" cy="142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9">
    <p:bg>
      <p:bgPr>
        <a:solidFill>
          <a:schemeClr val="accent3"/>
        </a:solidFill>
        <a:effectLst/>
      </p:bgPr>
    </p:bg>
    <p:spTree>
      <p:nvGrpSpPr>
        <p:cNvPr id="1" name="Shape 278"/>
        <p:cNvGrpSpPr/>
        <p:nvPr/>
      </p:nvGrpSpPr>
      <p:grpSpPr>
        <a:xfrm>
          <a:off x="0" y="0"/>
          <a:ext cx="0" cy="0"/>
          <a:chOff x="0" y="0"/>
          <a:chExt cx="0" cy="0"/>
        </a:xfrm>
      </p:grpSpPr>
      <p:grpSp>
        <p:nvGrpSpPr>
          <p:cNvPr id="279" name="Google Shape;279;p28"/>
          <p:cNvGrpSpPr/>
          <p:nvPr/>
        </p:nvGrpSpPr>
        <p:grpSpPr>
          <a:xfrm rot="10800000">
            <a:off x="-58393" y="278409"/>
            <a:ext cx="9220108" cy="1863902"/>
            <a:chOff x="4572000" y="2566850"/>
            <a:chExt cx="11453550" cy="2288400"/>
          </a:xfrm>
        </p:grpSpPr>
        <p:sp>
          <p:nvSpPr>
            <p:cNvPr id="280" name="Google Shape;280;p28"/>
            <p:cNvSpPr/>
            <p:nvPr/>
          </p:nvSpPr>
          <p:spPr>
            <a:xfrm rot="-5400000" flipH="1">
              <a:off x="4558050" y="2580800"/>
              <a:ext cx="2288400" cy="226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1" name="Google Shape;281;p28"/>
            <p:cNvCxnSpPr>
              <a:stCxn id="280" idx="2"/>
            </p:cNvCxnSpPr>
            <p:nvPr/>
          </p:nvCxnSpPr>
          <p:spPr>
            <a:xfrm>
              <a:off x="5702250" y="4855250"/>
              <a:ext cx="10323300" cy="0"/>
            </a:xfrm>
            <a:prstGeom prst="straightConnector1">
              <a:avLst/>
            </a:prstGeom>
            <a:noFill/>
            <a:ln w="9525" cap="flat" cmpd="sng">
              <a:solidFill>
                <a:schemeClr val="dk2"/>
              </a:solidFill>
              <a:prstDash val="solid"/>
              <a:round/>
              <a:headEnd type="none" w="med" len="med"/>
              <a:tailEnd type="none" w="med" len="med"/>
            </a:ln>
          </p:spPr>
        </p:cxnSp>
      </p:grpSp>
      <p:sp>
        <p:nvSpPr>
          <p:cNvPr id="282" name="Google Shape;282;p28"/>
          <p:cNvSpPr txBox="1">
            <a:spLocks noGrp="1"/>
          </p:cNvSpPr>
          <p:nvPr>
            <p:ph type="title"/>
          </p:nvPr>
        </p:nvSpPr>
        <p:spPr>
          <a:xfrm>
            <a:off x="1969550" y="540000"/>
            <a:ext cx="52050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8"/>
          <p:cNvSpPr/>
          <p:nvPr/>
        </p:nvSpPr>
        <p:spPr>
          <a:xfrm>
            <a:off x="-1820844" y="3721775"/>
            <a:ext cx="3119100" cy="3081300"/>
          </a:xfrm>
          <a:prstGeom prst="arc">
            <a:avLst>
              <a:gd name="adj1" fmla="val 162001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9_1">
    <p:bg>
      <p:bgPr>
        <a:solidFill>
          <a:schemeClr val="accent3"/>
        </a:solidFill>
        <a:effectLst/>
      </p:bgPr>
    </p:bg>
    <p:spTree>
      <p:nvGrpSpPr>
        <p:cNvPr id="1" name="Shape 284"/>
        <p:cNvGrpSpPr/>
        <p:nvPr/>
      </p:nvGrpSpPr>
      <p:grpSpPr>
        <a:xfrm>
          <a:off x="0" y="0"/>
          <a:ext cx="0" cy="0"/>
          <a:chOff x="0" y="0"/>
          <a:chExt cx="0" cy="0"/>
        </a:xfrm>
      </p:grpSpPr>
      <p:cxnSp>
        <p:nvCxnSpPr>
          <p:cNvPr id="285" name="Google Shape;285;p29"/>
          <p:cNvCxnSpPr/>
          <p:nvPr/>
        </p:nvCxnSpPr>
        <p:spPr>
          <a:xfrm>
            <a:off x="-37350" y="280050"/>
            <a:ext cx="9194700" cy="0"/>
          </a:xfrm>
          <a:prstGeom prst="straightConnector1">
            <a:avLst/>
          </a:prstGeom>
          <a:noFill/>
          <a:ln w="9525" cap="flat" cmpd="sng">
            <a:solidFill>
              <a:schemeClr val="dk2"/>
            </a:solidFill>
            <a:prstDash val="solid"/>
            <a:round/>
            <a:headEnd type="none" w="med" len="med"/>
            <a:tailEnd type="none" w="med" len="med"/>
          </a:ln>
        </p:spPr>
      </p:cxnSp>
      <p:cxnSp>
        <p:nvCxnSpPr>
          <p:cNvPr id="286" name="Google Shape;286;p29"/>
          <p:cNvCxnSpPr/>
          <p:nvPr/>
        </p:nvCxnSpPr>
        <p:spPr>
          <a:xfrm>
            <a:off x="-37350" y="4900800"/>
            <a:ext cx="91947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9"/>
          <p:cNvCxnSpPr/>
          <p:nvPr/>
        </p:nvCxnSpPr>
        <p:spPr>
          <a:xfrm rot="10800000">
            <a:off x="317313" y="-46725"/>
            <a:ext cx="0" cy="5208900"/>
          </a:xfrm>
          <a:prstGeom prst="straightConnector1">
            <a:avLst/>
          </a:prstGeom>
          <a:noFill/>
          <a:ln w="9525" cap="flat" cmpd="sng">
            <a:solidFill>
              <a:schemeClr val="dk2"/>
            </a:solidFill>
            <a:prstDash val="solid"/>
            <a:round/>
            <a:headEnd type="none" w="med" len="med"/>
            <a:tailEnd type="none" w="med" len="med"/>
          </a:ln>
        </p:spPr>
      </p:cxnSp>
      <p:cxnSp>
        <p:nvCxnSpPr>
          <p:cNvPr id="288" name="Google Shape;288;p29"/>
          <p:cNvCxnSpPr/>
          <p:nvPr/>
        </p:nvCxnSpPr>
        <p:spPr>
          <a:xfrm rot="10800000">
            <a:off x="8802688" y="-46725"/>
            <a:ext cx="0" cy="5208900"/>
          </a:xfrm>
          <a:prstGeom prst="straightConnector1">
            <a:avLst/>
          </a:prstGeom>
          <a:noFill/>
          <a:ln w="9525" cap="flat" cmpd="sng">
            <a:solidFill>
              <a:schemeClr val="dk2"/>
            </a:solidFill>
            <a:prstDash val="solid"/>
            <a:round/>
            <a:headEnd type="none" w="med" len="med"/>
            <a:tailEnd type="none" w="med" len="med"/>
          </a:ln>
        </p:spPr>
      </p:cxnSp>
      <p:sp>
        <p:nvSpPr>
          <p:cNvPr id="289" name="Google Shape;289;p29"/>
          <p:cNvSpPr/>
          <p:nvPr/>
        </p:nvSpPr>
        <p:spPr>
          <a:xfrm rot="5399339">
            <a:off x="-831151" y="-493937"/>
            <a:ext cx="1560600" cy="15414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txBox="1">
            <a:spLocks noGrp="1"/>
          </p:cNvSpPr>
          <p:nvPr>
            <p:ph type="title"/>
          </p:nvPr>
        </p:nvSpPr>
        <p:spPr>
          <a:xfrm>
            <a:off x="2359175" y="540000"/>
            <a:ext cx="44256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29"/>
          <p:cNvSpPr/>
          <p:nvPr/>
        </p:nvSpPr>
        <p:spPr>
          <a:xfrm rot="10799531">
            <a:off x="8187850" y="-808768"/>
            <a:ext cx="2198100" cy="2171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9_1_1">
    <p:bg>
      <p:bgPr>
        <a:solidFill>
          <a:schemeClr val="accent3"/>
        </a:solidFill>
        <a:effectLst/>
      </p:bgPr>
    </p:bg>
    <p:spTree>
      <p:nvGrpSpPr>
        <p:cNvPr id="1" name="Shape 292"/>
        <p:cNvGrpSpPr/>
        <p:nvPr/>
      </p:nvGrpSpPr>
      <p:grpSpPr>
        <a:xfrm>
          <a:off x="0" y="0"/>
          <a:ext cx="0" cy="0"/>
          <a:chOff x="0" y="0"/>
          <a:chExt cx="0" cy="0"/>
        </a:xfrm>
      </p:grpSpPr>
      <p:cxnSp>
        <p:nvCxnSpPr>
          <p:cNvPr id="293" name="Google Shape;293;p30"/>
          <p:cNvCxnSpPr/>
          <p:nvPr/>
        </p:nvCxnSpPr>
        <p:spPr>
          <a:xfrm rot="10800000">
            <a:off x="329275" y="-46725"/>
            <a:ext cx="0" cy="52089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30"/>
          <p:cNvCxnSpPr/>
          <p:nvPr/>
        </p:nvCxnSpPr>
        <p:spPr>
          <a:xfrm rot="10800000">
            <a:off x="8814650" y="-46725"/>
            <a:ext cx="0" cy="520890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30"/>
          <p:cNvSpPr/>
          <p:nvPr/>
        </p:nvSpPr>
        <p:spPr>
          <a:xfrm rot="10800000">
            <a:off x="8182276" y="-1016401"/>
            <a:ext cx="1965600" cy="1941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rot="5400000">
            <a:off x="-1026449" y="-1005299"/>
            <a:ext cx="1943100" cy="19194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txBox="1">
            <a:spLocks noGrp="1"/>
          </p:cNvSpPr>
          <p:nvPr>
            <p:ph type="title"/>
          </p:nvPr>
        </p:nvSpPr>
        <p:spPr>
          <a:xfrm>
            <a:off x="1871825" y="540000"/>
            <a:ext cx="54003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dk1"/>
        </a:solidFill>
        <a:effectLst/>
      </p:bgPr>
    </p:bg>
    <p:spTree>
      <p:nvGrpSpPr>
        <p:cNvPr id="1" name="Shape 319"/>
        <p:cNvGrpSpPr/>
        <p:nvPr/>
      </p:nvGrpSpPr>
      <p:grpSpPr>
        <a:xfrm>
          <a:off x="0" y="0"/>
          <a:ext cx="0" cy="0"/>
          <a:chOff x="0" y="0"/>
          <a:chExt cx="0" cy="0"/>
        </a:xfrm>
      </p:grpSpPr>
      <p:sp>
        <p:nvSpPr>
          <p:cNvPr id="320" name="Google Shape;320;p32"/>
          <p:cNvSpPr/>
          <p:nvPr/>
        </p:nvSpPr>
        <p:spPr>
          <a:xfrm rot="-5400000" flipH="1">
            <a:off x="2550900" y="-1283800"/>
            <a:ext cx="4059900" cy="77112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flipH="1">
            <a:off x="725125" y="564300"/>
            <a:ext cx="3943200" cy="46365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2"/>
          <p:cNvGrpSpPr/>
          <p:nvPr/>
        </p:nvGrpSpPr>
        <p:grpSpPr>
          <a:xfrm rot="-5400000">
            <a:off x="3985226" y="638123"/>
            <a:ext cx="3730530" cy="2454309"/>
            <a:chOff x="4572000" y="2566850"/>
            <a:chExt cx="3478350" cy="2288400"/>
          </a:xfrm>
        </p:grpSpPr>
        <p:sp>
          <p:nvSpPr>
            <p:cNvPr id="323" name="Google Shape;323;p32"/>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32"/>
            <p:cNvCxnSpPr>
              <a:stCxn id="323" idx="2"/>
            </p:cNvCxnSpPr>
            <p:nvPr/>
          </p:nvCxnSpPr>
          <p:spPr>
            <a:xfrm rot="10800000">
              <a:off x="6876300" y="3681200"/>
              <a:ext cx="0" cy="2348100"/>
            </a:xfrm>
            <a:prstGeom prst="straightConnector1">
              <a:avLst/>
            </a:prstGeom>
            <a:noFill/>
            <a:ln w="9525" cap="flat" cmpd="sng">
              <a:solidFill>
                <a:schemeClr val="accent3"/>
              </a:solidFill>
              <a:prstDash val="solid"/>
              <a:round/>
              <a:headEnd type="none" w="med" len="med"/>
              <a:tailEnd type="none" w="med" len="med"/>
            </a:ln>
          </p:spPr>
        </p:cxnSp>
      </p:grpSp>
      <p:sp>
        <p:nvSpPr>
          <p:cNvPr id="325" name="Google Shape;325;p32"/>
          <p:cNvSpPr/>
          <p:nvPr/>
        </p:nvSpPr>
        <p:spPr>
          <a:xfrm flipH="1">
            <a:off x="7077650" y="541850"/>
            <a:ext cx="2709900" cy="26769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rot="5400000" flipH="1">
            <a:off x="1050" y="548711"/>
            <a:ext cx="1437900" cy="142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8094750" y="3123563"/>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1032868" y="564300"/>
            <a:ext cx="296400" cy="29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8_1">
    <p:bg>
      <p:bgPr>
        <a:solidFill>
          <a:schemeClr val="accent3"/>
        </a:solidFill>
        <a:effectLst/>
      </p:bgPr>
    </p:bg>
    <p:spTree>
      <p:nvGrpSpPr>
        <p:cNvPr id="1" name="Shape 329"/>
        <p:cNvGrpSpPr/>
        <p:nvPr/>
      </p:nvGrpSpPr>
      <p:grpSpPr>
        <a:xfrm>
          <a:off x="0" y="0"/>
          <a:ext cx="0" cy="0"/>
          <a:chOff x="0" y="0"/>
          <a:chExt cx="0" cy="0"/>
        </a:xfrm>
      </p:grpSpPr>
      <p:sp>
        <p:nvSpPr>
          <p:cNvPr id="330" name="Google Shape;330;p33"/>
          <p:cNvSpPr/>
          <p:nvPr/>
        </p:nvSpPr>
        <p:spPr>
          <a:xfrm flipH="1">
            <a:off x="3519000" y="564300"/>
            <a:ext cx="2106000" cy="46365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3"/>
          <p:cNvGrpSpPr/>
          <p:nvPr/>
        </p:nvGrpSpPr>
        <p:grpSpPr>
          <a:xfrm>
            <a:off x="5625062" y="1613904"/>
            <a:ext cx="3519047" cy="2315174"/>
            <a:chOff x="4572000" y="2566850"/>
            <a:chExt cx="3478350" cy="2288400"/>
          </a:xfrm>
        </p:grpSpPr>
        <p:sp>
          <p:nvSpPr>
            <p:cNvPr id="332" name="Google Shape;332;p33"/>
            <p:cNvSpPr/>
            <p:nvPr/>
          </p:nvSpPr>
          <p:spPr>
            <a:xfrm rot="-5400000" flipH="1">
              <a:off x="4558050" y="2580800"/>
              <a:ext cx="2288400" cy="226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33"/>
            <p:cNvCxnSpPr>
              <a:stCxn id="332" idx="2"/>
            </p:cNvCxnSpPr>
            <p:nvPr/>
          </p:nvCxnSpPr>
          <p:spPr>
            <a:xfrm>
              <a:off x="5702250" y="4855250"/>
              <a:ext cx="2348100" cy="0"/>
            </a:xfrm>
            <a:prstGeom prst="straightConnector1">
              <a:avLst/>
            </a:prstGeom>
            <a:noFill/>
            <a:ln w="9525" cap="flat" cmpd="sng">
              <a:solidFill>
                <a:schemeClr val="dk2"/>
              </a:solidFill>
              <a:prstDash val="solid"/>
              <a:round/>
              <a:headEnd type="none" w="med" len="med"/>
              <a:tailEnd type="none" w="med" len="med"/>
            </a:ln>
          </p:spPr>
        </p:cxnSp>
      </p:grpSp>
      <p:sp>
        <p:nvSpPr>
          <p:cNvPr id="334" name="Google Shape;334;p33"/>
          <p:cNvSpPr/>
          <p:nvPr/>
        </p:nvSpPr>
        <p:spPr>
          <a:xfrm rot="5400000" flipH="1">
            <a:off x="6092186" y="3944551"/>
            <a:ext cx="2556300" cy="2525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rot="5400000" flipH="1">
            <a:off x="4195850" y="2172311"/>
            <a:ext cx="1437900" cy="142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flipH="1">
            <a:off x="720000" y="564300"/>
            <a:ext cx="2106000" cy="46857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572850" y="4448100"/>
            <a:ext cx="294300" cy="31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 name="Google Shape;338;p33"/>
          <p:cNvCxnSpPr/>
          <p:nvPr/>
        </p:nvCxnSpPr>
        <p:spPr>
          <a:xfrm>
            <a:off x="9525" y="4603500"/>
            <a:ext cx="3505200" cy="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33"/>
          <p:cNvCxnSpPr>
            <a:stCxn id="330" idx="3"/>
          </p:cNvCxnSpPr>
          <p:nvPr/>
        </p:nvCxnSpPr>
        <p:spPr>
          <a:xfrm>
            <a:off x="4572000" y="564300"/>
            <a:ext cx="4581300" cy="0"/>
          </a:xfrm>
          <a:prstGeom prst="straightConnector1">
            <a:avLst/>
          </a:prstGeom>
          <a:noFill/>
          <a:ln w="9525" cap="flat" cmpd="sng">
            <a:solidFill>
              <a:schemeClr val="dk2"/>
            </a:solidFill>
            <a:prstDash val="solid"/>
            <a:round/>
            <a:headEnd type="none" w="med" len="med"/>
            <a:tailEnd type="none" w="med" len="med"/>
          </a:ln>
        </p:spPr>
      </p:cxnSp>
      <p:sp>
        <p:nvSpPr>
          <p:cNvPr id="340" name="Google Shape;340;p33"/>
          <p:cNvSpPr/>
          <p:nvPr/>
        </p:nvSpPr>
        <p:spPr>
          <a:xfrm>
            <a:off x="7810499" y="257550"/>
            <a:ext cx="613500" cy="61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8_1_1">
    <p:bg>
      <p:bgPr>
        <a:solidFill>
          <a:schemeClr val="dk1"/>
        </a:solidFill>
        <a:effectLst/>
      </p:bgPr>
    </p:bg>
    <p:spTree>
      <p:nvGrpSpPr>
        <p:cNvPr id="1" name="Shape 341"/>
        <p:cNvGrpSpPr/>
        <p:nvPr/>
      </p:nvGrpSpPr>
      <p:grpSpPr>
        <a:xfrm>
          <a:off x="0" y="0"/>
          <a:ext cx="0" cy="0"/>
          <a:chOff x="0" y="0"/>
          <a:chExt cx="0" cy="0"/>
        </a:xfrm>
      </p:grpSpPr>
      <p:sp>
        <p:nvSpPr>
          <p:cNvPr id="342" name="Google Shape;342;p34"/>
          <p:cNvSpPr/>
          <p:nvPr/>
        </p:nvSpPr>
        <p:spPr>
          <a:xfrm flipH="1">
            <a:off x="704850" y="564300"/>
            <a:ext cx="7734300" cy="26172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4"/>
          <p:cNvGrpSpPr/>
          <p:nvPr/>
        </p:nvGrpSpPr>
        <p:grpSpPr>
          <a:xfrm>
            <a:off x="4883014" y="1782251"/>
            <a:ext cx="4260979" cy="2803061"/>
            <a:chOff x="4572000" y="2566850"/>
            <a:chExt cx="3478350" cy="2288400"/>
          </a:xfrm>
        </p:grpSpPr>
        <p:sp>
          <p:nvSpPr>
            <p:cNvPr id="344" name="Google Shape;344;p34"/>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4"/>
            <p:cNvCxnSpPr>
              <a:stCxn id="344" idx="2"/>
            </p:cNvCxnSpPr>
            <p:nvPr/>
          </p:nvCxnSpPr>
          <p:spPr>
            <a:xfrm>
              <a:off x="5702250" y="4855250"/>
              <a:ext cx="2348100" cy="0"/>
            </a:xfrm>
            <a:prstGeom prst="straightConnector1">
              <a:avLst/>
            </a:prstGeom>
            <a:noFill/>
            <a:ln w="9525" cap="flat" cmpd="sng">
              <a:solidFill>
                <a:schemeClr val="accent3"/>
              </a:solidFill>
              <a:prstDash val="solid"/>
              <a:round/>
              <a:headEnd type="none" w="med" len="med"/>
              <a:tailEnd type="none" w="med" len="med"/>
            </a:ln>
          </p:spPr>
        </p:cxnSp>
      </p:grpSp>
      <p:sp>
        <p:nvSpPr>
          <p:cNvPr id="346" name="Google Shape;346;p34"/>
          <p:cNvSpPr/>
          <p:nvPr/>
        </p:nvSpPr>
        <p:spPr>
          <a:xfrm rot="5400000" flipH="1">
            <a:off x="6338975" y="2863486"/>
            <a:ext cx="1437900" cy="142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413249" y="2854775"/>
            <a:ext cx="613500" cy="61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4424850" y="4448075"/>
            <a:ext cx="294300" cy="31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34"/>
          <p:cNvCxnSpPr/>
          <p:nvPr/>
        </p:nvCxnSpPr>
        <p:spPr>
          <a:xfrm>
            <a:off x="9600" y="4603500"/>
            <a:ext cx="4562400" cy="0"/>
          </a:xfrm>
          <a:prstGeom prst="straightConnector1">
            <a:avLst/>
          </a:prstGeom>
          <a:noFill/>
          <a:ln w="9525" cap="flat" cmpd="sng">
            <a:solidFill>
              <a:schemeClr val="accent3"/>
            </a:solidFill>
            <a:prstDash val="solid"/>
            <a:round/>
            <a:headEnd type="none" w="med" len="med"/>
            <a:tailEnd type="none" w="med" len="med"/>
          </a:ln>
        </p:spPr>
      </p:cxnSp>
      <p:sp>
        <p:nvSpPr>
          <p:cNvPr id="350" name="Google Shape;350;p34"/>
          <p:cNvSpPr/>
          <p:nvPr/>
        </p:nvSpPr>
        <p:spPr>
          <a:xfrm flipH="1">
            <a:off x="705000" y="3571875"/>
            <a:ext cx="2343000" cy="16638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827575" y="2055200"/>
            <a:ext cx="5488800" cy="124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600"/>
              <a:buNone/>
              <a:defRPr sz="3600">
                <a:solidFill>
                  <a:schemeClr val="accent3"/>
                </a:solidFill>
              </a:defRPr>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endParaRPr/>
          </a:p>
        </p:txBody>
      </p:sp>
      <p:sp>
        <p:nvSpPr>
          <p:cNvPr id="19" name="Google Shape;19;p3"/>
          <p:cNvSpPr txBox="1">
            <a:spLocks noGrp="1"/>
          </p:cNvSpPr>
          <p:nvPr>
            <p:ph type="title" idx="2" hasCustomPrompt="1"/>
          </p:nvPr>
        </p:nvSpPr>
        <p:spPr>
          <a:xfrm>
            <a:off x="3950250" y="742375"/>
            <a:ext cx="124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6000"/>
              <a:buNone/>
              <a:defRPr sz="600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20" name="Google Shape;20;p3"/>
          <p:cNvSpPr txBox="1">
            <a:spLocks noGrp="1"/>
          </p:cNvSpPr>
          <p:nvPr>
            <p:ph type="subTitle" idx="1"/>
          </p:nvPr>
        </p:nvSpPr>
        <p:spPr>
          <a:xfrm>
            <a:off x="2194325" y="3570400"/>
            <a:ext cx="4755300" cy="526500"/>
          </a:xfrm>
          <a:prstGeom prst="rect">
            <a:avLst/>
          </a:pr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600"/>
              <a:buFont typeface="Nunito"/>
              <a:buNone/>
              <a:defRPr sz="1800">
                <a:solidFill>
                  <a:schemeClr val="accent3"/>
                </a:solidFill>
                <a:latin typeface="Nunito"/>
                <a:ea typeface="Nunito"/>
                <a:cs typeface="Nunito"/>
                <a:sym typeface="Nunito"/>
              </a:defRPr>
            </a:lvl1pPr>
            <a:lvl2pPr lvl="1"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2pPr>
            <a:lvl3pPr lvl="2"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3pPr>
            <a:lvl4pPr lvl="3"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4pPr>
            <a:lvl5pPr lvl="4"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5pPr>
            <a:lvl6pPr lvl="5"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6pPr>
            <a:lvl7pPr lvl="6"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7pPr>
            <a:lvl8pPr lvl="7"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8pPr>
            <a:lvl9pPr lvl="8"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9pPr>
          </a:lstStyle>
          <a:p>
            <a:endParaRPr/>
          </a:p>
        </p:txBody>
      </p:sp>
      <p:sp>
        <p:nvSpPr>
          <p:cNvPr id="21" name="Google Shape;21;p3"/>
          <p:cNvSpPr/>
          <p:nvPr/>
        </p:nvSpPr>
        <p:spPr>
          <a:xfrm>
            <a:off x="6910650" y="1697975"/>
            <a:ext cx="1866900" cy="18441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1974750" y="-27675"/>
            <a:ext cx="4789500" cy="47310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rot="-5400000">
            <a:off x="4523481" y="1299520"/>
            <a:ext cx="5256563" cy="2544472"/>
            <a:chOff x="4572000" y="2566850"/>
            <a:chExt cx="4727550" cy="2288400"/>
          </a:xfrm>
        </p:grpSpPr>
        <p:sp>
          <p:nvSpPr>
            <p:cNvPr id="24" name="Google Shape;24;p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3"/>
            <p:cNvCxnSpPr>
              <a:stCxn id="24" idx="2"/>
            </p:cNvCxnSpPr>
            <p:nvPr/>
          </p:nvCxnSpPr>
          <p:spPr>
            <a:xfrm rot="10800000">
              <a:off x="7500900" y="3056600"/>
              <a:ext cx="0" cy="3597300"/>
            </a:xfrm>
            <a:prstGeom prst="straightConnector1">
              <a:avLst/>
            </a:prstGeom>
            <a:noFill/>
            <a:ln w="9525" cap="flat" cmpd="sng">
              <a:solidFill>
                <a:schemeClr val="accent3"/>
              </a:solidFill>
              <a:prstDash val="solid"/>
              <a:round/>
              <a:headEnd type="none" w="med" len="med"/>
              <a:tailEnd type="none" w="med" len="med"/>
            </a:ln>
          </p:spPr>
        </p:cxnSp>
      </p:grpSp>
      <p:sp>
        <p:nvSpPr>
          <p:cNvPr id="26" name="Google Shape;26;p3"/>
          <p:cNvSpPr/>
          <p:nvPr/>
        </p:nvSpPr>
        <p:spPr>
          <a:xfrm rot="-5400000" flipH="1">
            <a:off x="4591250" y="2670750"/>
            <a:ext cx="2516400" cy="2485500"/>
          </a:xfrm>
          <a:prstGeom prst="arc">
            <a:avLst>
              <a:gd name="adj1" fmla="val 16774737"/>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40000"/>
            <a:ext cx="7704000" cy="5436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29" name="Google Shape;29;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AutoNum type="romanLcPeriod"/>
              <a:defRPr>
                <a:solidFill>
                  <a:srgbClr val="434343"/>
                </a:solidFill>
              </a:defRPr>
            </a:lvl9pPr>
          </a:lstStyle>
          <a:p>
            <a:endParaRPr/>
          </a:p>
        </p:txBody>
      </p:sp>
      <p:cxnSp>
        <p:nvCxnSpPr>
          <p:cNvPr id="30" name="Google Shape;30;p4"/>
          <p:cNvCxnSpPr/>
          <p:nvPr/>
        </p:nvCxnSpPr>
        <p:spPr>
          <a:xfrm>
            <a:off x="-9150" y="276775"/>
            <a:ext cx="9143100" cy="0"/>
          </a:xfrm>
          <a:prstGeom prst="straightConnector1">
            <a:avLst/>
          </a:prstGeom>
          <a:noFill/>
          <a:ln w="9525" cap="flat" cmpd="sng">
            <a:solidFill>
              <a:schemeClr val="dk2"/>
            </a:solidFill>
            <a:prstDash val="solid"/>
            <a:round/>
            <a:headEnd type="none" w="med" len="med"/>
            <a:tailEnd type="none" w="med" len="med"/>
          </a:ln>
        </p:spPr>
      </p:cxnSp>
      <p:grpSp>
        <p:nvGrpSpPr>
          <p:cNvPr id="31" name="Google Shape;31;p4"/>
          <p:cNvGrpSpPr/>
          <p:nvPr/>
        </p:nvGrpSpPr>
        <p:grpSpPr>
          <a:xfrm rot="-5400000">
            <a:off x="4883461" y="1246474"/>
            <a:ext cx="5268382" cy="2550193"/>
            <a:chOff x="4572000" y="2566850"/>
            <a:chExt cx="4727550" cy="2288400"/>
          </a:xfrm>
        </p:grpSpPr>
        <p:sp>
          <p:nvSpPr>
            <p:cNvPr id="32" name="Google Shape;32;p4"/>
            <p:cNvSpPr/>
            <p:nvPr/>
          </p:nvSpPr>
          <p:spPr>
            <a:xfrm rot="-5400000" flipH="1">
              <a:off x="4558050" y="2580800"/>
              <a:ext cx="2288400" cy="226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33;p4"/>
            <p:cNvCxnSpPr>
              <a:stCxn id="32" idx="2"/>
            </p:cNvCxnSpPr>
            <p:nvPr/>
          </p:nvCxnSpPr>
          <p:spPr>
            <a:xfrm rot="10800000">
              <a:off x="7500900" y="3056600"/>
              <a:ext cx="0" cy="3597300"/>
            </a:xfrm>
            <a:prstGeom prst="straightConnector1">
              <a:avLst/>
            </a:prstGeom>
            <a:noFill/>
            <a:ln w="9525" cap="flat" cmpd="sng">
              <a:solidFill>
                <a:schemeClr val="dk2"/>
              </a:solidFill>
              <a:prstDash val="solid"/>
              <a:round/>
              <a:headEnd type="none" w="med" len="med"/>
              <a:tailEnd type="none" w="med" len="med"/>
            </a:ln>
          </p:spPr>
        </p:cxnSp>
      </p:grpSp>
      <p:sp>
        <p:nvSpPr>
          <p:cNvPr id="34" name="Google Shape;34;p4"/>
          <p:cNvSpPr/>
          <p:nvPr/>
        </p:nvSpPr>
        <p:spPr>
          <a:xfrm>
            <a:off x="227825" y="134875"/>
            <a:ext cx="283800" cy="28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35"/>
        <p:cNvGrpSpPr/>
        <p:nvPr/>
      </p:nvGrpSpPr>
      <p:grpSpPr>
        <a:xfrm>
          <a:off x="0" y="0"/>
          <a:ext cx="0" cy="0"/>
          <a:chOff x="0" y="0"/>
          <a:chExt cx="0" cy="0"/>
        </a:xfrm>
      </p:grpSpPr>
      <p:cxnSp>
        <p:nvCxnSpPr>
          <p:cNvPr id="36" name="Google Shape;36;p5"/>
          <p:cNvCxnSpPr>
            <a:endCxn id="37" idx="2"/>
          </p:cNvCxnSpPr>
          <p:nvPr/>
        </p:nvCxnSpPr>
        <p:spPr>
          <a:xfrm>
            <a:off x="-9300" y="4119075"/>
            <a:ext cx="8433300" cy="0"/>
          </a:xfrm>
          <a:prstGeom prst="straightConnector1">
            <a:avLst/>
          </a:prstGeom>
          <a:noFill/>
          <a:ln w="9525" cap="flat" cmpd="sng">
            <a:solidFill>
              <a:schemeClr val="dk2"/>
            </a:solidFill>
            <a:prstDash val="solid"/>
            <a:round/>
            <a:headEnd type="none" w="med" len="med"/>
            <a:tailEnd type="none" w="med" len="med"/>
          </a:ln>
        </p:spPr>
      </p:cxnSp>
      <p:sp>
        <p:nvSpPr>
          <p:cNvPr id="38" name="Google Shape;38;p5"/>
          <p:cNvSpPr/>
          <p:nvPr/>
        </p:nvSpPr>
        <p:spPr>
          <a:xfrm>
            <a:off x="-967475" y="949950"/>
            <a:ext cx="1866900" cy="1844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424000" y="3019425"/>
            <a:ext cx="1425000" cy="21993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5"/>
          <p:cNvCxnSpPr/>
          <p:nvPr/>
        </p:nvCxnSpPr>
        <p:spPr>
          <a:xfrm rot="10800000">
            <a:off x="899425" y="4114800"/>
            <a:ext cx="0" cy="1028700"/>
          </a:xfrm>
          <a:prstGeom prst="straightConnector1">
            <a:avLst/>
          </a:prstGeom>
          <a:noFill/>
          <a:ln w="9525" cap="flat" cmpd="sng">
            <a:solidFill>
              <a:schemeClr val="dk2"/>
            </a:solidFill>
            <a:prstDash val="solid"/>
            <a:round/>
            <a:headEnd type="none" w="med" len="med"/>
            <a:tailEnd type="none" w="med" len="med"/>
          </a:ln>
        </p:spPr>
      </p:cxnSp>
      <p:sp>
        <p:nvSpPr>
          <p:cNvPr id="40" name="Google Shape;40;p5"/>
          <p:cNvSpPr txBox="1">
            <a:spLocks noGrp="1"/>
          </p:cNvSpPr>
          <p:nvPr>
            <p:ph type="subTitle" idx="1"/>
          </p:nvPr>
        </p:nvSpPr>
        <p:spPr>
          <a:xfrm>
            <a:off x="1271875" y="2309850"/>
            <a:ext cx="2726700" cy="614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a:endParaRPr/>
          </a:p>
        </p:txBody>
      </p:sp>
      <p:sp>
        <p:nvSpPr>
          <p:cNvPr id="41" name="Google Shape;41;p5"/>
          <p:cNvSpPr txBox="1">
            <a:spLocks noGrp="1"/>
          </p:cNvSpPr>
          <p:nvPr>
            <p:ph type="subTitle" idx="2"/>
          </p:nvPr>
        </p:nvSpPr>
        <p:spPr>
          <a:xfrm>
            <a:off x="4926750" y="2309850"/>
            <a:ext cx="2726700" cy="614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a:endParaRPr/>
          </a:p>
        </p:txBody>
      </p:sp>
      <p:sp>
        <p:nvSpPr>
          <p:cNvPr id="42" name="Google Shape;42;p5"/>
          <p:cNvSpPr txBox="1">
            <a:spLocks noGrp="1"/>
          </p:cNvSpPr>
          <p:nvPr>
            <p:ph type="subTitle" idx="3"/>
          </p:nvPr>
        </p:nvSpPr>
        <p:spPr>
          <a:xfrm>
            <a:off x="1271875" y="2923875"/>
            <a:ext cx="2726700" cy="1016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Font typeface="Nunito"/>
              <a:buNone/>
              <a:defRPr>
                <a:latin typeface="Nunito"/>
                <a:ea typeface="Nunito"/>
                <a:cs typeface="Nunito"/>
                <a:sym typeface="Nunito"/>
              </a:defRPr>
            </a:lvl2pPr>
            <a:lvl3pPr lvl="2" algn="ctr" rtl="0">
              <a:lnSpc>
                <a:spcPct val="100000"/>
              </a:lnSpc>
              <a:spcBef>
                <a:spcPts val="0"/>
              </a:spcBef>
              <a:spcAft>
                <a:spcPts val="0"/>
              </a:spcAft>
              <a:buSzPts val="1400"/>
              <a:buFont typeface="Nunito"/>
              <a:buNone/>
              <a:defRPr>
                <a:latin typeface="Nunito"/>
                <a:ea typeface="Nunito"/>
                <a:cs typeface="Nunito"/>
                <a:sym typeface="Nunito"/>
              </a:defRPr>
            </a:lvl3pPr>
            <a:lvl4pPr lvl="3" algn="ctr" rtl="0">
              <a:lnSpc>
                <a:spcPct val="100000"/>
              </a:lnSpc>
              <a:spcBef>
                <a:spcPts val="0"/>
              </a:spcBef>
              <a:spcAft>
                <a:spcPts val="0"/>
              </a:spcAft>
              <a:buSzPts val="1400"/>
              <a:buFont typeface="Nunito"/>
              <a:buNone/>
              <a:defRPr>
                <a:latin typeface="Nunito"/>
                <a:ea typeface="Nunito"/>
                <a:cs typeface="Nunito"/>
                <a:sym typeface="Nunito"/>
              </a:defRPr>
            </a:lvl4pPr>
            <a:lvl5pPr lvl="4" algn="ctr" rtl="0">
              <a:lnSpc>
                <a:spcPct val="100000"/>
              </a:lnSpc>
              <a:spcBef>
                <a:spcPts val="0"/>
              </a:spcBef>
              <a:spcAft>
                <a:spcPts val="0"/>
              </a:spcAft>
              <a:buSzPts val="1400"/>
              <a:buFont typeface="Nunito"/>
              <a:buNone/>
              <a:defRPr>
                <a:latin typeface="Nunito"/>
                <a:ea typeface="Nunito"/>
                <a:cs typeface="Nunito"/>
                <a:sym typeface="Nunito"/>
              </a:defRPr>
            </a:lvl5pPr>
            <a:lvl6pPr lvl="5" algn="ctr" rtl="0">
              <a:lnSpc>
                <a:spcPct val="100000"/>
              </a:lnSpc>
              <a:spcBef>
                <a:spcPts val="0"/>
              </a:spcBef>
              <a:spcAft>
                <a:spcPts val="0"/>
              </a:spcAft>
              <a:buSzPts val="1400"/>
              <a:buFont typeface="Nunito"/>
              <a:buNone/>
              <a:defRPr>
                <a:latin typeface="Nunito"/>
                <a:ea typeface="Nunito"/>
                <a:cs typeface="Nunito"/>
                <a:sym typeface="Nunito"/>
              </a:defRPr>
            </a:lvl6pPr>
            <a:lvl7pPr lvl="6" algn="ctr" rtl="0">
              <a:lnSpc>
                <a:spcPct val="100000"/>
              </a:lnSpc>
              <a:spcBef>
                <a:spcPts val="0"/>
              </a:spcBef>
              <a:spcAft>
                <a:spcPts val="0"/>
              </a:spcAft>
              <a:buSzPts val="1400"/>
              <a:buFont typeface="Nunito"/>
              <a:buNone/>
              <a:defRPr>
                <a:latin typeface="Nunito"/>
                <a:ea typeface="Nunito"/>
                <a:cs typeface="Nunito"/>
                <a:sym typeface="Nunito"/>
              </a:defRPr>
            </a:lvl7pPr>
            <a:lvl8pPr lvl="7" algn="ctr" rtl="0">
              <a:lnSpc>
                <a:spcPct val="100000"/>
              </a:lnSpc>
              <a:spcBef>
                <a:spcPts val="0"/>
              </a:spcBef>
              <a:spcAft>
                <a:spcPts val="0"/>
              </a:spcAft>
              <a:buSzPts val="1400"/>
              <a:buFont typeface="Nunito"/>
              <a:buNone/>
              <a:defRPr>
                <a:latin typeface="Nunito"/>
                <a:ea typeface="Nunito"/>
                <a:cs typeface="Nunito"/>
                <a:sym typeface="Nunito"/>
              </a:defRPr>
            </a:lvl8pPr>
            <a:lvl9pPr lvl="8" algn="ctr" rtl="0">
              <a:lnSpc>
                <a:spcPct val="100000"/>
              </a:lnSpc>
              <a:spcBef>
                <a:spcPts val="0"/>
              </a:spcBef>
              <a:spcAft>
                <a:spcPts val="0"/>
              </a:spcAft>
              <a:buSzPts val="1400"/>
              <a:buFont typeface="Nunito"/>
              <a:buNone/>
              <a:defRPr>
                <a:latin typeface="Nunito"/>
                <a:ea typeface="Nunito"/>
                <a:cs typeface="Nunito"/>
                <a:sym typeface="Nunito"/>
              </a:defRPr>
            </a:lvl9pPr>
          </a:lstStyle>
          <a:p>
            <a:endParaRPr/>
          </a:p>
        </p:txBody>
      </p:sp>
      <p:sp>
        <p:nvSpPr>
          <p:cNvPr id="43" name="Google Shape;43;p5"/>
          <p:cNvSpPr txBox="1">
            <a:spLocks noGrp="1"/>
          </p:cNvSpPr>
          <p:nvPr>
            <p:ph type="subTitle" idx="4"/>
          </p:nvPr>
        </p:nvSpPr>
        <p:spPr>
          <a:xfrm>
            <a:off x="4926750" y="2923875"/>
            <a:ext cx="2726700" cy="1016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Font typeface="Nunito"/>
              <a:buNone/>
              <a:defRPr>
                <a:latin typeface="Nunito"/>
                <a:ea typeface="Nunito"/>
                <a:cs typeface="Nunito"/>
                <a:sym typeface="Nunito"/>
              </a:defRPr>
            </a:lvl2pPr>
            <a:lvl3pPr lvl="2" algn="ctr" rtl="0">
              <a:lnSpc>
                <a:spcPct val="100000"/>
              </a:lnSpc>
              <a:spcBef>
                <a:spcPts val="0"/>
              </a:spcBef>
              <a:spcAft>
                <a:spcPts val="0"/>
              </a:spcAft>
              <a:buSzPts val="1400"/>
              <a:buFont typeface="Nunito"/>
              <a:buNone/>
              <a:defRPr>
                <a:latin typeface="Nunito"/>
                <a:ea typeface="Nunito"/>
                <a:cs typeface="Nunito"/>
                <a:sym typeface="Nunito"/>
              </a:defRPr>
            </a:lvl3pPr>
            <a:lvl4pPr lvl="3" algn="ctr" rtl="0">
              <a:lnSpc>
                <a:spcPct val="100000"/>
              </a:lnSpc>
              <a:spcBef>
                <a:spcPts val="0"/>
              </a:spcBef>
              <a:spcAft>
                <a:spcPts val="0"/>
              </a:spcAft>
              <a:buSzPts val="1400"/>
              <a:buFont typeface="Nunito"/>
              <a:buNone/>
              <a:defRPr>
                <a:latin typeface="Nunito"/>
                <a:ea typeface="Nunito"/>
                <a:cs typeface="Nunito"/>
                <a:sym typeface="Nunito"/>
              </a:defRPr>
            </a:lvl4pPr>
            <a:lvl5pPr lvl="4" algn="ctr" rtl="0">
              <a:lnSpc>
                <a:spcPct val="100000"/>
              </a:lnSpc>
              <a:spcBef>
                <a:spcPts val="0"/>
              </a:spcBef>
              <a:spcAft>
                <a:spcPts val="0"/>
              </a:spcAft>
              <a:buSzPts val="1400"/>
              <a:buFont typeface="Nunito"/>
              <a:buNone/>
              <a:defRPr>
                <a:latin typeface="Nunito"/>
                <a:ea typeface="Nunito"/>
                <a:cs typeface="Nunito"/>
                <a:sym typeface="Nunito"/>
              </a:defRPr>
            </a:lvl5pPr>
            <a:lvl6pPr lvl="5" algn="ctr" rtl="0">
              <a:lnSpc>
                <a:spcPct val="100000"/>
              </a:lnSpc>
              <a:spcBef>
                <a:spcPts val="0"/>
              </a:spcBef>
              <a:spcAft>
                <a:spcPts val="0"/>
              </a:spcAft>
              <a:buSzPts val="1400"/>
              <a:buFont typeface="Nunito"/>
              <a:buNone/>
              <a:defRPr>
                <a:latin typeface="Nunito"/>
                <a:ea typeface="Nunito"/>
                <a:cs typeface="Nunito"/>
                <a:sym typeface="Nunito"/>
              </a:defRPr>
            </a:lvl6pPr>
            <a:lvl7pPr lvl="6" algn="ctr" rtl="0">
              <a:lnSpc>
                <a:spcPct val="100000"/>
              </a:lnSpc>
              <a:spcBef>
                <a:spcPts val="0"/>
              </a:spcBef>
              <a:spcAft>
                <a:spcPts val="0"/>
              </a:spcAft>
              <a:buSzPts val="1400"/>
              <a:buFont typeface="Nunito"/>
              <a:buNone/>
              <a:defRPr>
                <a:latin typeface="Nunito"/>
                <a:ea typeface="Nunito"/>
                <a:cs typeface="Nunito"/>
                <a:sym typeface="Nunito"/>
              </a:defRPr>
            </a:lvl7pPr>
            <a:lvl8pPr lvl="7" algn="ctr" rtl="0">
              <a:lnSpc>
                <a:spcPct val="100000"/>
              </a:lnSpc>
              <a:spcBef>
                <a:spcPts val="0"/>
              </a:spcBef>
              <a:spcAft>
                <a:spcPts val="0"/>
              </a:spcAft>
              <a:buSzPts val="1400"/>
              <a:buFont typeface="Nunito"/>
              <a:buNone/>
              <a:defRPr>
                <a:latin typeface="Nunito"/>
                <a:ea typeface="Nunito"/>
                <a:cs typeface="Nunito"/>
                <a:sym typeface="Nunito"/>
              </a:defRPr>
            </a:lvl8pPr>
            <a:lvl9pPr lvl="8" algn="ctr" rtl="0">
              <a:lnSpc>
                <a:spcPct val="100000"/>
              </a:lnSpc>
              <a:spcBef>
                <a:spcPts val="0"/>
              </a:spcBef>
              <a:spcAft>
                <a:spcPts val="0"/>
              </a:spcAft>
              <a:buSzPts val="1400"/>
              <a:buFont typeface="Nunito"/>
              <a:buNone/>
              <a:defRPr>
                <a:latin typeface="Nunito"/>
                <a:ea typeface="Nunito"/>
                <a:cs typeface="Nunito"/>
                <a:sym typeface="Nunito"/>
              </a:defRPr>
            </a:lvl9pPr>
          </a:lstStyle>
          <a:p>
            <a:endParaRPr/>
          </a:p>
        </p:txBody>
      </p:sp>
      <p:sp>
        <p:nvSpPr>
          <p:cNvPr id="44" name="Google Shape;44;p5"/>
          <p:cNvSpPr txBox="1">
            <a:spLocks noGrp="1"/>
          </p:cNvSpPr>
          <p:nvPr>
            <p:ph type="title"/>
          </p:nvPr>
        </p:nvSpPr>
        <p:spPr>
          <a:xfrm>
            <a:off x="720000" y="540000"/>
            <a:ext cx="77040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5" name="Google Shape;45;p5"/>
          <p:cNvCxnSpPr/>
          <p:nvPr/>
        </p:nvCxnSpPr>
        <p:spPr>
          <a:xfrm>
            <a:off x="-9150" y="1872000"/>
            <a:ext cx="9212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1806750" y="540000"/>
            <a:ext cx="55305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8" name="Google Shape;48;p6"/>
          <p:cNvCxnSpPr/>
          <p:nvPr/>
        </p:nvCxnSpPr>
        <p:spPr>
          <a:xfrm>
            <a:off x="-19396" y="4840575"/>
            <a:ext cx="9246900" cy="0"/>
          </a:xfrm>
          <a:prstGeom prst="straightConnector1">
            <a:avLst/>
          </a:prstGeom>
          <a:noFill/>
          <a:ln w="9525" cap="flat" cmpd="sng">
            <a:solidFill>
              <a:schemeClr val="dk2"/>
            </a:solidFill>
            <a:prstDash val="solid"/>
            <a:round/>
            <a:headEnd type="none" w="med" len="med"/>
            <a:tailEnd type="none" w="med" len="med"/>
          </a:ln>
        </p:spPr>
      </p:cxnSp>
      <p:cxnSp>
        <p:nvCxnSpPr>
          <p:cNvPr id="49" name="Google Shape;49;p6"/>
          <p:cNvCxnSpPr/>
          <p:nvPr/>
        </p:nvCxnSpPr>
        <p:spPr>
          <a:xfrm rot="10800000">
            <a:off x="403350" y="-10171"/>
            <a:ext cx="0" cy="5225400"/>
          </a:xfrm>
          <a:prstGeom prst="straightConnector1">
            <a:avLst/>
          </a:prstGeom>
          <a:noFill/>
          <a:ln w="9525" cap="flat" cmpd="sng">
            <a:solidFill>
              <a:schemeClr val="dk2"/>
            </a:solidFill>
            <a:prstDash val="solid"/>
            <a:round/>
            <a:headEnd type="none" w="med" len="med"/>
            <a:tailEnd type="none" w="med" len="med"/>
          </a:ln>
        </p:spPr>
      </p:cxnSp>
      <p:sp>
        <p:nvSpPr>
          <p:cNvPr id="50" name="Google Shape;50;p6"/>
          <p:cNvSpPr/>
          <p:nvPr/>
        </p:nvSpPr>
        <p:spPr>
          <a:xfrm rot="-5399448" flipH="1">
            <a:off x="8289809" y="-958055"/>
            <a:ext cx="1866900" cy="1844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65"/>
        <p:cNvGrpSpPr/>
        <p:nvPr/>
      </p:nvGrpSpPr>
      <p:grpSpPr>
        <a:xfrm>
          <a:off x="0" y="0"/>
          <a:ext cx="0" cy="0"/>
          <a:chOff x="0" y="0"/>
          <a:chExt cx="0" cy="0"/>
        </a:xfrm>
      </p:grpSpPr>
      <p:cxnSp>
        <p:nvCxnSpPr>
          <p:cNvPr id="66" name="Google Shape;66;p9"/>
          <p:cNvCxnSpPr/>
          <p:nvPr/>
        </p:nvCxnSpPr>
        <p:spPr>
          <a:xfrm>
            <a:off x="6752125" y="3048025"/>
            <a:ext cx="2382600" cy="0"/>
          </a:xfrm>
          <a:prstGeom prst="straightConnector1">
            <a:avLst/>
          </a:prstGeom>
          <a:noFill/>
          <a:ln w="9525" cap="flat" cmpd="sng">
            <a:solidFill>
              <a:schemeClr val="accent3"/>
            </a:solidFill>
            <a:prstDash val="solid"/>
            <a:round/>
            <a:headEnd type="none" w="med" len="med"/>
            <a:tailEnd type="none" w="med" len="med"/>
          </a:ln>
        </p:spPr>
      </p:cxnSp>
      <p:cxnSp>
        <p:nvCxnSpPr>
          <p:cNvPr id="67" name="Google Shape;67;p9"/>
          <p:cNvCxnSpPr/>
          <p:nvPr/>
        </p:nvCxnSpPr>
        <p:spPr>
          <a:xfrm>
            <a:off x="-33350" y="312200"/>
            <a:ext cx="9220200" cy="0"/>
          </a:xfrm>
          <a:prstGeom prst="straightConnector1">
            <a:avLst/>
          </a:prstGeom>
          <a:noFill/>
          <a:ln w="9525" cap="flat" cmpd="sng">
            <a:solidFill>
              <a:schemeClr val="accent3"/>
            </a:solidFill>
            <a:prstDash val="solid"/>
            <a:round/>
            <a:headEnd type="none" w="med" len="med"/>
            <a:tailEnd type="none" w="med" len="med"/>
          </a:ln>
        </p:spPr>
      </p:cxnSp>
      <p:sp>
        <p:nvSpPr>
          <p:cNvPr id="68" name="Google Shape;68;p9"/>
          <p:cNvSpPr txBox="1">
            <a:spLocks noGrp="1"/>
          </p:cNvSpPr>
          <p:nvPr>
            <p:ph type="title"/>
          </p:nvPr>
        </p:nvSpPr>
        <p:spPr>
          <a:xfrm>
            <a:off x="2395925" y="1512125"/>
            <a:ext cx="4352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391925" y="2464675"/>
            <a:ext cx="4360200" cy="1166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0" name="Google Shape;70;p9"/>
          <p:cNvGrpSpPr/>
          <p:nvPr/>
        </p:nvGrpSpPr>
        <p:grpSpPr>
          <a:xfrm rot="-5400000">
            <a:off x="4906006" y="1299520"/>
            <a:ext cx="5256563" cy="2544472"/>
            <a:chOff x="4572000" y="2566850"/>
            <a:chExt cx="4727550" cy="2288400"/>
          </a:xfrm>
        </p:grpSpPr>
        <p:sp>
          <p:nvSpPr>
            <p:cNvPr id="71" name="Google Shape;71;p9"/>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a:stCxn id="71" idx="2"/>
            </p:cNvCxnSpPr>
            <p:nvPr/>
          </p:nvCxnSpPr>
          <p:spPr>
            <a:xfrm rot="10800000">
              <a:off x="7500900" y="3056600"/>
              <a:ext cx="0" cy="3597300"/>
            </a:xfrm>
            <a:prstGeom prst="straightConnector1">
              <a:avLst/>
            </a:prstGeom>
            <a:noFill/>
            <a:ln w="9525" cap="flat" cmpd="sng">
              <a:solidFill>
                <a:schemeClr val="accent3"/>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1"/>
        <p:cNvGrpSpPr/>
        <p:nvPr/>
      </p:nvGrpSpPr>
      <p:grpSpPr>
        <a:xfrm>
          <a:off x="0" y="0"/>
          <a:ext cx="0" cy="0"/>
          <a:chOff x="0" y="0"/>
          <a:chExt cx="0" cy="0"/>
        </a:xfrm>
      </p:grpSpPr>
      <p:sp>
        <p:nvSpPr>
          <p:cNvPr id="82" name="Google Shape;82;p11"/>
          <p:cNvSpPr txBox="1">
            <a:spLocks noGrp="1"/>
          </p:cNvSpPr>
          <p:nvPr>
            <p:ph type="title" hasCustomPrompt="1"/>
          </p:nvPr>
        </p:nvSpPr>
        <p:spPr>
          <a:xfrm>
            <a:off x="2030850" y="993300"/>
            <a:ext cx="50823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accent3"/>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3" name="Google Shape;83;p11"/>
          <p:cNvSpPr txBox="1">
            <a:spLocks noGrp="1"/>
          </p:cNvSpPr>
          <p:nvPr>
            <p:ph type="subTitle" idx="1"/>
          </p:nvPr>
        </p:nvSpPr>
        <p:spPr>
          <a:xfrm>
            <a:off x="2030850" y="2619900"/>
            <a:ext cx="5082300" cy="6279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solidFill>
                  <a:schemeClr val="accent3"/>
                </a:solidFill>
                <a:latin typeface="Nunito"/>
                <a:ea typeface="Nunito"/>
                <a:cs typeface="Nunito"/>
                <a:sym typeface="Nuni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84" name="Google Shape;84;p11"/>
          <p:cNvCxnSpPr/>
          <p:nvPr/>
        </p:nvCxnSpPr>
        <p:spPr>
          <a:xfrm>
            <a:off x="-9175" y="2620025"/>
            <a:ext cx="9159300" cy="0"/>
          </a:xfrm>
          <a:prstGeom prst="straightConnector1">
            <a:avLst/>
          </a:prstGeom>
          <a:noFill/>
          <a:ln w="9525" cap="flat" cmpd="sng">
            <a:solidFill>
              <a:schemeClr val="accent3"/>
            </a:solidFill>
            <a:prstDash val="solid"/>
            <a:round/>
            <a:headEnd type="none" w="med" len="med"/>
            <a:tailEnd type="none" w="med" len="med"/>
          </a:ln>
        </p:spPr>
      </p:cxnSp>
      <p:sp>
        <p:nvSpPr>
          <p:cNvPr id="85" name="Google Shape;85;p11"/>
          <p:cNvSpPr/>
          <p:nvPr/>
        </p:nvSpPr>
        <p:spPr>
          <a:xfrm>
            <a:off x="-2041650" y="608525"/>
            <a:ext cx="4072500" cy="40230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7113150" y="1697975"/>
            <a:ext cx="2037000" cy="35991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1090825" y="1697975"/>
            <a:ext cx="2044200" cy="35991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1924713" y="15293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2" hasCustomPrompt="1"/>
          </p:nvPr>
        </p:nvSpPr>
        <p:spPr>
          <a:xfrm>
            <a:off x="848550" y="1730150"/>
            <a:ext cx="9000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
          </p:nvPr>
        </p:nvSpPr>
        <p:spPr>
          <a:xfrm>
            <a:off x="1924713" y="20396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3"/>
          </p:nvPr>
        </p:nvSpPr>
        <p:spPr>
          <a:xfrm>
            <a:off x="6087588" y="15293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title" idx="4" hasCustomPrompt="1"/>
          </p:nvPr>
        </p:nvSpPr>
        <p:spPr>
          <a:xfrm>
            <a:off x="4979300" y="1730150"/>
            <a:ext cx="973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5"/>
          </p:nvPr>
        </p:nvSpPr>
        <p:spPr>
          <a:xfrm>
            <a:off x="6087588" y="20396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3"/>
          <p:cNvSpPr txBox="1">
            <a:spLocks noGrp="1"/>
          </p:cNvSpPr>
          <p:nvPr>
            <p:ph type="title" idx="6"/>
          </p:nvPr>
        </p:nvSpPr>
        <p:spPr>
          <a:xfrm>
            <a:off x="1924713" y="3077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cxnSp>
        <p:nvCxnSpPr>
          <p:cNvPr id="97" name="Google Shape;97;p13"/>
          <p:cNvCxnSpPr/>
          <p:nvPr/>
        </p:nvCxnSpPr>
        <p:spPr>
          <a:xfrm>
            <a:off x="-9150" y="2796000"/>
            <a:ext cx="9143100" cy="0"/>
          </a:xfrm>
          <a:prstGeom prst="straightConnector1">
            <a:avLst/>
          </a:prstGeom>
          <a:noFill/>
          <a:ln w="9525" cap="flat" cmpd="sng">
            <a:solidFill>
              <a:schemeClr val="accent3"/>
            </a:solidFill>
            <a:prstDash val="solid"/>
            <a:round/>
            <a:headEnd type="none" w="med" len="med"/>
            <a:tailEnd type="none" w="med" len="med"/>
          </a:ln>
        </p:spPr>
      </p:cxnSp>
      <p:grpSp>
        <p:nvGrpSpPr>
          <p:cNvPr id="98" name="Google Shape;98;p13"/>
          <p:cNvGrpSpPr/>
          <p:nvPr/>
        </p:nvGrpSpPr>
        <p:grpSpPr>
          <a:xfrm rot="-5400000">
            <a:off x="1465858" y="2059830"/>
            <a:ext cx="3863406" cy="2318378"/>
            <a:chOff x="4572000" y="2566850"/>
            <a:chExt cx="3813450" cy="2288400"/>
          </a:xfrm>
        </p:grpSpPr>
        <p:sp>
          <p:nvSpPr>
            <p:cNvPr id="99" name="Google Shape;99;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3"/>
            <p:cNvCxnSpPr>
              <a:stCxn id="99" idx="2"/>
            </p:cNvCxnSpPr>
            <p:nvPr/>
          </p:nvCxnSpPr>
          <p:spPr>
            <a:xfrm rot="10800000">
              <a:off x="7043850" y="3513650"/>
              <a:ext cx="0" cy="2683200"/>
            </a:xfrm>
            <a:prstGeom prst="straightConnector1">
              <a:avLst/>
            </a:prstGeom>
            <a:noFill/>
            <a:ln w="9525" cap="flat" cmpd="sng">
              <a:solidFill>
                <a:schemeClr val="accent3"/>
              </a:solidFill>
              <a:prstDash val="solid"/>
              <a:round/>
              <a:headEnd type="none" w="med" len="med"/>
              <a:tailEnd type="none" w="med" len="med"/>
            </a:ln>
          </p:spPr>
        </p:cxnSp>
      </p:grpSp>
      <p:sp>
        <p:nvSpPr>
          <p:cNvPr id="101" name="Google Shape;101;p13"/>
          <p:cNvSpPr txBox="1">
            <a:spLocks noGrp="1"/>
          </p:cNvSpPr>
          <p:nvPr>
            <p:ph type="title" idx="7" hasCustomPrompt="1"/>
          </p:nvPr>
        </p:nvSpPr>
        <p:spPr>
          <a:xfrm>
            <a:off x="801000" y="3316125"/>
            <a:ext cx="9951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8"/>
          </p:nvPr>
        </p:nvSpPr>
        <p:spPr>
          <a:xfrm>
            <a:off x="1924713" y="3588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9"/>
          </p:nvPr>
        </p:nvSpPr>
        <p:spPr>
          <a:xfrm>
            <a:off x="6087588" y="3077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 name="Google Shape;104;p13"/>
          <p:cNvSpPr txBox="1">
            <a:spLocks noGrp="1"/>
          </p:cNvSpPr>
          <p:nvPr>
            <p:ph type="title" idx="13" hasCustomPrompt="1"/>
          </p:nvPr>
        </p:nvSpPr>
        <p:spPr>
          <a:xfrm>
            <a:off x="4979301" y="3316125"/>
            <a:ext cx="973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4"/>
          </p:nvPr>
        </p:nvSpPr>
        <p:spPr>
          <a:xfrm>
            <a:off x="6087588" y="3588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15"/>
          </p:nvPr>
        </p:nvSpPr>
        <p:spPr>
          <a:xfrm>
            <a:off x="1511125" y="540000"/>
            <a:ext cx="61218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33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7" name="Google Shape;107;p13"/>
          <p:cNvGrpSpPr/>
          <p:nvPr/>
        </p:nvGrpSpPr>
        <p:grpSpPr>
          <a:xfrm rot="5400000">
            <a:off x="-514424" y="901469"/>
            <a:ext cx="4163168" cy="2303961"/>
            <a:chOff x="4572000" y="2566850"/>
            <a:chExt cx="4135050" cy="2288400"/>
          </a:xfrm>
        </p:grpSpPr>
        <p:sp>
          <p:nvSpPr>
            <p:cNvPr id="108" name="Google Shape;108;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13"/>
            <p:cNvCxnSpPr>
              <a:stCxn id="108" idx="2"/>
            </p:cNvCxnSpPr>
            <p:nvPr/>
          </p:nvCxnSpPr>
          <p:spPr>
            <a:xfrm rot="10800000">
              <a:off x="7204650" y="3352850"/>
              <a:ext cx="0" cy="3004800"/>
            </a:xfrm>
            <a:prstGeom prst="straightConnector1">
              <a:avLst/>
            </a:prstGeom>
            <a:noFill/>
            <a:ln w="9525" cap="flat" cmpd="sng">
              <a:solidFill>
                <a:schemeClr val="accent3"/>
              </a:solidFill>
              <a:prstDash val="solid"/>
              <a:round/>
              <a:headEnd type="none" w="med" len="med"/>
              <a:tailEnd type="none" w="med" len="med"/>
            </a:ln>
          </p:spPr>
        </p:cxnSp>
      </p:grpSp>
      <p:grpSp>
        <p:nvGrpSpPr>
          <p:cNvPr id="110" name="Google Shape;110;p13"/>
          <p:cNvGrpSpPr/>
          <p:nvPr/>
        </p:nvGrpSpPr>
        <p:grpSpPr>
          <a:xfrm rot="-5400000" flipH="1">
            <a:off x="5269125" y="1711275"/>
            <a:ext cx="4630950" cy="2288400"/>
            <a:chOff x="4572000" y="2566850"/>
            <a:chExt cx="4630950" cy="2288400"/>
          </a:xfrm>
        </p:grpSpPr>
        <p:sp>
          <p:nvSpPr>
            <p:cNvPr id="111" name="Google Shape;111;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 name="Google Shape;112;p13"/>
            <p:cNvCxnSpPr>
              <a:stCxn id="111" idx="2"/>
            </p:cNvCxnSpPr>
            <p:nvPr/>
          </p:nvCxnSpPr>
          <p:spPr>
            <a:xfrm rot="10800000">
              <a:off x="7452600" y="3104900"/>
              <a:ext cx="0" cy="3500700"/>
            </a:xfrm>
            <a:prstGeom prst="straightConnector1">
              <a:avLst/>
            </a:prstGeom>
            <a:noFill/>
            <a:ln w="9525" cap="flat" cmpd="sng">
              <a:solidFill>
                <a:schemeClr val="accent3"/>
              </a:solidFill>
              <a:prstDash val="solid"/>
              <a:round/>
              <a:headEnd type="none" w="med" len="med"/>
              <a:tailEnd type="none" w="med" len="med"/>
            </a:ln>
          </p:spPr>
        </p:cxnSp>
      </p:grpSp>
      <p:sp>
        <p:nvSpPr>
          <p:cNvPr id="113" name="Google Shape;113;p13"/>
          <p:cNvSpPr/>
          <p:nvPr/>
        </p:nvSpPr>
        <p:spPr>
          <a:xfrm>
            <a:off x="8140200" y="669900"/>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83750" y="4461600"/>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bg>
      <p:bgPr>
        <a:solidFill>
          <a:schemeClr val="accent3"/>
        </a:solidFill>
        <a:effectLst/>
      </p:bgPr>
    </p:bg>
    <p:spTree>
      <p:nvGrpSpPr>
        <p:cNvPr id="1" name="Shape 125"/>
        <p:cNvGrpSpPr/>
        <p:nvPr/>
      </p:nvGrpSpPr>
      <p:grpSpPr>
        <a:xfrm>
          <a:off x="0" y="0"/>
          <a:ext cx="0" cy="0"/>
          <a:chOff x="0" y="0"/>
          <a:chExt cx="0" cy="0"/>
        </a:xfrm>
      </p:grpSpPr>
      <p:sp>
        <p:nvSpPr>
          <p:cNvPr id="126" name="Google Shape;126;p15"/>
          <p:cNvSpPr txBox="1">
            <a:spLocks noGrp="1"/>
          </p:cNvSpPr>
          <p:nvPr>
            <p:ph type="subTitle" idx="1"/>
          </p:nvPr>
        </p:nvSpPr>
        <p:spPr>
          <a:xfrm>
            <a:off x="720000" y="2571763"/>
            <a:ext cx="3450900" cy="881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5"/>
          <p:cNvSpPr txBox="1">
            <a:spLocks noGrp="1"/>
          </p:cNvSpPr>
          <p:nvPr>
            <p:ph type="title"/>
          </p:nvPr>
        </p:nvSpPr>
        <p:spPr>
          <a:xfrm>
            <a:off x="720000" y="1690063"/>
            <a:ext cx="3450900" cy="88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15"/>
          <p:cNvSpPr/>
          <p:nvPr/>
        </p:nvSpPr>
        <p:spPr>
          <a:xfrm>
            <a:off x="4651525" y="215175"/>
            <a:ext cx="4094100" cy="39840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403350" y="540000"/>
            <a:ext cx="4094100" cy="46965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5"/>
          <p:cNvCxnSpPr/>
          <p:nvPr/>
        </p:nvCxnSpPr>
        <p:spPr>
          <a:xfrm>
            <a:off x="4500675" y="4840575"/>
            <a:ext cx="4668300" cy="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15"/>
          <p:cNvCxnSpPr/>
          <p:nvPr/>
        </p:nvCxnSpPr>
        <p:spPr>
          <a:xfrm rot="10800000">
            <a:off x="403350" y="-50"/>
            <a:ext cx="0" cy="4832400"/>
          </a:xfrm>
          <a:prstGeom prst="straightConnector1">
            <a:avLst/>
          </a:prstGeom>
          <a:noFill/>
          <a:ln w="9525" cap="flat" cmpd="sng">
            <a:solidFill>
              <a:schemeClr val="dk2"/>
            </a:solidFill>
            <a:prstDash val="solid"/>
            <a:round/>
            <a:headEnd type="none" w="med" len="med"/>
            <a:tailEnd type="none" w="med" len="med"/>
          </a:ln>
        </p:spPr>
      </p:cxnSp>
      <p:sp>
        <p:nvSpPr>
          <p:cNvPr id="132" name="Google Shape;132;p15"/>
          <p:cNvSpPr/>
          <p:nvPr/>
        </p:nvSpPr>
        <p:spPr>
          <a:xfrm rot="5399448">
            <a:off x="-962241" y="-937563"/>
            <a:ext cx="1866900" cy="1844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5"/>
          <p:cNvCxnSpPr/>
          <p:nvPr/>
        </p:nvCxnSpPr>
        <p:spPr>
          <a:xfrm>
            <a:off x="-9150" y="4199100"/>
            <a:ext cx="9194700" cy="0"/>
          </a:xfrm>
          <a:prstGeom prst="straightConnector1">
            <a:avLst/>
          </a:prstGeom>
          <a:noFill/>
          <a:ln w="9525" cap="flat" cmpd="sng">
            <a:solidFill>
              <a:schemeClr val="dk2"/>
            </a:solidFill>
            <a:prstDash val="solid"/>
            <a:round/>
            <a:headEnd type="none" w="med" len="med"/>
            <a:tailEnd type="none" w="med" len="med"/>
          </a:ln>
        </p:spPr>
      </p:cxnSp>
      <p:sp>
        <p:nvSpPr>
          <p:cNvPr id="134" name="Google Shape;134;p15"/>
          <p:cNvSpPr/>
          <p:nvPr/>
        </p:nvSpPr>
        <p:spPr>
          <a:xfrm rot="5399463">
            <a:off x="-558482" y="3273750"/>
            <a:ext cx="1920000" cy="18624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4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Tenor Sans"/>
              <a:buNone/>
              <a:defRPr sz="3300">
                <a:solidFill>
                  <a:schemeClr val="dk1"/>
                </a:solidFill>
                <a:latin typeface="Tenor Sans"/>
                <a:ea typeface="Tenor Sans"/>
                <a:cs typeface="Tenor Sans"/>
                <a:sym typeface="Tenor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9" r:id="rId8"/>
    <p:sldLayoutId id="2147483661" r:id="rId9"/>
    <p:sldLayoutId id="2147483662" r:id="rId10"/>
    <p:sldLayoutId id="2147483665" r:id="rId11"/>
    <p:sldLayoutId id="2147483667" r:id="rId12"/>
    <p:sldLayoutId id="2147483674" r:id="rId13"/>
    <p:sldLayoutId id="2147483675" r:id="rId14"/>
    <p:sldLayoutId id="2147483676" r:id="rId15"/>
    <p:sldLayoutId id="2147483678" r:id="rId16"/>
    <p:sldLayoutId id="2147483679" r:id="rId17"/>
    <p:sldLayoutId id="214748368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51"/>
        <p:cNvGrpSpPr/>
        <p:nvPr/>
      </p:nvGrpSpPr>
      <p:grpSpPr>
        <a:xfrm>
          <a:off x="0" y="0"/>
          <a:ext cx="0" cy="0"/>
          <a:chOff x="0" y="0"/>
          <a:chExt cx="0" cy="0"/>
        </a:xfrm>
      </p:grpSpPr>
      <p:sp>
        <p:nvSpPr>
          <p:cNvPr id="352" name="Google Shape;352;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53" name="Google Shape;353;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60" name="Google Shape;360;p37"/>
          <p:cNvSpPr txBox="1">
            <a:spLocks noGrp="1"/>
          </p:cNvSpPr>
          <p:nvPr>
            <p:ph type="ctrTitle"/>
          </p:nvPr>
        </p:nvSpPr>
        <p:spPr>
          <a:xfrm>
            <a:off x="2190539" y="1748340"/>
            <a:ext cx="6745228" cy="100349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PA" sz="2400" dirty="0">
                <a:solidFill>
                  <a:schemeClr val="accent3"/>
                </a:solidFill>
              </a:rPr>
              <a:t>Universidad Tecnológica de Panamá</a:t>
            </a:r>
            <a:br>
              <a:rPr lang="es-PA" sz="2400" dirty="0">
                <a:solidFill>
                  <a:schemeClr val="accent3"/>
                </a:solidFill>
              </a:rPr>
            </a:br>
            <a:r>
              <a:rPr lang="es-ES" sz="2000" dirty="0">
                <a:solidFill>
                  <a:schemeClr val="accent3"/>
                </a:solidFill>
              </a:rPr>
              <a:t>Facultad de Ingeniería de Sistemas Computacionales</a:t>
            </a:r>
            <a:br>
              <a:rPr lang="es-ES" sz="2000" dirty="0">
                <a:solidFill>
                  <a:schemeClr val="accent3"/>
                </a:solidFill>
              </a:rPr>
            </a:br>
            <a:r>
              <a:rPr lang="es-ES" sz="2000" dirty="0">
                <a:solidFill>
                  <a:schemeClr val="accent3"/>
                </a:solidFill>
              </a:rPr>
              <a:t>Licenciatura en Ingeniería de Sistemas de Información</a:t>
            </a:r>
            <a:br>
              <a:rPr lang="es-ES" sz="2000" dirty="0">
                <a:solidFill>
                  <a:schemeClr val="accent3"/>
                </a:solidFill>
              </a:rPr>
            </a:br>
            <a:r>
              <a:rPr lang="es-ES" sz="2000" dirty="0">
                <a:solidFill>
                  <a:schemeClr val="accent3"/>
                </a:solidFill>
              </a:rPr>
              <a:t>Administración y Adquisición de </a:t>
            </a:r>
            <a:r>
              <a:rPr lang="es-ES" sz="2000" dirty="0"/>
              <a:t>Recursos </a:t>
            </a:r>
            <a:r>
              <a:rPr lang="es-ES" sz="2000" dirty="0" err="1">
                <a:solidFill>
                  <a:schemeClr val="accent3"/>
                </a:solidFill>
              </a:rPr>
              <a:t>TICs</a:t>
            </a:r>
            <a:br>
              <a:rPr lang="es-ES" sz="2000" dirty="0">
                <a:solidFill>
                  <a:schemeClr val="accent3"/>
                </a:solidFill>
              </a:rPr>
            </a:br>
            <a:br>
              <a:rPr lang="es-ES" sz="2000" dirty="0">
                <a:solidFill>
                  <a:schemeClr val="accent3"/>
                </a:solidFill>
              </a:rPr>
            </a:br>
            <a:r>
              <a:rPr lang="es-ES" sz="2000" dirty="0">
                <a:solidFill>
                  <a:schemeClr val="accent3"/>
                </a:solidFill>
              </a:rPr>
              <a:t>CMMI (Capability Maturity Model Integration)</a:t>
            </a:r>
            <a:endParaRPr lang="es-PA" sz="2400" dirty="0">
              <a:solidFill>
                <a:schemeClr val="accent3"/>
              </a:solidFill>
            </a:endParaRPr>
          </a:p>
        </p:txBody>
      </p:sp>
      <p:cxnSp>
        <p:nvCxnSpPr>
          <p:cNvPr id="362" name="Google Shape;362;p37"/>
          <p:cNvCxnSpPr>
            <a:cxnSpLocks/>
          </p:cNvCxnSpPr>
          <p:nvPr/>
        </p:nvCxnSpPr>
        <p:spPr>
          <a:xfrm>
            <a:off x="-1580850" y="3080100"/>
            <a:ext cx="811800" cy="0"/>
          </a:xfrm>
          <a:prstGeom prst="straightConnector1">
            <a:avLst/>
          </a:prstGeom>
          <a:noFill/>
          <a:ln w="9525" cap="flat" cmpd="sng">
            <a:solidFill>
              <a:schemeClr val="accent3"/>
            </a:solidFill>
            <a:prstDash val="solid"/>
            <a:round/>
            <a:headEnd type="none" w="med" len="med"/>
            <a:tailEnd type="none" w="med" len="med"/>
          </a:ln>
        </p:spPr>
      </p:cxnSp>
      <p:sp>
        <p:nvSpPr>
          <p:cNvPr id="364" name="Google Shape;364;p37"/>
          <p:cNvSpPr/>
          <p:nvPr/>
        </p:nvSpPr>
        <p:spPr>
          <a:xfrm>
            <a:off x="7995623" y="4364250"/>
            <a:ext cx="279900" cy="27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7"/>
          <p:cNvCxnSpPr>
            <a:cxnSpLocks/>
          </p:cNvCxnSpPr>
          <p:nvPr/>
        </p:nvCxnSpPr>
        <p:spPr>
          <a:xfrm rot="10800000">
            <a:off x="601800" y="-18300"/>
            <a:ext cx="0" cy="1035000"/>
          </a:xfrm>
          <a:prstGeom prst="straightConnector1">
            <a:avLst/>
          </a:prstGeom>
          <a:noFill/>
          <a:ln w="9525" cap="flat" cmpd="sng">
            <a:solidFill>
              <a:schemeClr val="accent3"/>
            </a:solidFill>
            <a:prstDash val="solid"/>
            <a:round/>
            <a:headEnd type="none" w="med" len="med"/>
            <a:tailEnd type="none" w="med" len="med"/>
          </a:ln>
        </p:spPr>
      </p:cxnSp>
      <p:cxnSp>
        <p:nvCxnSpPr>
          <p:cNvPr id="366" name="Google Shape;366;p37"/>
          <p:cNvCxnSpPr>
            <a:cxnSpLocks/>
          </p:cNvCxnSpPr>
          <p:nvPr/>
        </p:nvCxnSpPr>
        <p:spPr>
          <a:xfrm>
            <a:off x="601800" y="5143500"/>
            <a:ext cx="0" cy="576900"/>
          </a:xfrm>
          <a:prstGeom prst="straightConnector1">
            <a:avLst/>
          </a:prstGeom>
          <a:noFill/>
          <a:ln w="9525" cap="flat" cmpd="sng">
            <a:solidFill>
              <a:schemeClr val="accent3"/>
            </a:solidFill>
            <a:prstDash val="solid"/>
            <a:round/>
            <a:headEnd type="none" w="med" len="med"/>
            <a:tailEnd type="none" w="med" len="med"/>
          </a:ln>
        </p:spPr>
      </p:cxnSp>
      <p:pic>
        <p:nvPicPr>
          <p:cNvPr id="5" name="Imagen 4">
            <a:extLst>
              <a:ext uri="{FF2B5EF4-FFF2-40B4-BE49-F238E27FC236}">
                <a16:creationId xmlns:a16="http://schemas.microsoft.com/office/drawing/2014/main" id="{00AC4783-B089-4FF8-9890-74BDA3DBC273}"/>
              </a:ext>
            </a:extLst>
          </p:cNvPr>
          <p:cNvPicPr>
            <a:picLocks noChangeAspect="1"/>
          </p:cNvPicPr>
          <p:nvPr/>
        </p:nvPicPr>
        <p:blipFill>
          <a:blip r:embed="rId3"/>
          <a:stretch>
            <a:fillRect/>
          </a:stretch>
        </p:blipFill>
        <p:spPr>
          <a:xfrm>
            <a:off x="8135573" y="541401"/>
            <a:ext cx="940144" cy="924475"/>
          </a:xfrm>
          <a:prstGeom prst="flowChartConnector">
            <a:avLst/>
          </a:prstGeom>
          <a:effectLst>
            <a:softEdge rad="31750"/>
          </a:effectLst>
        </p:spPr>
      </p:pic>
      <p:pic>
        <p:nvPicPr>
          <p:cNvPr id="7" name="Imagen 6">
            <a:extLst>
              <a:ext uri="{FF2B5EF4-FFF2-40B4-BE49-F238E27FC236}">
                <a16:creationId xmlns:a16="http://schemas.microsoft.com/office/drawing/2014/main" id="{B52D1ED9-5C35-436B-AA90-4E76DB0F4AC9}"/>
              </a:ext>
            </a:extLst>
          </p:cNvPr>
          <p:cNvPicPr>
            <a:picLocks noChangeAspect="1"/>
          </p:cNvPicPr>
          <p:nvPr/>
        </p:nvPicPr>
        <p:blipFill>
          <a:blip r:embed="rId4"/>
          <a:stretch>
            <a:fillRect/>
          </a:stretch>
        </p:blipFill>
        <p:spPr>
          <a:xfrm>
            <a:off x="2007950" y="561538"/>
            <a:ext cx="906132" cy="924475"/>
          </a:xfrm>
          <a:prstGeom prst="flowChartConnector">
            <a:avLst/>
          </a:prstGeom>
          <a:effectLst>
            <a:softEdge rad="31750"/>
          </a:effectLst>
        </p:spPr>
      </p:pic>
      <p:sp>
        <p:nvSpPr>
          <p:cNvPr id="11" name="Diagrama de flujo: retraso 10">
            <a:extLst>
              <a:ext uri="{FF2B5EF4-FFF2-40B4-BE49-F238E27FC236}">
                <a16:creationId xmlns:a16="http://schemas.microsoft.com/office/drawing/2014/main" id="{865CB8FF-CA98-4478-BC53-0EBBC9701627}"/>
              </a:ext>
            </a:extLst>
          </p:cNvPr>
          <p:cNvSpPr/>
          <p:nvPr/>
        </p:nvSpPr>
        <p:spPr>
          <a:xfrm rot="16200000">
            <a:off x="-1475931" y="1324478"/>
            <a:ext cx="4154898" cy="3553496"/>
          </a:xfrm>
          <a:prstGeom prst="flowChartDelay">
            <a:avLst/>
          </a:prstGeom>
          <a:blipFill dpi="0" rotWithShape="0">
            <a:blip r:embed="rId5"/>
            <a:srcRect/>
            <a:stretch>
              <a:fillRect l="1000" r="-4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Google Shape;360;p37">
            <a:extLst>
              <a:ext uri="{FF2B5EF4-FFF2-40B4-BE49-F238E27FC236}">
                <a16:creationId xmlns:a16="http://schemas.microsoft.com/office/drawing/2014/main" id="{4BEFA02C-AA7C-4C61-82F0-A8A7B487D45E}"/>
              </a:ext>
            </a:extLst>
          </p:cNvPr>
          <p:cNvSpPr txBox="1">
            <a:spLocks/>
          </p:cNvSpPr>
          <p:nvPr/>
        </p:nvSpPr>
        <p:spPr>
          <a:xfrm>
            <a:off x="2543766" y="3359193"/>
            <a:ext cx="4841558" cy="178430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5200"/>
              <a:buFont typeface="Tenor Sans"/>
              <a:buNone/>
              <a:defRPr sz="8500" b="0" i="0" u="none" strike="noStrike" cap="none">
                <a:solidFill>
                  <a:schemeClr val="accent3"/>
                </a:solidFill>
                <a:latin typeface="Tenor Sans"/>
                <a:ea typeface="Tenor Sans"/>
                <a:cs typeface="Tenor Sans"/>
                <a:sym typeface="Tenor Sans"/>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s-PA" sz="1800" dirty="0"/>
              <a:t>Profesor: Jeremías Herrera</a:t>
            </a:r>
          </a:p>
          <a:p>
            <a:r>
              <a:rPr lang="es-PA" sz="1800" dirty="0"/>
              <a:t>Integrantes</a:t>
            </a:r>
          </a:p>
          <a:p>
            <a:r>
              <a:rPr lang="es-PA" sz="1800" dirty="0"/>
              <a:t>	Michael Solis 8-958-1219 </a:t>
            </a:r>
          </a:p>
          <a:p>
            <a:r>
              <a:rPr lang="es-PA" sz="1800" dirty="0"/>
              <a:t>	Jonatan Santos 8-980-592</a:t>
            </a:r>
          </a:p>
          <a:p>
            <a:r>
              <a:rPr lang="es-PA" sz="1800" dirty="0"/>
              <a:t>	Ricardo Yau 8-977-845</a:t>
            </a:r>
          </a:p>
          <a:p>
            <a:r>
              <a:rPr lang="es-PA" sz="1800" dirty="0"/>
              <a:t>	Carina Montenegro 8-981-897</a:t>
            </a:r>
          </a:p>
          <a:p>
            <a:r>
              <a:rPr lang="es-PA" sz="1800" dirty="0"/>
              <a:t>Grupo 4 – 1IF121</a:t>
            </a:r>
          </a:p>
          <a:p>
            <a:r>
              <a:rPr lang="es-PA" sz="1800" dirty="0"/>
              <a:t>Fecha: 11 de noviembre de 2021</a:t>
            </a:r>
          </a:p>
          <a:p>
            <a:endParaRPr lang="es-PA" sz="1800" dirty="0"/>
          </a:p>
        </p:txBody>
      </p:sp>
      <p:sp>
        <p:nvSpPr>
          <p:cNvPr id="363" name="Google Shape;363;p37"/>
          <p:cNvSpPr/>
          <p:nvPr/>
        </p:nvSpPr>
        <p:spPr>
          <a:xfrm>
            <a:off x="1007420" y="1003639"/>
            <a:ext cx="390306" cy="375896"/>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3EF4409-09B5-4FB0-8EAD-CE6F239F1CB0}"/>
              </a:ext>
            </a:extLst>
          </p:cNvPr>
          <p:cNvSpPr txBox="1"/>
          <p:nvPr/>
        </p:nvSpPr>
        <p:spPr>
          <a:xfrm>
            <a:off x="0" y="482036"/>
            <a:ext cx="6800849" cy="646331"/>
          </a:xfrm>
          <a:prstGeom prst="rect">
            <a:avLst/>
          </a:prstGeom>
          <a:noFill/>
        </p:spPr>
        <p:txBody>
          <a:bodyPr wrap="square">
            <a:spAutoFit/>
          </a:bodyPr>
          <a:lstStyle/>
          <a:p>
            <a:r>
              <a:rPr kumimoji="0" lang="es-ES" sz="3600" b="0" i="0" u="none" strike="noStrike" kern="0" cap="none" spc="0" normalizeH="0" baseline="0" noProof="0" dirty="0">
                <a:ln>
                  <a:noFill/>
                </a:ln>
                <a:solidFill>
                  <a:srgbClr val="333A56"/>
                </a:solidFill>
                <a:effectLst/>
                <a:uLnTx/>
                <a:uFillTx/>
                <a:latin typeface="Tenor Sans"/>
                <a:ea typeface="Tenor Sans"/>
                <a:cs typeface="Tenor Sans"/>
                <a:sym typeface="Tenor Sans"/>
              </a:rPr>
              <a:t> CERTIFICACIONES CMMI</a:t>
            </a:r>
            <a:endParaRPr lang="es-PA" sz="2400" dirty="0">
              <a:solidFill>
                <a:srgbClr val="333A56"/>
              </a:solidFill>
            </a:endParaRPr>
          </a:p>
        </p:txBody>
      </p:sp>
      <p:sp>
        <p:nvSpPr>
          <p:cNvPr id="7" name="CuadroTexto 6">
            <a:extLst>
              <a:ext uri="{FF2B5EF4-FFF2-40B4-BE49-F238E27FC236}">
                <a16:creationId xmlns:a16="http://schemas.microsoft.com/office/drawing/2014/main" id="{2E5CB1BA-38D9-40C7-862D-217FFD85DCB9}"/>
              </a:ext>
            </a:extLst>
          </p:cNvPr>
          <p:cNvSpPr txBox="1"/>
          <p:nvPr/>
        </p:nvSpPr>
        <p:spPr>
          <a:xfrm>
            <a:off x="0" y="857454"/>
            <a:ext cx="9144000" cy="2154436"/>
          </a:xfrm>
          <a:prstGeom prst="rect">
            <a:avLst/>
          </a:prstGeom>
          <a:noFill/>
        </p:spPr>
        <p:txBody>
          <a:bodyPr wrap="square">
            <a:spAutoFit/>
          </a:bodyPr>
          <a:lstStyle/>
          <a:p>
            <a:pPr marL="457200" indent="-457200">
              <a:buClr>
                <a:srgbClr val="333A56"/>
              </a:buClr>
              <a:buFont typeface="Wingdings" panose="05000000000000000000" pitchFamily="2" charset="2"/>
              <a:buChar char="Ø"/>
            </a:pPr>
            <a:r>
              <a:rPr kumimoji="0" lang="es-ES" sz="2400" b="0" i="0" u="none" strike="noStrike" kern="0" cap="none" spc="0" normalizeH="0" baseline="0" noProof="0" dirty="0">
                <a:ln>
                  <a:noFill/>
                </a:ln>
                <a:solidFill>
                  <a:srgbClr val="333A56"/>
                </a:solidFill>
                <a:effectLst/>
                <a:uLnTx/>
                <a:uFillTx/>
                <a:latin typeface="Tenor Sans" panose="020B0604020202020204" charset="0"/>
                <a:ea typeface="Tenor Sans"/>
                <a:cs typeface="Tenor Sans"/>
                <a:sym typeface="Tenor Sans"/>
              </a:rPr>
              <a:t> </a:t>
            </a:r>
            <a:r>
              <a:rPr lang="es-MX" sz="2400" dirty="0">
                <a:solidFill>
                  <a:srgbClr val="333A56"/>
                </a:solidFill>
                <a:latin typeface="Tenor Sans" panose="020B0604020202020204" charset="0"/>
              </a:rPr>
              <a:t>Certificaciones para tasador</a:t>
            </a:r>
          </a:p>
          <a:p>
            <a:pPr marL="914400" lvl="1" indent="-457200">
              <a:buClr>
                <a:srgbClr val="333A56"/>
              </a:buClr>
              <a:buFont typeface="Wingdings" panose="05000000000000000000" pitchFamily="2" charset="2"/>
              <a:buChar char="Ø"/>
            </a:pPr>
            <a:r>
              <a:rPr lang="es-MX" sz="2400" dirty="0">
                <a:solidFill>
                  <a:srgbClr val="333A56"/>
                </a:solidFill>
                <a:latin typeface="Tenor Sans" panose="020B0604020202020204" charset="0"/>
              </a:rPr>
              <a:t>Certificado de SCAMPI Lead Appraiser</a:t>
            </a:r>
          </a:p>
          <a:p>
            <a:pPr marL="914400" lvl="1" indent="-457200">
              <a:buClr>
                <a:srgbClr val="333A56"/>
              </a:buClr>
              <a:buFont typeface="Wingdings" panose="05000000000000000000" pitchFamily="2" charset="2"/>
              <a:buChar char="Ø"/>
            </a:pPr>
            <a:r>
              <a:rPr lang="en-US" sz="2400" dirty="0">
                <a:solidFill>
                  <a:srgbClr val="333A56"/>
                </a:solidFill>
                <a:latin typeface="Tenor Sans" panose="020B0604020202020204" charset="0"/>
              </a:rPr>
              <a:t>Certificado de SCAMPI High Maturity Lead Appraiser </a:t>
            </a:r>
            <a:endParaRPr lang="es-MX" sz="2400" dirty="0">
              <a:solidFill>
                <a:srgbClr val="333A56"/>
              </a:solidFill>
              <a:latin typeface="Tenor Sans" panose="020B0604020202020204" charset="0"/>
            </a:endParaRPr>
          </a:p>
          <a:p>
            <a:pPr marL="457200" indent="-457200">
              <a:buClr>
                <a:srgbClr val="333A56"/>
              </a:buClr>
              <a:buFont typeface="Wingdings" panose="05000000000000000000" pitchFamily="2" charset="2"/>
              <a:buChar char="Ø"/>
            </a:pPr>
            <a:r>
              <a:rPr lang="es-PA" sz="2400" dirty="0">
                <a:solidFill>
                  <a:srgbClr val="333A56"/>
                </a:solidFill>
                <a:latin typeface="Tenor Sans" panose="020B0604020202020204" charset="0"/>
              </a:rPr>
              <a:t>Certificaciones de Instructor</a:t>
            </a:r>
          </a:p>
          <a:p>
            <a:pPr marL="914400" lvl="1" indent="-457200">
              <a:buClr>
                <a:srgbClr val="333A56"/>
              </a:buClr>
              <a:buFont typeface="Wingdings" panose="05000000000000000000" pitchFamily="2" charset="2"/>
              <a:buChar char="Ø"/>
            </a:pPr>
            <a:r>
              <a:rPr lang="es-PA" sz="2400" dirty="0">
                <a:solidFill>
                  <a:srgbClr val="333A56"/>
                </a:solidFill>
                <a:latin typeface="Tenor Sans" panose="020B0604020202020204" charset="0"/>
              </a:rPr>
              <a:t>Certificaciones CMMI instructor</a:t>
            </a:r>
            <a:endParaRPr lang="es-MX" sz="2400" dirty="0">
              <a:solidFill>
                <a:srgbClr val="333A56"/>
              </a:solidFill>
              <a:latin typeface="Tenor Sans" panose="020B0604020202020204" charset="0"/>
            </a:endParaRPr>
          </a:p>
          <a:p>
            <a:endParaRPr lang="es-PA" dirty="0">
              <a:solidFill>
                <a:schemeClr val="accent3"/>
              </a:solidFill>
            </a:endParaRPr>
          </a:p>
        </p:txBody>
      </p:sp>
      <p:pic>
        <p:nvPicPr>
          <p:cNvPr id="8" name="Imagen 7">
            <a:extLst>
              <a:ext uri="{FF2B5EF4-FFF2-40B4-BE49-F238E27FC236}">
                <a16:creationId xmlns:a16="http://schemas.microsoft.com/office/drawing/2014/main" id="{3DA1AEB1-84BE-47BD-9F47-5FFE5462120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334" y="2680062"/>
            <a:ext cx="2976581" cy="2355941"/>
          </a:xfrm>
          <a:prstGeom prst="rect">
            <a:avLst/>
          </a:prstGeom>
          <a:noFill/>
        </p:spPr>
      </p:pic>
      <p:pic>
        <p:nvPicPr>
          <p:cNvPr id="9" name="Imagen 8">
            <a:extLst>
              <a:ext uri="{FF2B5EF4-FFF2-40B4-BE49-F238E27FC236}">
                <a16:creationId xmlns:a16="http://schemas.microsoft.com/office/drawing/2014/main" id="{E061C0D4-2925-4E26-B465-CBC61D159D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9679" y="2680063"/>
            <a:ext cx="3085571" cy="2355940"/>
          </a:xfrm>
          <a:prstGeom prst="rect">
            <a:avLst/>
          </a:prstGeom>
          <a:noFill/>
        </p:spPr>
      </p:pic>
    </p:spTree>
    <p:extLst>
      <p:ext uri="{BB962C8B-B14F-4D97-AF65-F5344CB8AC3E}">
        <p14:creationId xmlns:p14="http://schemas.microsoft.com/office/powerpoint/2010/main" val="171503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8"/>
          <p:cNvSpPr txBox="1">
            <a:spLocks noGrp="1"/>
          </p:cNvSpPr>
          <p:nvPr>
            <p:ph type="title"/>
          </p:nvPr>
        </p:nvSpPr>
        <p:spPr>
          <a:xfrm>
            <a:off x="720000" y="556328"/>
            <a:ext cx="77040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Estructura CMMI</a:t>
            </a:r>
            <a:br>
              <a:rPr lang="en" dirty="0"/>
            </a:br>
            <a:r>
              <a:rPr lang="en" sz="2400" dirty="0"/>
              <a:t>Representaciones</a:t>
            </a:r>
            <a:endParaRPr dirty="0"/>
          </a:p>
        </p:txBody>
      </p:sp>
      <p:pic>
        <p:nvPicPr>
          <p:cNvPr id="8" name="Imagen 7">
            <a:extLst>
              <a:ext uri="{FF2B5EF4-FFF2-40B4-BE49-F238E27FC236}">
                <a16:creationId xmlns:a16="http://schemas.microsoft.com/office/drawing/2014/main" id="{852AF99F-89A9-4480-934C-B663719BBE8A}"/>
              </a:ext>
            </a:extLst>
          </p:cNvPr>
          <p:cNvPicPr/>
          <p:nvPr/>
        </p:nvPicPr>
        <p:blipFill>
          <a:blip r:embed="rId3">
            <a:extLst>
              <a:ext uri="{28A0092B-C50C-407E-A947-70E740481C1C}">
                <a14:useLocalDpi xmlns:a14="http://schemas.microsoft.com/office/drawing/2010/main" val="0"/>
              </a:ext>
            </a:extLst>
          </a:blip>
          <a:stretch>
            <a:fillRect/>
          </a:stretch>
        </p:blipFill>
        <p:spPr>
          <a:xfrm>
            <a:off x="396257" y="1408275"/>
            <a:ext cx="3830013" cy="3309525"/>
          </a:xfrm>
          <a:prstGeom prst="rect">
            <a:avLst/>
          </a:prstGeom>
        </p:spPr>
      </p:pic>
      <p:pic>
        <p:nvPicPr>
          <p:cNvPr id="9" name="Imagen 8">
            <a:extLst>
              <a:ext uri="{FF2B5EF4-FFF2-40B4-BE49-F238E27FC236}">
                <a16:creationId xmlns:a16="http://schemas.microsoft.com/office/drawing/2014/main" id="{DDB70C3C-70CE-42BF-BAF8-88CC3AFE7936}"/>
              </a:ext>
            </a:extLst>
          </p:cNvPr>
          <p:cNvPicPr/>
          <p:nvPr/>
        </p:nvPicPr>
        <p:blipFill>
          <a:blip r:embed="rId4">
            <a:extLst>
              <a:ext uri="{28A0092B-C50C-407E-A947-70E740481C1C}">
                <a14:useLocalDpi xmlns:a14="http://schemas.microsoft.com/office/drawing/2010/main" val="0"/>
              </a:ext>
            </a:extLst>
          </a:blip>
          <a:stretch>
            <a:fillRect/>
          </a:stretch>
        </p:blipFill>
        <p:spPr>
          <a:xfrm>
            <a:off x="4917730" y="1408275"/>
            <a:ext cx="3830012" cy="2869811"/>
          </a:xfrm>
          <a:prstGeom prst="rect">
            <a:avLst/>
          </a:prstGeom>
        </p:spPr>
      </p:pic>
      <p:cxnSp>
        <p:nvCxnSpPr>
          <p:cNvPr id="6" name="Conector recto 5">
            <a:extLst>
              <a:ext uri="{FF2B5EF4-FFF2-40B4-BE49-F238E27FC236}">
                <a16:creationId xmlns:a16="http://schemas.microsoft.com/office/drawing/2014/main" id="{764D1395-4330-48E9-A536-0874AF7F6B2B}"/>
              </a:ext>
            </a:extLst>
          </p:cNvPr>
          <p:cNvCxnSpPr>
            <a:cxnSpLocks/>
          </p:cNvCxnSpPr>
          <p:nvPr/>
        </p:nvCxnSpPr>
        <p:spPr>
          <a:xfrm>
            <a:off x="4572000" y="1408275"/>
            <a:ext cx="0" cy="3735225"/>
          </a:xfrm>
          <a:prstGeom prst="line">
            <a:avLst/>
          </a:prstGeom>
          <a:ln>
            <a:solidFill>
              <a:srgbClr val="67779A"/>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6"/>
        <p:cNvGrpSpPr/>
        <p:nvPr/>
      </p:nvGrpSpPr>
      <p:grpSpPr>
        <a:xfrm>
          <a:off x="0" y="0"/>
          <a:ext cx="0" cy="0"/>
          <a:chOff x="0" y="0"/>
          <a:chExt cx="0" cy="0"/>
        </a:xfrm>
      </p:grpSpPr>
      <p:sp>
        <p:nvSpPr>
          <p:cNvPr id="393" name="Google Shape;393;p39"/>
          <p:cNvSpPr txBox="1">
            <a:spLocks noGrp="1"/>
          </p:cNvSpPr>
          <p:nvPr>
            <p:ph type="title" idx="15"/>
          </p:nvPr>
        </p:nvSpPr>
        <p:spPr>
          <a:xfrm>
            <a:off x="424470" y="1074074"/>
            <a:ext cx="3314700" cy="11901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Componentes de la estructura</a:t>
            </a:r>
            <a:endParaRPr sz="3200" dirty="0"/>
          </a:p>
        </p:txBody>
      </p:sp>
      <p:sp>
        <p:nvSpPr>
          <p:cNvPr id="25" name="Título 24">
            <a:extLst>
              <a:ext uri="{FF2B5EF4-FFF2-40B4-BE49-F238E27FC236}">
                <a16:creationId xmlns:a16="http://schemas.microsoft.com/office/drawing/2014/main" id="{AFF24495-EC82-43F4-ACA2-172E96869D87}"/>
              </a:ext>
            </a:extLst>
          </p:cNvPr>
          <p:cNvSpPr>
            <a:spLocks noGrp="1"/>
          </p:cNvSpPr>
          <p:nvPr>
            <p:ph type="title" idx="13"/>
          </p:nvPr>
        </p:nvSpPr>
        <p:spPr>
          <a:xfrm>
            <a:off x="424470" y="3007176"/>
            <a:ext cx="3314700" cy="2022024"/>
          </a:xfrm>
        </p:spPr>
        <p:txBody>
          <a:bodyPr/>
          <a:lstStyle/>
          <a:p>
            <a:pPr algn="l"/>
            <a:r>
              <a:rPr lang="es-ES" sz="2400" dirty="0"/>
              <a:t>Nivel de Madurez: Es el nivel de desempeño que puede esperarse de una organización.</a:t>
            </a:r>
            <a:br>
              <a:rPr lang="es-ES" dirty="0"/>
            </a:br>
            <a:endParaRPr lang="es-PA" dirty="0"/>
          </a:p>
        </p:txBody>
      </p:sp>
      <p:pic>
        <p:nvPicPr>
          <p:cNvPr id="49" name="Picture 2" descr="INGENIERÍA DE SOFTWARE: MODELO CMMI">
            <a:extLst>
              <a:ext uri="{FF2B5EF4-FFF2-40B4-BE49-F238E27FC236}">
                <a16:creationId xmlns:a16="http://schemas.microsoft.com/office/drawing/2014/main" id="{C4D10CAA-DC03-4B87-9641-E1AF94B4C9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72520" y="1414892"/>
            <a:ext cx="5061930" cy="3184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53"/>
          <p:cNvSpPr txBox="1">
            <a:spLocks noGrp="1"/>
          </p:cNvSpPr>
          <p:nvPr>
            <p:ph type="title"/>
          </p:nvPr>
        </p:nvSpPr>
        <p:spPr>
          <a:xfrm>
            <a:off x="139781" y="1662352"/>
            <a:ext cx="4698177" cy="678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A" sz="3600" dirty="0"/>
              <a:t>Áreas de Proceso</a:t>
            </a:r>
            <a:endParaRPr dirty="0"/>
          </a:p>
        </p:txBody>
      </p:sp>
      <p:sp>
        <p:nvSpPr>
          <p:cNvPr id="650" name="Google Shape;650;p53"/>
          <p:cNvSpPr/>
          <p:nvPr/>
        </p:nvSpPr>
        <p:spPr>
          <a:xfrm>
            <a:off x="4902925" y="652700"/>
            <a:ext cx="503400" cy="50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3"/>
          <p:cNvSpPr/>
          <p:nvPr/>
        </p:nvSpPr>
        <p:spPr>
          <a:xfrm>
            <a:off x="263308" y="3577875"/>
            <a:ext cx="283800" cy="28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53"/>
          <p:cNvGrpSpPr/>
          <p:nvPr/>
        </p:nvGrpSpPr>
        <p:grpSpPr>
          <a:xfrm>
            <a:off x="4973126" y="1784446"/>
            <a:ext cx="3450875" cy="1574628"/>
            <a:chOff x="4973126" y="1628834"/>
            <a:chExt cx="3450875" cy="1574628"/>
          </a:xfrm>
        </p:grpSpPr>
        <p:sp>
          <p:nvSpPr>
            <p:cNvPr id="653" name="Google Shape;653;p53"/>
            <p:cNvSpPr/>
            <p:nvPr/>
          </p:nvSpPr>
          <p:spPr>
            <a:xfrm rot="-5400000">
              <a:off x="5911249" y="690710"/>
              <a:ext cx="1574628" cy="3450875"/>
            </a:xfrm>
            <a:custGeom>
              <a:avLst/>
              <a:gdLst/>
              <a:ahLst/>
              <a:cxnLst/>
              <a:rect l="l" t="t" r="r" b="b"/>
              <a:pathLst>
                <a:path w="20517" h="44964" fill="none" extrusionOk="0">
                  <a:moveTo>
                    <a:pt x="20517" y="42903"/>
                  </a:moveTo>
                  <a:cubicBezTo>
                    <a:pt x="20517" y="44043"/>
                    <a:pt x="19576" y="44964"/>
                    <a:pt x="18421" y="44964"/>
                  </a:cubicBezTo>
                  <a:lnTo>
                    <a:pt x="2096" y="44964"/>
                  </a:lnTo>
                  <a:cubicBezTo>
                    <a:pt x="941" y="44964"/>
                    <a:pt x="0" y="44043"/>
                    <a:pt x="0" y="42903"/>
                  </a:cubicBezTo>
                  <a:lnTo>
                    <a:pt x="0" y="2061"/>
                  </a:lnTo>
                  <a:cubicBezTo>
                    <a:pt x="0" y="927"/>
                    <a:pt x="941" y="1"/>
                    <a:pt x="2096" y="1"/>
                  </a:cubicBezTo>
                  <a:lnTo>
                    <a:pt x="18421" y="1"/>
                  </a:lnTo>
                  <a:cubicBezTo>
                    <a:pt x="19576" y="1"/>
                    <a:pt x="20517" y="927"/>
                    <a:pt x="20517" y="2061"/>
                  </a:cubicBezTo>
                  <a:close/>
                </a:path>
              </a:pathLst>
            </a:custGeom>
            <a:solidFill>
              <a:schemeClr val="accent3"/>
            </a:solidFill>
            <a:ln w="9525" cap="flat" cmpd="sng">
              <a:solidFill>
                <a:schemeClr val="dk2"/>
              </a:solidFill>
              <a:prstDash val="solid"/>
              <a:miter lim="12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3"/>
            <p:cNvSpPr/>
            <p:nvPr/>
          </p:nvSpPr>
          <p:spPr>
            <a:xfrm rot="-5400000">
              <a:off x="8087485" y="2294306"/>
              <a:ext cx="243980" cy="243213"/>
            </a:xfrm>
            <a:custGeom>
              <a:avLst/>
              <a:gdLst/>
              <a:ahLst/>
              <a:cxnLst/>
              <a:rect l="l" t="t" r="r" b="b"/>
              <a:pathLst>
                <a:path w="3179" h="3169" fill="none" extrusionOk="0">
                  <a:moveTo>
                    <a:pt x="3179" y="1582"/>
                  </a:moveTo>
                  <a:cubicBezTo>
                    <a:pt x="3179" y="2457"/>
                    <a:pt x="2466" y="3169"/>
                    <a:pt x="1587" y="3169"/>
                  </a:cubicBezTo>
                  <a:cubicBezTo>
                    <a:pt x="707" y="3169"/>
                    <a:pt x="0" y="2457"/>
                    <a:pt x="0" y="1582"/>
                  </a:cubicBezTo>
                  <a:cubicBezTo>
                    <a:pt x="0" y="707"/>
                    <a:pt x="707" y="0"/>
                    <a:pt x="1587" y="0"/>
                  </a:cubicBezTo>
                  <a:cubicBezTo>
                    <a:pt x="2466" y="0"/>
                    <a:pt x="3179" y="707"/>
                    <a:pt x="3179" y="1582"/>
                  </a:cubicBezTo>
                  <a:close/>
                </a:path>
              </a:pathLst>
            </a:custGeom>
            <a:noFill/>
            <a:ln w="9525" cap="flat" cmpd="sng">
              <a:solidFill>
                <a:schemeClr val="dk2"/>
              </a:solidFill>
              <a:prstDash val="solid"/>
              <a:miter lim="12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3"/>
            <p:cNvSpPr/>
            <p:nvPr/>
          </p:nvSpPr>
          <p:spPr>
            <a:xfrm rot="-5400000">
              <a:off x="5104711" y="2399719"/>
              <a:ext cx="263935" cy="32848"/>
            </a:xfrm>
            <a:custGeom>
              <a:avLst/>
              <a:gdLst/>
              <a:ahLst/>
              <a:cxnLst/>
              <a:rect l="l" t="t" r="r" b="b"/>
              <a:pathLst>
                <a:path w="3439" h="428" fill="none" extrusionOk="0">
                  <a:moveTo>
                    <a:pt x="3439" y="214"/>
                  </a:moveTo>
                  <a:cubicBezTo>
                    <a:pt x="3439" y="336"/>
                    <a:pt x="3342" y="428"/>
                    <a:pt x="3220" y="428"/>
                  </a:cubicBezTo>
                  <a:lnTo>
                    <a:pt x="219" y="428"/>
                  </a:lnTo>
                  <a:cubicBezTo>
                    <a:pt x="97" y="428"/>
                    <a:pt x="0" y="336"/>
                    <a:pt x="0" y="214"/>
                  </a:cubicBezTo>
                  <a:lnTo>
                    <a:pt x="0" y="214"/>
                  </a:lnTo>
                  <a:cubicBezTo>
                    <a:pt x="0" y="97"/>
                    <a:pt x="97" y="0"/>
                    <a:pt x="219" y="0"/>
                  </a:cubicBezTo>
                  <a:lnTo>
                    <a:pt x="3220" y="0"/>
                  </a:lnTo>
                  <a:cubicBezTo>
                    <a:pt x="3342" y="0"/>
                    <a:pt x="3439" y="97"/>
                    <a:pt x="3439" y="214"/>
                  </a:cubicBezTo>
                  <a:close/>
                </a:path>
              </a:pathLst>
            </a:custGeom>
            <a:noFill/>
            <a:ln w="9525" cap="flat" cmpd="sng">
              <a:solidFill>
                <a:schemeClr val="dk2"/>
              </a:solidFill>
              <a:prstDash val="solid"/>
              <a:miter lim="12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a:extLst>
              <a:ext uri="{FF2B5EF4-FFF2-40B4-BE49-F238E27FC236}">
                <a16:creationId xmlns:a16="http://schemas.microsoft.com/office/drawing/2014/main" id="{8E0742FD-BC02-4A08-A6E4-0DC2167955A9}"/>
              </a:ext>
            </a:extLst>
          </p:cNvPr>
          <p:cNvSpPr>
            <a:spLocks noGrp="1"/>
          </p:cNvSpPr>
          <p:nvPr>
            <p:ph type="subTitle" idx="1"/>
          </p:nvPr>
        </p:nvSpPr>
        <p:spPr>
          <a:xfrm>
            <a:off x="70759" y="2703723"/>
            <a:ext cx="4308691" cy="881700"/>
          </a:xfrm>
        </p:spPr>
        <p:txBody>
          <a:bodyPr/>
          <a:lstStyle/>
          <a:p>
            <a:pPr algn="just"/>
            <a:r>
              <a:rPr lang="es-PA" sz="1400" dirty="0"/>
              <a:t> </a:t>
            </a:r>
            <a:r>
              <a:rPr lang="es-PA" sz="2000" dirty="0"/>
              <a:t>	Cada nivel de madurez se compone de áreas de proceso que es un grupo de prácticas o actividades realizadas de manera colectiva para conseguir un objetivo.</a:t>
            </a:r>
            <a:endParaRPr lang="es-PA" dirty="0"/>
          </a:p>
        </p:txBody>
      </p:sp>
      <p:pic>
        <p:nvPicPr>
          <p:cNvPr id="13" name="Imagen 12">
            <a:extLst>
              <a:ext uri="{FF2B5EF4-FFF2-40B4-BE49-F238E27FC236}">
                <a16:creationId xmlns:a16="http://schemas.microsoft.com/office/drawing/2014/main" id="{54B16D91-2FD1-46C6-B313-0A698FF41D27}"/>
              </a:ext>
            </a:extLst>
          </p:cNvPr>
          <p:cNvPicPr/>
          <p:nvPr/>
        </p:nvPicPr>
        <p:blipFill>
          <a:blip r:embed="rId3"/>
          <a:stretch>
            <a:fillRect/>
          </a:stretch>
        </p:blipFill>
        <p:spPr>
          <a:xfrm>
            <a:off x="4577342" y="209949"/>
            <a:ext cx="4308692" cy="46855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9" name="Google Shape;469;p43"/>
          <p:cNvSpPr txBox="1">
            <a:spLocks noGrp="1"/>
          </p:cNvSpPr>
          <p:nvPr>
            <p:ph type="subTitle" idx="1"/>
          </p:nvPr>
        </p:nvSpPr>
        <p:spPr>
          <a:xfrm>
            <a:off x="181239" y="956169"/>
            <a:ext cx="4811324" cy="3231162"/>
          </a:xfrm>
          <a:prstGeom prst="rect">
            <a:avLst/>
          </a:prstGeom>
        </p:spPr>
        <p:txBody>
          <a:bodyPr spcFirstLastPara="1" wrap="square" lIns="162000" tIns="91425" rIns="162000" bIns="91425" anchor="ctr" anchorCtr="0">
            <a:noAutofit/>
          </a:bodyPr>
          <a:lstStyle/>
          <a:p>
            <a:pPr marL="342900" lvl="0" indent="-342900" algn="just" rtl="0">
              <a:spcBef>
                <a:spcPts val="0"/>
              </a:spcBef>
              <a:spcAft>
                <a:spcPts val="0"/>
              </a:spcAft>
              <a:buClr>
                <a:schemeClr val="accent3"/>
              </a:buClr>
              <a:buFont typeface="Wingdings" panose="05000000000000000000" pitchFamily="2" charset="2"/>
              <a:buChar char="Ø"/>
            </a:pPr>
            <a:r>
              <a:rPr lang="es-ES" sz="2000" dirty="0"/>
              <a:t>	Prácticas: Como los objetivos están en un alto nivel de abstracción, cada objetivo tiene prácticas asociadas que son tareas específicas que deben ser realizadas en el área de proceso para conseguir un objetivo.</a:t>
            </a:r>
          </a:p>
          <a:p>
            <a:pPr marL="342900" lvl="0" indent="-342900" algn="just" rtl="0">
              <a:spcBef>
                <a:spcPts val="0"/>
              </a:spcBef>
              <a:spcAft>
                <a:spcPts val="0"/>
              </a:spcAft>
              <a:buClr>
                <a:schemeClr val="accent3"/>
              </a:buClr>
              <a:buFont typeface="Wingdings" panose="05000000000000000000" pitchFamily="2" charset="2"/>
              <a:buChar char="Ø"/>
            </a:pPr>
            <a:endParaRPr lang="es-ES" sz="2000" dirty="0"/>
          </a:p>
          <a:p>
            <a:pPr marL="342900" lvl="0" indent="-342900" algn="just" rtl="0">
              <a:spcBef>
                <a:spcPts val="0"/>
              </a:spcBef>
              <a:spcAft>
                <a:spcPts val="0"/>
              </a:spcAft>
              <a:buClr>
                <a:schemeClr val="accent3"/>
              </a:buClr>
              <a:buFont typeface="Wingdings" panose="05000000000000000000" pitchFamily="2" charset="2"/>
              <a:buChar char="Ø"/>
            </a:pPr>
            <a:r>
              <a:rPr lang="es-ES" sz="2000" dirty="0"/>
              <a:t>	Prácticas Genéricas y Prácticas Específicas</a:t>
            </a:r>
          </a:p>
        </p:txBody>
      </p:sp>
      <p:sp>
        <p:nvSpPr>
          <p:cNvPr id="470" name="Google Shape;470;p43"/>
          <p:cNvSpPr/>
          <p:nvPr/>
        </p:nvSpPr>
        <p:spPr>
          <a:xfrm>
            <a:off x="-120761" y="4052081"/>
            <a:ext cx="556500" cy="556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6557100" y="821675"/>
            <a:ext cx="1866900" cy="18441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8290774" y="1743725"/>
            <a:ext cx="312000" cy="31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Icono Estadística, los usuarios Gratis de Free Job Seeker">
            <a:extLst>
              <a:ext uri="{FF2B5EF4-FFF2-40B4-BE49-F238E27FC236}">
                <a16:creationId xmlns:a16="http://schemas.microsoft.com/office/drawing/2014/main" id="{062FC1BC-8429-4177-B4EF-6F99FA78C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337" y="1091418"/>
            <a:ext cx="2960663" cy="296066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74"/>
        <p:cNvGrpSpPr/>
        <p:nvPr/>
      </p:nvGrpSpPr>
      <p:grpSpPr>
        <a:xfrm>
          <a:off x="0" y="0"/>
          <a:ext cx="0" cy="0"/>
          <a:chOff x="0" y="0"/>
          <a:chExt cx="0" cy="0"/>
        </a:xfrm>
      </p:grpSpPr>
      <p:sp>
        <p:nvSpPr>
          <p:cNvPr id="584" name="Google Shape;584;p48"/>
          <p:cNvSpPr txBox="1"/>
          <p:nvPr/>
        </p:nvSpPr>
        <p:spPr>
          <a:xfrm>
            <a:off x="625100" y="759900"/>
            <a:ext cx="3756400" cy="4116900"/>
          </a:xfrm>
          <a:prstGeom prst="rect">
            <a:avLst/>
          </a:prstGeom>
          <a:noFill/>
          <a:ln>
            <a:noFill/>
          </a:ln>
        </p:spPr>
        <p:txBody>
          <a:bodyPr spcFirstLastPara="1" wrap="square" lIns="91425" tIns="91425" rIns="91425" bIns="91425" anchor="ctr" anchorCtr="0">
            <a:noAutofit/>
          </a:bodyPr>
          <a:lstStyle/>
          <a:p>
            <a:pPr marL="342900" lvl="0" indent="-342900" algn="just" rtl="0">
              <a:spcBef>
                <a:spcPts val="0"/>
              </a:spcBef>
              <a:spcAft>
                <a:spcPts val="0"/>
              </a:spcAft>
              <a:buClr>
                <a:srgbClr val="67779A"/>
              </a:buClr>
              <a:buFont typeface="Wingdings" panose="05000000000000000000" pitchFamily="2" charset="2"/>
              <a:buChar char="Ø"/>
            </a:pPr>
            <a:r>
              <a:rPr lang="es-ES" sz="2400" dirty="0">
                <a:solidFill>
                  <a:schemeClr val="dk1"/>
                </a:solidFill>
                <a:latin typeface="Tenor Sans"/>
                <a:ea typeface="Tenor Sans"/>
                <a:cs typeface="Tenor Sans"/>
                <a:sym typeface="Tenor Sans"/>
              </a:rPr>
              <a:t>Objetivo: Cada área de proceso tiene varios objetivos que deben ser satisfechos para cumplir con el objetivo de dicha área.</a:t>
            </a:r>
          </a:p>
          <a:p>
            <a:pPr marL="342900" lvl="0" indent="-342900" algn="just" rtl="0">
              <a:spcBef>
                <a:spcPts val="0"/>
              </a:spcBef>
              <a:spcAft>
                <a:spcPts val="0"/>
              </a:spcAft>
              <a:buClr>
                <a:srgbClr val="67779A"/>
              </a:buClr>
              <a:buFont typeface="Wingdings" panose="05000000000000000000" pitchFamily="2" charset="2"/>
              <a:buChar char="Ø"/>
            </a:pPr>
            <a:endParaRPr lang="es-ES" sz="2400" dirty="0">
              <a:solidFill>
                <a:schemeClr val="dk1"/>
              </a:solidFill>
              <a:latin typeface="Tenor Sans"/>
              <a:ea typeface="Tenor Sans"/>
              <a:cs typeface="Tenor Sans"/>
              <a:sym typeface="Tenor Sans"/>
            </a:endParaRPr>
          </a:p>
          <a:p>
            <a:pPr marL="342900" lvl="0" indent="-342900" algn="just" rtl="0">
              <a:spcBef>
                <a:spcPts val="0"/>
              </a:spcBef>
              <a:spcAft>
                <a:spcPts val="0"/>
              </a:spcAft>
              <a:buClr>
                <a:srgbClr val="67779A"/>
              </a:buClr>
              <a:buFont typeface="Wingdings" panose="05000000000000000000" pitchFamily="2" charset="2"/>
              <a:buChar char="Ø"/>
            </a:pPr>
            <a:r>
              <a:rPr lang="es-ES" sz="2400" dirty="0">
                <a:solidFill>
                  <a:schemeClr val="dk1"/>
                </a:solidFill>
                <a:latin typeface="Tenor Sans"/>
                <a:ea typeface="Tenor Sans"/>
                <a:cs typeface="Tenor Sans"/>
                <a:sym typeface="Tenor Sans"/>
              </a:rPr>
              <a:t>Objetivo Específico y Objetivo Genérico.</a:t>
            </a:r>
          </a:p>
        </p:txBody>
      </p:sp>
      <p:sp>
        <p:nvSpPr>
          <p:cNvPr id="590" name="Google Shape;590;p48"/>
          <p:cNvSpPr/>
          <p:nvPr/>
        </p:nvSpPr>
        <p:spPr>
          <a:xfrm>
            <a:off x="181700" y="3260375"/>
            <a:ext cx="443400" cy="44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ráfico 4" descr="Diana contorno">
            <a:extLst>
              <a:ext uri="{FF2B5EF4-FFF2-40B4-BE49-F238E27FC236}">
                <a16:creationId xmlns:a16="http://schemas.microsoft.com/office/drawing/2014/main" id="{B04AD814-DB0F-49CB-A38E-5121095E75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2000" y="503050"/>
            <a:ext cx="4137400" cy="4137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1444500" y="1104050"/>
            <a:ext cx="6255000" cy="8199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¿Qué no esperar </a:t>
            </a:r>
            <a:r>
              <a:rPr lang="en" sz="3200" dirty="0">
                <a:solidFill>
                  <a:srgbClr val="F7F5E6"/>
                </a:solidFill>
              </a:rPr>
              <a:t>d</a:t>
            </a:r>
            <a:r>
              <a:rPr lang="en" sz="3200" dirty="0"/>
              <a:t>el CMMI?</a:t>
            </a:r>
            <a:endParaRPr sz="3200" dirty="0"/>
          </a:p>
        </p:txBody>
      </p:sp>
      <p:sp>
        <p:nvSpPr>
          <p:cNvPr id="785" name="Google Shape;785;p59"/>
          <p:cNvSpPr txBox="1">
            <a:spLocks noGrp="1"/>
          </p:cNvSpPr>
          <p:nvPr>
            <p:ph type="subTitle" idx="1"/>
          </p:nvPr>
        </p:nvSpPr>
        <p:spPr>
          <a:xfrm>
            <a:off x="4049312" y="1431335"/>
            <a:ext cx="3826775" cy="322393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800" dirty="0"/>
              <a:t>      No constituye un objetivo en sí, es un medio para alcanzar las mejoras. La adopción de las prácticas en las áreas de proceso y la evaluación del nivel de madurez o capacidad se debe dar como consecuencia de la implementación y la mejora de los resultados. </a:t>
            </a:r>
          </a:p>
        </p:txBody>
      </p:sp>
      <p:sp>
        <p:nvSpPr>
          <p:cNvPr id="786" name="Google Shape;786;p59"/>
          <p:cNvSpPr/>
          <p:nvPr/>
        </p:nvSpPr>
        <p:spPr>
          <a:xfrm>
            <a:off x="3052225" y="4162650"/>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9"/>
          <p:cNvSpPr/>
          <p:nvPr/>
        </p:nvSpPr>
        <p:spPr>
          <a:xfrm>
            <a:off x="7525575" y="829825"/>
            <a:ext cx="527100" cy="527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2" descr="UNIDAD 4. Modelos y estándares de calidad aplicados al sistema de  información.: 4.6 CMMI">
            <a:extLst>
              <a:ext uri="{FF2B5EF4-FFF2-40B4-BE49-F238E27FC236}">
                <a16:creationId xmlns:a16="http://schemas.microsoft.com/office/drawing/2014/main" id="{2DFBFF1F-79F1-43D8-AD42-A5184809BA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7574"/>
          <a:stretch/>
        </p:blipFill>
        <p:spPr bwMode="auto">
          <a:xfrm>
            <a:off x="173725" y="1919568"/>
            <a:ext cx="3826775" cy="224602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6" name="Google Shape;784;p59">
            <a:extLst>
              <a:ext uri="{FF2B5EF4-FFF2-40B4-BE49-F238E27FC236}">
                <a16:creationId xmlns:a16="http://schemas.microsoft.com/office/drawing/2014/main" id="{FC3913E7-29AF-413F-8DB6-E078ABEA7EAB}"/>
              </a:ext>
            </a:extLst>
          </p:cNvPr>
          <p:cNvSpPr txBox="1">
            <a:spLocks noGrp="1"/>
          </p:cNvSpPr>
          <p:nvPr>
            <p:ph type="title"/>
          </p:nvPr>
        </p:nvSpPr>
        <p:spPr>
          <a:xfrm>
            <a:off x="1311150" y="563569"/>
            <a:ext cx="6255000" cy="8199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¿Qué no esperar del CMMI?</a:t>
            </a:r>
            <a:endParaRPr sz="3200" dirty="0"/>
          </a:p>
        </p:txBody>
      </p:sp>
      <p:sp>
        <p:nvSpPr>
          <p:cNvPr id="17" name="Google Shape;785;p59">
            <a:extLst>
              <a:ext uri="{FF2B5EF4-FFF2-40B4-BE49-F238E27FC236}">
                <a16:creationId xmlns:a16="http://schemas.microsoft.com/office/drawing/2014/main" id="{FB6AA9F6-CBD7-4EEE-8270-8613E5BB6A0D}"/>
              </a:ext>
            </a:extLst>
          </p:cNvPr>
          <p:cNvSpPr txBox="1">
            <a:spLocks noGrp="1"/>
          </p:cNvSpPr>
          <p:nvPr>
            <p:ph type="subTitle" idx="1"/>
          </p:nvPr>
        </p:nvSpPr>
        <p:spPr>
          <a:xfrm>
            <a:off x="514350" y="1355999"/>
            <a:ext cx="3826775" cy="3223932"/>
          </a:xfrm>
          <a:prstGeom prst="rect">
            <a:avLst/>
          </a:prstGeom>
        </p:spPr>
        <p:txBody>
          <a:bodyPr spcFirstLastPara="1" wrap="square" lIns="91425" tIns="91425" rIns="91425" bIns="91425" anchor="ctr" anchorCtr="0">
            <a:noAutofit/>
          </a:bodyPr>
          <a:lstStyle/>
          <a:p>
            <a:pPr marL="228600" indent="0">
              <a:lnSpc>
                <a:spcPct val="90000"/>
              </a:lnSpc>
              <a:spcAft>
                <a:spcPts val="800"/>
              </a:spcAft>
              <a:buNone/>
              <a:tabLst>
                <a:tab pos="1343025" algn="l"/>
              </a:tabLst>
            </a:pPr>
            <a:r>
              <a:rPr lang="es-PA" sz="1800" dirty="0">
                <a:effectLst/>
              </a:rPr>
              <a:t>    No está enfocado a grandes organizaciones, cubre elementos generales aplicables a todo tipo de organización. Es aplicado por diferentes empresas sin importar su tamaño o número de personas involucradas en el alcance. </a:t>
            </a:r>
          </a:p>
          <a:p>
            <a:pPr marL="228600" indent="0">
              <a:lnSpc>
                <a:spcPct val="90000"/>
              </a:lnSpc>
              <a:spcAft>
                <a:spcPts val="800"/>
              </a:spcAft>
              <a:buNone/>
              <a:tabLst>
                <a:tab pos="1343025" algn="l"/>
              </a:tabLst>
            </a:pPr>
            <a:r>
              <a:rPr lang="es-PA" sz="1800" dirty="0"/>
              <a:t>     </a:t>
            </a:r>
            <a:r>
              <a:rPr lang="es-PA" sz="1800" dirty="0">
                <a:effectLst/>
              </a:rPr>
              <a:t>De hecho, más del 60% de las </a:t>
            </a:r>
            <a:r>
              <a:rPr lang="es-PA" sz="1800" strike="noStrike" dirty="0">
                <a:effectLst/>
              </a:rPr>
              <a:t>evaluaciones</a:t>
            </a:r>
            <a:r>
              <a:rPr lang="es-PA" sz="1800" dirty="0">
                <a:effectLst/>
              </a:rPr>
              <a:t> realizadas corresponden a organizaciones con menos de 100 personas. </a:t>
            </a:r>
          </a:p>
        </p:txBody>
      </p:sp>
      <p:pic>
        <p:nvPicPr>
          <p:cNvPr id="18" name="Picture 2" descr="UNIDAD 4. Modelos y estándares de calidad aplicados al sistema de  información.: 4.6 CMMI">
            <a:extLst>
              <a:ext uri="{FF2B5EF4-FFF2-40B4-BE49-F238E27FC236}">
                <a16:creationId xmlns:a16="http://schemas.microsoft.com/office/drawing/2014/main" id="{C08ADD05-6BEE-4F1E-8773-D9C0647574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7574"/>
          <a:stretch/>
        </p:blipFill>
        <p:spPr bwMode="auto">
          <a:xfrm>
            <a:off x="4572000" y="1844950"/>
            <a:ext cx="3826775" cy="224602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4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cxnSp>
        <p:nvCxnSpPr>
          <p:cNvPr id="408" name="Google Shape;408;p41"/>
          <p:cNvCxnSpPr>
            <a:cxnSpLocks/>
            <a:endCxn id="409" idx="1"/>
          </p:cNvCxnSpPr>
          <p:nvPr/>
        </p:nvCxnSpPr>
        <p:spPr>
          <a:xfrm flipV="1">
            <a:off x="-1249352" y="778896"/>
            <a:ext cx="1644175" cy="684002"/>
          </a:xfrm>
          <a:prstGeom prst="straightConnector1">
            <a:avLst/>
          </a:prstGeom>
          <a:noFill/>
          <a:ln w="9525" cap="flat" cmpd="sng">
            <a:solidFill>
              <a:schemeClr val="accent3"/>
            </a:solidFill>
            <a:prstDash val="solid"/>
            <a:round/>
            <a:headEnd type="none" w="med" len="med"/>
            <a:tailEnd type="none" w="med" len="med"/>
          </a:ln>
        </p:spPr>
      </p:cxnSp>
      <p:sp>
        <p:nvSpPr>
          <p:cNvPr id="409" name="Google Shape;409;p41"/>
          <p:cNvSpPr txBox="1">
            <a:spLocks noGrp="1"/>
          </p:cNvSpPr>
          <p:nvPr>
            <p:ph type="subTitle" idx="1"/>
          </p:nvPr>
        </p:nvSpPr>
        <p:spPr>
          <a:xfrm>
            <a:off x="394823" y="200996"/>
            <a:ext cx="4927375" cy="1155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s-ES" sz="3600" dirty="0">
                <a:latin typeface="Tenor Sans" panose="020B0604020202020204" charset="0"/>
              </a:rPr>
              <a:t>Objetivos del CMMI</a:t>
            </a:r>
          </a:p>
        </p:txBody>
      </p:sp>
      <p:sp>
        <p:nvSpPr>
          <p:cNvPr id="413" name="Google Shape;413;p41"/>
          <p:cNvSpPr/>
          <p:nvPr/>
        </p:nvSpPr>
        <p:spPr>
          <a:xfrm>
            <a:off x="4131148" y="-208243"/>
            <a:ext cx="279900" cy="2799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9;p41">
            <a:extLst>
              <a:ext uri="{FF2B5EF4-FFF2-40B4-BE49-F238E27FC236}">
                <a16:creationId xmlns:a16="http://schemas.microsoft.com/office/drawing/2014/main" id="{0942D759-B034-4406-81B9-419C84B33D1F}"/>
              </a:ext>
            </a:extLst>
          </p:cNvPr>
          <p:cNvSpPr txBox="1">
            <a:spLocks/>
          </p:cNvSpPr>
          <p:nvPr/>
        </p:nvSpPr>
        <p:spPr>
          <a:xfrm>
            <a:off x="256202" y="1781075"/>
            <a:ext cx="4541903" cy="2583529"/>
          </a:xfrm>
          <a:prstGeom prst="rect">
            <a:avLst/>
          </a:prstGeom>
          <a:solidFill>
            <a:schemeClr val="dk1"/>
          </a:solid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1600"/>
              <a:buFont typeface="Nunito"/>
              <a:buNone/>
              <a:defRPr sz="1800" b="0" i="0" u="none" strike="noStrike" cap="none">
                <a:solidFill>
                  <a:schemeClr val="accent3"/>
                </a:solidFill>
                <a:latin typeface="Nunito"/>
                <a:ea typeface="Nunito"/>
                <a:cs typeface="Nunito"/>
                <a:sym typeface="Nunito"/>
              </a:defRPr>
            </a:lvl1pPr>
            <a:lvl2pPr marL="914400" marR="0" lvl="1"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3"/>
              </a:buClr>
              <a:buSzPts val="1600"/>
              <a:buFont typeface="Nunito"/>
              <a:buNone/>
              <a:defRPr sz="1600" b="0" i="0" u="none" strike="noStrike" cap="none">
                <a:solidFill>
                  <a:schemeClr val="accent3"/>
                </a:solidFill>
                <a:latin typeface="Nunito"/>
                <a:ea typeface="Nunito"/>
                <a:cs typeface="Nunito"/>
                <a:sym typeface="Nunito"/>
              </a:defRPr>
            </a:lvl9pPr>
          </a:lstStyle>
          <a:p>
            <a:pPr marL="0" indent="0" algn="just"/>
            <a:r>
              <a:rPr lang="es-ES" sz="2400" dirty="0">
                <a:latin typeface="Tenor Sans" panose="020B0604020202020204" charset="0"/>
              </a:rPr>
              <a:t>CMMI guía a la empresa</a:t>
            </a:r>
          </a:p>
          <a:p>
            <a:pPr marL="0" indent="0" algn="just"/>
            <a:r>
              <a:rPr lang="es-ES" sz="2400" dirty="0">
                <a:latin typeface="Tenor Sans" panose="020B0604020202020204" charset="0"/>
              </a:rPr>
              <a:t> Como ganar el control de sus procesos para desarrollar y mantener software.</a:t>
            </a:r>
          </a:p>
          <a:p>
            <a:pPr marL="0" indent="0" algn="just"/>
            <a:r>
              <a:rPr lang="es-ES" sz="2400" dirty="0">
                <a:latin typeface="Tenor Sans" panose="020B0604020202020204" charset="0"/>
              </a:rPr>
              <a:t>Como evolucionar hacia una cultura de ingeniería de software y de administración de excelencia</a:t>
            </a:r>
          </a:p>
        </p:txBody>
      </p:sp>
      <p:sp>
        <p:nvSpPr>
          <p:cNvPr id="412" name="Google Shape;412;p41"/>
          <p:cNvSpPr/>
          <p:nvPr/>
        </p:nvSpPr>
        <p:spPr>
          <a:xfrm>
            <a:off x="4572000" y="4172454"/>
            <a:ext cx="384600" cy="38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074" name="Picture 2" descr="personas 3D y un ordenador portátil en una oficina. Socios de negocios">
            <a:extLst>
              <a:ext uri="{FF2B5EF4-FFF2-40B4-BE49-F238E27FC236}">
                <a16:creationId xmlns:a16="http://schemas.microsoft.com/office/drawing/2014/main" id="{4EB6159D-49EB-48D1-AA3D-B182983763E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PaintBrush/>
                    </a14:imgEffect>
                  </a14:imgLayer>
                </a14:imgProps>
              </a:ext>
              <a:ext uri="{28A0092B-C50C-407E-A947-70E740481C1C}">
                <a14:useLocalDpi xmlns:a14="http://schemas.microsoft.com/office/drawing/2010/main" val="0"/>
              </a:ext>
            </a:extLst>
          </a:blip>
          <a:srcRect l="14163" t="1508" r="10303" b="8825"/>
          <a:stretch/>
        </p:blipFill>
        <p:spPr bwMode="auto">
          <a:xfrm>
            <a:off x="5179322" y="1647373"/>
            <a:ext cx="3242673" cy="2890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9;p40">
            <a:extLst>
              <a:ext uri="{FF2B5EF4-FFF2-40B4-BE49-F238E27FC236}">
                <a16:creationId xmlns:a16="http://schemas.microsoft.com/office/drawing/2014/main" id="{8829C1B8-AF0A-473C-AA41-65465FE346D5}"/>
              </a:ext>
            </a:extLst>
          </p:cNvPr>
          <p:cNvSpPr txBox="1">
            <a:spLocks/>
          </p:cNvSpPr>
          <p:nvPr/>
        </p:nvSpPr>
        <p:spPr>
          <a:xfrm>
            <a:off x="1724100" y="490575"/>
            <a:ext cx="5695800"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Tenor Sans"/>
              <a:buNone/>
              <a:defRPr sz="3300" b="0" i="0" u="none" strike="noStrike" cap="none">
                <a:solidFill>
                  <a:schemeClr val="dk1"/>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333A56"/>
              </a:buClr>
              <a:buSzPts val="3300"/>
              <a:buFont typeface="Tenor Sans"/>
              <a:buNone/>
              <a:tabLst/>
              <a:defRPr/>
            </a:pPr>
            <a:r>
              <a:rPr kumimoji="0" lang="es-PA" sz="3300" b="0" i="0" u="none" strike="noStrike" kern="0" cap="none" spc="0" normalizeH="0" baseline="0" noProof="0" dirty="0">
                <a:ln>
                  <a:noFill/>
                </a:ln>
                <a:solidFill>
                  <a:srgbClr val="F7F5E6"/>
                </a:solidFill>
                <a:effectLst/>
                <a:uLnTx/>
                <a:uFillTx/>
                <a:latin typeface="Tenor Sans"/>
                <a:sym typeface="Tenor Sans"/>
              </a:rPr>
              <a:t>Niveles de </a:t>
            </a:r>
            <a:r>
              <a:rPr kumimoji="0" lang="es-PA" sz="3300" b="0" i="0" u="none" strike="noStrike" kern="0" cap="none" spc="0" normalizeH="0" baseline="0" noProof="0" dirty="0">
                <a:ln>
                  <a:noFill/>
                </a:ln>
                <a:solidFill>
                  <a:srgbClr val="333A56"/>
                </a:solidFill>
                <a:effectLst/>
                <a:uLnTx/>
                <a:uFillTx/>
                <a:latin typeface="Tenor Sans"/>
                <a:sym typeface="Tenor Sans"/>
              </a:rPr>
              <a:t>madurez CMMI</a:t>
            </a:r>
          </a:p>
        </p:txBody>
      </p:sp>
      <p:grpSp>
        <p:nvGrpSpPr>
          <p:cNvPr id="5" name="Grupo 4">
            <a:extLst>
              <a:ext uri="{FF2B5EF4-FFF2-40B4-BE49-F238E27FC236}">
                <a16:creationId xmlns:a16="http://schemas.microsoft.com/office/drawing/2014/main" id="{534A6AAB-655B-45F0-BEB1-EA7F08FB3C88}"/>
              </a:ext>
            </a:extLst>
          </p:cNvPr>
          <p:cNvGrpSpPr/>
          <p:nvPr/>
        </p:nvGrpSpPr>
        <p:grpSpPr>
          <a:xfrm>
            <a:off x="421172" y="2898453"/>
            <a:ext cx="8320706" cy="1148100"/>
            <a:chOff x="538141" y="2028150"/>
            <a:chExt cx="6912982" cy="1019850"/>
          </a:xfrm>
        </p:grpSpPr>
        <p:sp>
          <p:nvSpPr>
            <p:cNvPr id="6" name="Google Shape;8387;p74">
              <a:extLst>
                <a:ext uri="{FF2B5EF4-FFF2-40B4-BE49-F238E27FC236}">
                  <a16:creationId xmlns:a16="http://schemas.microsoft.com/office/drawing/2014/main" id="{C240CA3A-6C23-46DA-9C7C-8F72A0307A61}"/>
                </a:ext>
              </a:extLst>
            </p:cNvPr>
            <p:cNvSpPr/>
            <p:nvPr/>
          </p:nvSpPr>
          <p:spPr>
            <a:xfrm>
              <a:off x="4406401" y="2028150"/>
              <a:ext cx="1782262" cy="1019850"/>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7620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dirty="0">
                  <a:solidFill>
                    <a:srgbClr val="333A56"/>
                  </a:solidFill>
                  <a:latin typeface="Tenor Sans" panose="020B0604020202020204" charset="0"/>
                </a:rPr>
                <a:t>Nivel 4</a:t>
              </a:r>
            </a:p>
            <a:p>
              <a:pPr marL="0" lvl="0" indent="0" algn="ctr" rtl="0">
                <a:spcBef>
                  <a:spcPts val="0"/>
                </a:spcBef>
                <a:spcAft>
                  <a:spcPts val="0"/>
                </a:spcAft>
                <a:buNone/>
              </a:pPr>
              <a:r>
                <a:rPr lang="es-PA" dirty="0">
                  <a:solidFill>
                    <a:srgbClr val="333A56"/>
                  </a:solidFill>
                  <a:latin typeface="Tenor Sans" panose="020B0604020202020204" charset="0"/>
                </a:rPr>
                <a:t>Gestionado</a:t>
              </a:r>
            </a:p>
            <a:p>
              <a:pPr marL="0" lvl="0" indent="0" algn="ctr" rtl="0">
                <a:spcBef>
                  <a:spcPts val="0"/>
                </a:spcBef>
                <a:spcAft>
                  <a:spcPts val="0"/>
                </a:spcAft>
                <a:buNone/>
              </a:pPr>
              <a:r>
                <a:rPr lang="es-PA" dirty="0">
                  <a:solidFill>
                    <a:srgbClr val="333A56"/>
                  </a:solidFill>
                  <a:latin typeface="Tenor Sans" panose="020B0604020202020204" charset="0"/>
                </a:rPr>
                <a:t>Cuantitativamente</a:t>
              </a:r>
              <a:endParaRPr dirty="0">
                <a:solidFill>
                  <a:srgbClr val="333A56"/>
                </a:solidFill>
                <a:latin typeface="Tenor Sans" panose="020B0604020202020204" charset="0"/>
              </a:endParaRPr>
            </a:p>
          </p:txBody>
        </p:sp>
        <p:sp>
          <p:nvSpPr>
            <p:cNvPr id="7" name="Google Shape;8383;p74">
              <a:extLst>
                <a:ext uri="{FF2B5EF4-FFF2-40B4-BE49-F238E27FC236}">
                  <a16:creationId xmlns:a16="http://schemas.microsoft.com/office/drawing/2014/main" id="{C502586A-6918-4557-8EF4-CBCCF0C752D0}"/>
                </a:ext>
              </a:extLst>
            </p:cNvPr>
            <p:cNvSpPr/>
            <p:nvPr/>
          </p:nvSpPr>
          <p:spPr>
            <a:xfrm>
              <a:off x="538141" y="2028150"/>
              <a:ext cx="1552230" cy="1019850"/>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7620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dirty="0">
                  <a:solidFill>
                    <a:srgbClr val="F7F5E6"/>
                  </a:solidFill>
                  <a:latin typeface="Tenor Sans" panose="020B0604020202020204" charset="0"/>
                </a:rPr>
                <a:t>Nivel 1</a:t>
              </a:r>
            </a:p>
            <a:p>
              <a:pPr marL="0" lvl="0" indent="0" algn="ctr" rtl="0">
                <a:spcBef>
                  <a:spcPts val="0"/>
                </a:spcBef>
                <a:spcAft>
                  <a:spcPts val="0"/>
                </a:spcAft>
                <a:buNone/>
              </a:pPr>
              <a:r>
                <a:rPr lang="es-PA" dirty="0">
                  <a:solidFill>
                    <a:srgbClr val="F7F5E6"/>
                  </a:solidFill>
                  <a:latin typeface="Tenor Sans" panose="020B0604020202020204" charset="0"/>
                </a:rPr>
                <a:t>Inicial</a:t>
              </a:r>
              <a:endParaRPr dirty="0">
                <a:solidFill>
                  <a:srgbClr val="F7F5E6"/>
                </a:solidFill>
                <a:latin typeface="Tenor Sans" panose="020B0604020202020204" charset="0"/>
              </a:endParaRPr>
            </a:p>
          </p:txBody>
        </p:sp>
        <p:sp>
          <p:nvSpPr>
            <p:cNvPr id="8" name="Google Shape;8384;p74">
              <a:extLst>
                <a:ext uri="{FF2B5EF4-FFF2-40B4-BE49-F238E27FC236}">
                  <a16:creationId xmlns:a16="http://schemas.microsoft.com/office/drawing/2014/main" id="{6F24ACC8-6D2C-4781-B8F1-B1358299B5FA}"/>
                </a:ext>
              </a:extLst>
            </p:cNvPr>
            <p:cNvSpPr/>
            <p:nvPr/>
          </p:nvSpPr>
          <p:spPr>
            <a:xfrm>
              <a:off x="1816540" y="2028150"/>
              <a:ext cx="1552230" cy="1019850"/>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76200"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dirty="0">
                  <a:solidFill>
                    <a:srgbClr val="F7F5E6"/>
                  </a:solidFill>
                  <a:latin typeface="Tenor Sans" panose="020B0604020202020204" charset="0"/>
                </a:rPr>
                <a:t>Nivel 2</a:t>
              </a:r>
            </a:p>
            <a:p>
              <a:pPr marL="0" lvl="0" indent="0" algn="ctr" rtl="0">
                <a:spcBef>
                  <a:spcPts val="0"/>
                </a:spcBef>
                <a:spcAft>
                  <a:spcPts val="0"/>
                </a:spcAft>
                <a:buNone/>
              </a:pPr>
              <a:r>
                <a:rPr lang="es-PA" dirty="0">
                  <a:solidFill>
                    <a:srgbClr val="F7F5E6"/>
                  </a:solidFill>
                  <a:latin typeface="Tenor Sans" panose="020B0604020202020204" charset="0"/>
                </a:rPr>
                <a:t>Gestionado</a:t>
              </a:r>
              <a:endParaRPr dirty="0">
                <a:solidFill>
                  <a:srgbClr val="F7F5E6"/>
                </a:solidFill>
                <a:latin typeface="Tenor Sans" panose="020B0604020202020204" charset="0"/>
              </a:endParaRPr>
            </a:p>
          </p:txBody>
        </p:sp>
        <p:sp>
          <p:nvSpPr>
            <p:cNvPr id="9" name="Google Shape;8385;p74">
              <a:extLst>
                <a:ext uri="{FF2B5EF4-FFF2-40B4-BE49-F238E27FC236}">
                  <a16:creationId xmlns:a16="http://schemas.microsoft.com/office/drawing/2014/main" id="{E2189E91-7602-4615-A25F-EE0614F68274}"/>
                </a:ext>
              </a:extLst>
            </p:cNvPr>
            <p:cNvSpPr/>
            <p:nvPr/>
          </p:nvSpPr>
          <p:spPr>
            <a:xfrm>
              <a:off x="3128963" y="2028150"/>
              <a:ext cx="1552230" cy="1019850"/>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76200"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dirty="0">
                  <a:solidFill>
                    <a:srgbClr val="F7F5E6"/>
                  </a:solidFill>
                  <a:latin typeface="Tenor Sans" panose="020B0604020202020204" charset="0"/>
                </a:rPr>
                <a:t>Nive</a:t>
              </a:r>
              <a:r>
                <a:rPr lang="es-PA" dirty="0">
                  <a:solidFill>
                    <a:srgbClr val="333A56"/>
                  </a:solidFill>
                  <a:latin typeface="Tenor Sans" panose="020B0604020202020204" charset="0"/>
                </a:rPr>
                <a:t>l 3</a:t>
              </a:r>
            </a:p>
            <a:p>
              <a:pPr marL="0" lvl="0" indent="0" algn="ctr" rtl="0">
                <a:spcBef>
                  <a:spcPts val="0"/>
                </a:spcBef>
                <a:spcAft>
                  <a:spcPts val="0"/>
                </a:spcAft>
                <a:buNone/>
              </a:pPr>
              <a:r>
                <a:rPr lang="es-PA" dirty="0">
                  <a:solidFill>
                    <a:srgbClr val="F7F5E6"/>
                  </a:solidFill>
                  <a:latin typeface="Tenor Sans" panose="020B0604020202020204" charset="0"/>
                </a:rPr>
                <a:t>Defin</a:t>
              </a:r>
              <a:r>
                <a:rPr lang="es-PA" dirty="0">
                  <a:solidFill>
                    <a:srgbClr val="333A56"/>
                  </a:solidFill>
                  <a:latin typeface="Tenor Sans" panose="020B0604020202020204" charset="0"/>
                </a:rPr>
                <a:t>ido</a:t>
              </a:r>
              <a:endParaRPr dirty="0">
                <a:solidFill>
                  <a:srgbClr val="333A56"/>
                </a:solidFill>
                <a:latin typeface="Tenor Sans" panose="020B0604020202020204" charset="0"/>
              </a:endParaRPr>
            </a:p>
          </p:txBody>
        </p:sp>
        <p:sp>
          <p:nvSpPr>
            <p:cNvPr id="10" name="Google Shape;8386;p74">
              <a:extLst>
                <a:ext uri="{FF2B5EF4-FFF2-40B4-BE49-F238E27FC236}">
                  <a16:creationId xmlns:a16="http://schemas.microsoft.com/office/drawing/2014/main" id="{CC620027-B239-43BD-B6C0-8C4ADE616071}"/>
                </a:ext>
              </a:extLst>
            </p:cNvPr>
            <p:cNvSpPr/>
            <p:nvPr/>
          </p:nvSpPr>
          <p:spPr>
            <a:xfrm>
              <a:off x="5898893" y="2028150"/>
              <a:ext cx="1552230" cy="1019850"/>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7620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dirty="0">
                  <a:solidFill>
                    <a:srgbClr val="333A56"/>
                  </a:solidFill>
                  <a:latin typeface="Tenor Sans" panose="020B0604020202020204" charset="0"/>
                </a:rPr>
                <a:t>Nivel 5 </a:t>
              </a:r>
            </a:p>
            <a:p>
              <a:pPr marL="0" lvl="0" indent="0" algn="ctr" rtl="0">
                <a:spcBef>
                  <a:spcPts val="0"/>
                </a:spcBef>
                <a:spcAft>
                  <a:spcPts val="0"/>
                </a:spcAft>
                <a:buNone/>
              </a:pPr>
              <a:r>
                <a:rPr lang="es-PA" dirty="0">
                  <a:solidFill>
                    <a:srgbClr val="333A56"/>
                  </a:solidFill>
                  <a:latin typeface="Tenor Sans" panose="020B0604020202020204" charset="0"/>
                </a:rPr>
                <a:t>Optimizado</a:t>
              </a:r>
              <a:endParaRPr dirty="0">
                <a:solidFill>
                  <a:srgbClr val="333A56"/>
                </a:solidFill>
                <a:latin typeface="Tenor Sans" panose="020B0604020202020204" charset="0"/>
              </a:endParaRPr>
            </a:p>
          </p:txBody>
        </p:sp>
      </p:grpSp>
      <p:grpSp>
        <p:nvGrpSpPr>
          <p:cNvPr id="21" name="Grupo 20">
            <a:extLst>
              <a:ext uri="{FF2B5EF4-FFF2-40B4-BE49-F238E27FC236}">
                <a16:creationId xmlns:a16="http://schemas.microsoft.com/office/drawing/2014/main" id="{58643437-D3E7-41EA-ACE3-05178D46EFAB}"/>
              </a:ext>
            </a:extLst>
          </p:cNvPr>
          <p:cNvGrpSpPr/>
          <p:nvPr/>
        </p:nvGrpSpPr>
        <p:grpSpPr>
          <a:xfrm>
            <a:off x="1450865" y="1150745"/>
            <a:ext cx="1325668" cy="1678488"/>
            <a:chOff x="1772374" y="955978"/>
            <a:chExt cx="1207625" cy="1819457"/>
          </a:xfrm>
          <a:solidFill>
            <a:srgbClr val="F7F5E6"/>
          </a:solidFill>
        </p:grpSpPr>
        <p:sp>
          <p:nvSpPr>
            <p:cNvPr id="14" name="Forma libre: forma 13">
              <a:extLst>
                <a:ext uri="{FF2B5EF4-FFF2-40B4-BE49-F238E27FC236}">
                  <a16:creationId xmlns:a16="http://schemas.microsoft.com/office/drawing/2014/main" id="{7C068862-5E35-44C7-B3F3-923A1FE829BA}"/>
                </a:ext>
              </a:extLst>
            </p:cNvPr>
            <p:cNvSpPr/>
            <p:nvPr/>
          </p:nvSpPr>
          <p:spPr>
            <a:xfrm>
              <a:off x="2334604" y="955978"/>
              <a:ext cx="335123" cy="335123"/>
            </a:xfrm>
            <a:custGeom>
              <a:avLst/>
              <a:gdLst>
                <a:gd name="connsiteX0" fmla="*/ 167527 w 335123"/>
                <a:gd name="connsiteY0" fmla="*/ 335123 h 335123"/>
                <a:gd name="connsiteX1" fmla="*/ 335123 w 335123"/>
                <a:gd name="connsiteY1" fmla="*/ 167596 h 335123"/>
                <a:gd name="connsiteX2" fmla="*/ 167596 w 335123"/>
                <a:gd name="connsiteY2" fmla="*/ 0 h 335123"/>
                <a:gd name="connsiteX3" fmla="*/ 0 w 335123"/>
                <a:gd name="connsiteY3" fmla="*/ 167527 h 335123"/>
                <a:gd name="connsiteX4" fmla="*/ 0 w 335123"/>
                <a:gd name="connsiteY4" fmla="*/ 167596 h 335123"/>
                <a:gd name="connsiteX5" fmla="*/ 167527 w 335123"/>
                <a:gd name="connsiteY5" fmla="*/ 335123 h 335123"/>
                <a:gd name="connsiteX6" fmla="*/ 167527 w 335123"/>
                <a:gd name="connsiteY6" fmla="*/ 68891 h 335123"/>
                <a:gd name="connsiteX7" fmla="*/ 266267 w 335123"/>
                <a:gd name="connsiteY7" fmla="*/ 167562 h 335123"/>
                <a:gd name="connsiteX8" fmla="*/ 167596 w 335123"/>
                <a:gd name="connsiteY8" fmla="*/ 266302 h 335123"/>
                <a:gd name="connsiteX9" fmla="*/ 68856 w 335123"/>
                <a:gd name="connsiteY9" fmla="*/ 167631 h 335123"/>
                <a:gd name="connsiteX10" fmla="*/ 68856 w 335123"/>
                <a:gd name="connsiteY10" fmla="*/ 167596 h 335123"/>
                <a:gd name="connsiteX11" fmla="*/ 167527 w 335123"/>
                <a:gd name="connsiteY11" fmla="*/ 68891 h 3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123" h="335123">
                  <a:moveTo>
                    <a:pt x="167527" y="335123"/>
                  </a:moveTo>
                  <a:cubicBezTo>
                    <a:pt x="260070" y="335144"/>
                    <a:pt x="335103" y="260139"/>
                    <a:pt x="335123" y="167596"/>
                  </a:cubicBezTo>
                  <a:cubicBezTo>
                    <a:pt x="335144" y="75053"/>
                    <a:pt x="260139" y="21"/>
                    <a:pt x="167596" y="0"/>
                  </a:cubicBezTo>
                  <a:cubicBezTo>
                    <a:pt x="75053" y="-21"/>
                    <a:pt x="21" y="74984"/>
                    <a:pt x="0" y="167527"/>
                  </a:cubicBezTo>
                  <a:cubicBezTo>
                    <a:pt x="0" y="167551"/>
                    <a:pt x="0" y="167572"/>
                    <a:pt x="0" y="167596"/>
                  </a:cubicBezTo>
                  <a:cubicBezTo>
                    <a:pt x="21" y="260111"/>
                    <a:pt x="75012" y="335103"/>
                    <a:pt x="167527" y="335123"/>
                  </a:cubicBezTo>
                  <a:close/>
                  <a:moveTo>
                    <a:pt x="167527" y="68891"/>
                  </a:moveTo>
                  <a:cubicBezTo>
                    <a:pt x="222041" y="68870"/>
                    <a:pt x="266246" y="113048"/>
                    <a:pt x="266267" y="167562"/>
                  </a:cubicBezTo>
                  <a:cubicBezTo>
                    <a:pt x="266288" y="222075"/>
                    <a:pt x="222110" y="266281"/>
                    <a:pt x="167596" y="266302"/>
                  </a:cubicBezTo>
                  <a:cubicBezTo>
                    <a:pt x="113083" y="266322"/>
                    <a:pt x="68877" y="222144"/>
                    <a:pt x="68856" y="167631"/>
                  </a:cubicBezTo>
                  <a:cubicBezTo>
                    <a:pt x="68856" y="167620"/>
                    <a:pt x="68856" y="167606"/>
                    <a:pt x="68856" y="167596"/>
                  </a:cubicBezTo>
                  <a:cubicBezTo>
                    <a:pt x="68911" y="113120"/>
                    <a:pt x="113052" y="68966"/>
                    <a:pt x="167527" y="68891"/>
                  </a:cubicBezTo>
                  <a:close/>
                </a:path>
              </a:pathLst>
            </a:custGeom>
            <a:grpFill/>
            <a:ln w="34330" cap="flat">
              <a:noFill/>
              <a:prstDash val="solid"/>
              <a:miter/>
            </a:ln>
          </p:spPr>
          <p:txBody>
            <a:bodyPr rtlCol="0" anchor="ctr"/>
            <a:lstStyle/>
            <a:p>
              <a:endParaRPr lang="es-PA"/>
            </a:p>
          </p:txBody>
        </p:sp>
        <p:sp>
          <p:nvSpPr>
            <p:cNvPr id="15" name="Forma libre: forma 14">
              <a:extLst>
                <a:ext uri="{FF2B5EF4-FFF2-40B4-BE49-F238E27FC236}">
                  <a16:creationId xmlns:a16="http://schemas.microsoft.com/office/drawing/2014/main" id="{149A3003-C455-4ABC-9656-ABAAC80779A7}"/>
                </a:ext>
              </a:extLst>
            </p:cNvPr>
            <p:cNvSpPr/>
            <p:nvPr/>
          </p:nvSpPr>
          <p:spPr>
            <a:xfrm>
              <a:off x="2453967" y="1608789"/>
              <a:ext cx="101924" cy="263423"/>
            </a:xfrm>
            <a:custGeom>
              <a:avLst/>
              <a:gdLst>
                <a:gd name="connsiteX0" fmla="*/ 73711 w 101924"/>
                <a:gd name="connsiteY0" fmla="*/ 600 h 263423"/>
                <a:gd name="connsiteX1" fmla="*/ 33512 w 101924"/>
                <a:gd name="connsiteY1" fmla="*/ 28070 h 263423"/>
                <a:gd name="connsiteX2" fmla="*/ 33499 w 101924"/>
                <a:gd name="connsiteY2" fmla="*/ 28142 h 263423"/>
                <a:gd name="connsiteX3" fmla="*/ 0 w 101924"/>
                <a:gd name="connsiteY3" fmla="*/ 204896 h 263423"/>
                <a:gd name="connsiteX4" fmla="*/ 58528 w 101924"/>
                <a:gd name="connsiteY4" fmla="*/ 263424 h 263423"/>
                <a:gd name="connsiteX5" fmla="*/ 64863 w 101924"/>
                <a:gd name="connsiteY5" fmla="*/ 229822 h 263423"/>
                <a:gd name="connsiteX6" fmla="*/ 66171 w 101924"/>
                <a:gd name="connsiteY6" fmla="*/ 226379 h 263423"/>
                <a:gd name="connsiteX7" fmla="*/ 101288 w 101924"/>
                <a:gd name="connsiteY7" fmla="*/ 41018 h 263423"/>
                <a:gd name="connsiteX8" fmla="*/ 74048 w 101924"/>
                <a:gd name="connsiteY8" fmla="*/ 662 h 263423"/>
                <a:gd name="connsiteX9" fmla="*/ 73711 w 101924"/>
                <a:gd name="connsiteY9" fmla="*/ 600 h 26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24" h="263423">
                  <a:moveTo>
                    <a:pt x="73711" y="600"/>
                  </a:moveTo>
                  <a:cubicBezTo>
                    <a:pt x="55023" y="-2916"/>
                    <a:pt x="37027" y="9386"/>
                    <a:pt x="33512" y="28070"/>
                  </a:cubicBezTo>
                  <a:cubicBezTo>
                    <a:pt x="33509" y="28094"/>
                    <a:pt x="33502" y="28118"/>
                    <a:pt x="33499" y="28142"/>
                  </a:cubicBezTo>
                  <a:lnTo>
                    <a:pt x="0" y="204896"/>
                  </a:lnTo>
                  <a:lnTo>
                    <a:pt x="58528" y="263424"/>
                  </a:lnTo>
                  <a:lnTo>
                    <a:pt x="64863" y="229822"/>
                  </a:lnTo>
                  <a:cubicBezTo>
                    <a:pt x="65365" y="228703"/>
                    <a:pt x="65803" y="227553"/>
                    <a:pt x="66171" y="226379"/>
                  </a:cubicBezTo>
                  <a:lnTo>
                    <a:pt x="101288" y="41018"/>
                  </a:lnTo>
                  <a:cubicBezTo>
                    <a:pt x="104909" y="22351"/>
                    <a:pt x="92711" y="4283"/>
                    <a:pt x="74048" y="662"/>
                  </a:cubicBezTo>
                  <a:cubicBezTo>
                    <a:pt x="73934" y="641"/>
                    <a:pt x="73824" y="620"/>
                    <a:pt x="73711" y="600"/>
                  </a:cubicBezTo>
                  <a:close/>
                </a:path>
              </a:pathLst>
            </a:custGeom>
            <a:grpFill/>
            <a:ln w="34330" cap="flat">
              <a:noFill/>
              <a:prstDash val="solid"/>
              <a:miter/>
            </a:ln>
          </p:spPr>
          <p:txBody>
            <a:bodyPr rtlCol="0" anchor="ctr"/>
            <a:lstStyle/>
            <a:p>
              <a:endParaRPr lang="es-PA"/>
            </a:p>
          </p:txBody>
        </p:sp>
        <p:sp>
          <p:nvSpPr>
            <p:cNvPr id="16" name="Forma libre: forma 15">
              <a:extLst>
                <a:ext uri="{FF2B5EF4-FFF2-40B4-BE49-F238E27FC236}">
                  <a16:creationId xmlns:a16="http://schemas.microsoft.com/office/drawing/2014/main" id="{1286C882-AEB0-4766-ADD6-4D421F482786}"/>
                </a:ext>
              </a:extLst>
            </p:cNvPr>
            <p:cNvSpPr/>
            <p:nvPr/>
          </p:nvSpPr>
          <p:spPr>
            <a:xfrm>
              <a:off x="2087583" y="1322465"/>
              <a:ext cx="892416" cy="658196"/>
            </a:xfrm>
            <a:custGeom>
              <a:avLst/>
              <a:gdLst>
                <a:gd name="connsiteX0" fmla="*/ 813743 w 892416"/>
                <a:gd name="connsiteY0" fmla="*/ 432555 h 658196"/>
                <a:gd name="connsiteX1" fmla="*/ 619155 w 892416"/>
                <a:gd name="connsiteY1" fmla="*/ 368347 h 658196"/>
                <a:gd name="connsiteX2" fmla="*/ 503821 w 892416"/>
                <a:gd name="connsiteY2" fmla="*/ 102974 h 658196"/>
                <a:gd name="connsiteX3" fmla="*/ 331681 w 892416"/>
                <a:gd name="connsiteY3" fmla="*/ 0 h 658196"/>
                <a:gd name="connsiteX4" fmla="*/ 249053 w 892416"/>
                <a:gd name="connsiteY4" fmla="*/ 19004 h 658196"/>
                <a:gd name="connsiteX5" fmla="*/ 0 w 892416"/>
                <a:gd name="connsiteY5" fmla="*/ 124699 h 658196"/>
                <a:gd name="connsiteX6" fmla="*/ 52503 w 892416"/>
                <a:gd name="connsiteY6" fmla="*/ 177202 h 658196"/>
                <a:gd name="connsiteX7" fmla="*/ 277904 w 892416"/>
                <a:gd name="connsiteY7" fmla="*/ 81491 h 658196"/>
                <a:gd name="connsiteX8" fmla="*/ 331577 w 892416"/>
                <a:gd name="connsiteY8" fmla="*/ 68856 h 658196"/>
                <a:gd name="connsiteX9" fmla="*/ 442849 w 892416"/>
                <a:gd name="connsiteY9" fmla="*/ 134855 h 658196"/>
                <a:gd name="connsiteX10" fmla="*/ 562074 w 892416"/>
                <a:gd name="connsiteY10" fmla="*/ 409832 h 658196"/>
                <a:gd name="connsiteX11" fmla="*/ 582731 w 892416"/>
                <a:gd name="connsiteY11" fmla="*/ 428871 h 658196"/>
                <a:gd name="connsiteX12" fmla="*/ 791916 w 892416"/>
                <a:gd name="connsiteY12" fmla="*/ 497934 h 658196"/>
                <a:gd name="connsiteX13" fmla="*/ 821352 w 892416"/>
                <a:gd name="connsiteY13" fmla="*/ 556841 h 658196"/>
                <a:gd name="connsiteX14" fmla="*/ 776389 w 892416"/>
                <a:gd name="connsiteY14" fmla="*/ 589341 h 658196"/>
                <a:gd name="connsiteX15" fmla="*/ 760862 w 892416"/>
                <a:gd name="connsiteY15" fmla="*/ 587068 h 658196"/>
                <a:gd name="connsiteX16" fmla="*/ 517937 w 892416"/>
                <a:gd name="connsiteY16" fmla="*/ 506094 h 658196"/>
                <a:gd name="connsiteX17" fmla="*/ 504441 w 892416"/>
                <a:gd name="connsiteY17" fmla="*/ 497934 h 658196"/>
                <a:gd name="connsiteX18" fmla="*/ 490980 w 892416"/>
                <a:gd name="connsiteY18" fmla="*/ 569097 h 658196"/>
                <a:gd name="connsiteX19" fmla="*/ 495283 w 892416"/>
                <a:gd name="connsiteY19" fmla="*/ 571094 h 658196"/>
                <a:gd name="connsiteX20" fmla="*/ 741616 w 892416"/>
                <a:gd name="connsiteY20" fmla="*/ 653136 h 658196"/>
                <a:gd name="connsiteX21" fmla="*/ 776389 w 892416"/>
                <a:gd name="connsiteY21" fmla="*/ 658197 h 658196"/>
                <a:gd name="connsiteX22" fmla="*/ 886249 w 892416"/>
                <a:gd name="connsiteY22" fmla="*/ 579804 h 658196"/>
                <a:gd name="connsiteX23" fmla="*/ 813743 w 892416"/>
                <a:gd name="connsiteY23" fmla="*/ 432555 h 65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2416" h="658196">
                  <a:moveTo>
                    <a:pt x="813743" y="432555"/>
                  </a:moveTo>
                  <a:lnTo>
                    <a:pt x="619155" y="368347"/>
                  </a:lnTo>
                  <a:cubicBezTo>
                    <a:pt x="586655" y="293087"/>
                    <a:pt x="508435" y="112098"/>
                    <a:pt x="503821" y="102974"/>
                  </a:cubicBezTo>
                  <a:cubicBezTo>
                    <a:pt x="469273" y="40057"/>
                    <a:pt x="403456" y="685"/>
                    <a:pt x="331681" y="0"/>
                  </a:cubicBezTo>
                  <a:cubicBezTo>
                    <a:pt x="303057" y="7"/>
                    <a:pt x="274805" y="6507"/>
                    <a:pt x="249053" y="19004"/>
                  </a:cubicBezTo>
                  <a:lnTo>
                    <a:pt x="0" y="124699"/>
                  </a:lnTo>
                  <a:lnTo>
                    <a:pt x="52503" y="177202"/>
                  </a:lnTo>
                  <a:lnTo>
                    <a:pt x="277904" y="81491"/>
                  </a:lnTo>
                  <a:cubicBezTo>
                    <a:pt x="294595" y="73235"/>
                    <a:pt x="312955" y="68915"/>
                    <a:pt x="331577" y="68856"/>
                  </a:cubicBezTo>
                  <a:cubicBezTo>
                    <a:pt x="377811" y="69338"/>
                    <a:pt x="420257" y="94512"/>
                    <a:pt x="442849" y="134855"/>
                  </a:cubicBezTo>
                  <a:cubicBezTo>
                    <a:pt x="447290" y="144288"/>
                    <a:pt x="516594" y="304482"/>
                    <a:pt x="562074" y="409832"/>
                  </a:cubicBezTo>
                  <a:cubicBezTo>
                    <a:pt x="565940" y="418828"/>
                    <a:pt x="573452" y="425752"/>
                    <a:pt x="582731" y="428871"/>
                  </a:cubicBezTo>
                  <a:lnTo>
                    <a:pt x="791916" y="497934"/>
                  </a:lnTo>
                  <a:cubicBezTo>
                    <a:pt x="816133" y="506276"/>
                    <a:pt x="829219" y="532465"/>
                    <a:pt x="821352" y="556841"/>
                  </a:cubicBezTo>
                  <a:cubicBezTo>
                    <a:pt x="814559" y="575952"/>
                    <a:pt x="796667" y="588883"/>
                    <a:pt x="776389" y="589341"/>
                  </a:cubicBezTo>
                  <a:cubicBezTo>
                    <a:pt x="771142" y="589196"/>
                    <a:pt x="765929" y="588432"/>
                    <a:pt x="760862" y="587068"/>
                  </a:cubicBezTo>
                  <a:lnTo>
                    <a:pt x="517937" y="506094"/>
                  </a:lnTo>
                  <a:cubicBezTo>
                    <a:pt x="513041" y="504097"/>
                    <a:pt x="508486" y="501342"/>
                    <a:pt x="504441" y="497934"/>
                  </a:cubicBezTo>
                  <a:lnTo>
                    <a:pt x="490980" y="569097"/>
                  </a:lnTo>
                  <a:cubicBezTo>
                    <a:pt x="492460" y="569717"/>
                    <a:pt x="493768" y="570543"/>
                    <a:pt x="495283" y="571094"/>
                  </a:cubicBezTo>
                  <a:lnTo>
                    <a:pt x="741616" y="653136"/>
                  </a:lnTo>
                  <a:cubicBezTo>
                    <a:pt x="752943" y="656310"/>
                    <a:pt x="764628" y="658011"/>
                    <a:pt x="776389" y="658197"/>
                  </a:cubicBezTo>
                  <a:cubicBezTo>
                    <a:pt x="825769" y="657519"/>
                    <a:pt x="869548" y="626279"/>
                    <a:pt x="886249" y="579804"/>
                  </a:cubicBezTo>
                  <a:cubicBezTo>
                    <a:pt x="906789" y="519128"/>
                    <a:pt x="874361" y="453270"/>
                    <a:pt x="813743" y="432555"/>
                  </a:cubicBezTo>
                  <a:close/>
                </a:path>
              </a:pathLst>
            </a:custGeom>
            <a:grpFill/>
            <a:ln w="34330" cap="flat">
              <a:noFill/>
              <a:prstDash val="solid"/>
              <a:miter/>
            </a:ln>
          </p:spPr>
          <p:txBody>
            <a:bodyPr rtlCol="0" anchor="ctr"/>
            <a:lstStyle/>
            <a:p>
              <a:endParaRPr lang="es-PA" dirty="0"/>
            </a:p>
          </p:txBody>
        </p:sp>
        <p:sp>
          <p:nvSpPr>
            <p:cNvPr id="17" name="Forma libre: forma 16">
              <a:extLst>
                <a:ext uri="{FF2B5EF4-FFF2-40B4-BE49-F238E27FC236}">
                  <a16:creationId xmlns:a16="http://schemas.microsoft.com/office/drawing/2014/main" id="{D025C868-31D1-4647-9704-A566D52684FB}"/>
                </a:ext>
              </a:extLst>
            </p:cNvPr>
            <p:cNvSpPr/>
            <p:nvPr/>
          </p:nvSpPr>
          <p:spPr>
            <a:xfrm>
              <a:off x="1896056" y="1616722"/>
              <a:ext cx="149868" cy="304723"/>
            </a:xfrm>
            <a:custGeom>
              <a:avLst/>
              <a:gdLst>
                <a:gd name="connsiteX0" fmla="*/ 72130 w 149868"/>
                <a:gd name="connsiteY0" fmla="*/ 296185 h 304723"/>
                <a:gd name="connsiteX1" fmla="*/ 115441 w 149868"/>
                <a:gd name="connsiteY1" fmla="*/ 304723 h 304723"/>
                <a:gd name="connsiteX2" fmla="*/ 149869 w 149868"/>
                <a:gd name="connsiteY2" fmla="*/ 270295 h 304723"/>
                <a:gd name="connsiteX3" fmla="*/ 115441 w 149868"/>
                <a:gd name="connsiteY3" fmla="*/ 235867 h 304723"/>
                <a:gd name="connsiteX4" fmla="*/ 97194 w 149868"/>
                <a:gd name="connsiteY4" fmla="*/ 232045 h 304723"/>
                <a:gd name="connsiteX5" fmla="*/ 72853 w 149868"/>
                <a:gd name="connsiteY5" fmla="*/ 208634 h 304723"/>
                <a:gd name="connsiteX6" fmla="*/ 72061 w 149868"/>
                <a:gd name="connsiteY6" fmla="*/ 171762 h 304723"/>
                <a:gd name="connsiteX7" fmla="*/ 121638 w 149868"/>
                <a:gd name="connsiteY7" fmla="*/ 52675 h 304723"/>
                <a:gd name="connsiteX8" fmla="*/ 68997 w 149868"/>
                <a:gd name="connsiteY8" fmla="*/ 0 h 304723"/>
                <a:gd name="connsiteX9" fmla="*/ 8266 w 149868"/>
                <a:gd name="connsiteY9" fmla="*/ 145769 h 304723"/>
                <a:gd name="connsiteX10" fmla="*/ 9815 w 149868"/>
                <a:gd name="connsiteY10" fmla="*/ 236280 h 304723"/>
                <a:gd name="connsiteX11" fmla="*/ 72130 w 149868"/>
                <a:gd name="connsiteY11" fmla="*/ 296185 h 30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868" h="304723">
                  <a:moveTo>
                    <a:pt x="72130" y="296185"/>
                  </a:moveTo>
                  <a:cubicBezTo>
                    <a:pt x="85887" y="301773"/>
                    <a:pt x="100592" y="304672"/>
                    <a:pt x="115441" y="304723"/>
                  </a:cubicBezTo>
                  <a:cubicBezTo>
                    <a:pt x="134455" y="304723"/>
                    <a:pt x="149869" y="289310"/>
                    <a:pt x="149869" y="270295"/>
                  </a:cubicBezTo>
                  <a:cubicBezTo>
                    <a:pt x="149869" y="251281"/>
                    <a:pt x="134455" y="235867"/>
                    <a:pt x="115441" y="235867"/>
                  </a:cubicBezTo>
                  <a:cubicBezTo>
                    <a:pt x="109168" y="235791"/>
                    <a:pt x="102971" y="234493"/>
                    <a:pt x="97194" y="232045"/>
                  </a:cubicBezTo>
                  <a:cubicBezTo>
                    <a:pt x="86225" y="227890"/>
                    <a:pt x="77432" y="219435"/>
                    <a:pt x="72853" y="208634"/>
                  </a:cubicBezTo>
                  <a:cubicBezTo>
                    <a:pt x="67713" y="196936"/>
                    <a:pt x="67427" y="183671"/>
                    <a:pt x="72061" y="171762"/>
                  </a:cubicBezTo>
                  <a:lnTo>
                    <a:pt x="121638" y="52675"/>
                  </a:lnTo>
                  <a:lnTo>
                    <a:pt x="68997" y="0"/>
                  </a:lnTo>
                  <a:lnTo>
                    <a:pt x="8266" y="145769"/>
                  </a:lnTo>
                  <a:cubicBezTo>
                    <a:pt x="-3268" y="174946"/>
                    <a:pt x="-2713" y="207515"/>
                    <a:pt x="9815" y="236280"/>
                  </a:cubicBezTo>
                  <a:cubicBezTo>
                    <a:pt x="21676" y="263823"/>
                    <a:pt x="44140" y="285419"/>
                    <a:pt x="72130" y="296185"/>
                  </a:cubicBezTo>
                  <a:close/>
                </a:path>
              </a:pathLst>
            </a:custGeom>
            <a:grpFill/>
            <a:ln w="34330" cap="flat">
              <a:noFill/>
              <a:prstDash val="solid"/>
              <a:miter/>
            </a:ln>
          </p:spPr>
          <p:txBody>
            <a:bodyPr rtlCol="0" anchor="ctr"/>
            <a:lstStyle/>
            <a:p>
              <a:endParaRPr lang="es-PA"/>
            </a:p>
          </p:txBody>
        </p:sp>
        <p:sp>
          <p:nvSpPr>
            <p:cNvPr id="18" name="Forma libre: forma 17">
              <a:extLst>
                <a:ext uri="{FF2B5EF4-FFF2-40B4-BE49-F238E27FC236}">
                  <a16:creationId xmlns:a16="http://schemas.microsoft.com/office/drawing/2014/main" id="{3F561B1D-CDF1-4730-93F0-37DA0BB0466F}"/>
                </a:ext>
              </a:extLst>
            </p:cNvPr>
            <p:cNvSpPr/>
            <p:nvPr/>
          </p:nvSpPr>
          <p:spPr>
            <a:xfrm>
              <a:off x="2131270" y="1809657"/>
              <a:ext cx="584437" cy="965778"/>
            </a:xfrm>
            <a:custGeom>
              <a:avLst/>
              <a:gdLst>
                <a:gd name="connsiteX0" fmla="*/ 49234 w 584437"/>
                <a:gd name="connsiteY0" fmla="*/ 240171 h 965778"/>
                <a:gd name="connsiteX1" fmla="*/ 353028 w 584437"/>
                <a:gd name="connsiteY1" fmla="*/ 459030 h 965778"/>
                <a:gd name="connsiteX2" fmla="*/ 353028 w 584437"/>
                <a:gd name="connsiteY2" fmla="*/ 848068 h 965778"/>
                <a:gd name="connsiteX3" fmla="*/ 466727 w 584437"/>
                <a:gd name="connsiteY3" fmla="*/ 965761 h 965778"/>
                <a:gd name="connsiteX4" fmla="*/ 584419 w 584437"/>
                <a:gd name="connsiteY4" fmla="*/ 852058 h 965778"/>
                <a:gd name="connsiteX5" fmla="*/ 584419 w 584437"/>
                <a:gd name="connsiteY5" fmla="*/ 848068 h 965778"/>
                <a:gd name="connsiteX6" fmla="*/ 584419 w 584437"/>
                <a:gd name="connsiteY6" fmla="*/ 557701 h 965778"/>
                <a:gd name="connsiteX7" fmla="*/ 515563 w 584437"/>
                <a:gd name="connsiteY7" fmla="*/ 488845 h 965778"/>
                <a:gd name="connsiteX8" fmla="*/ 515563 w 584437"/>
                <a:gd name="connsiteY8" fmla="*/ 847896 h 965778"/>
                <a:gd name="connsiteX9" fmla="*/ 469994 w 584437"/>
                <a:gd name="connsiteY9" fmla="*/ 896006 h 965778"/>
                <a:gd name="connsiteX10" fmla="*/ 421884 w 584437"/>
                <a:gd name="connsiteY10" fmla="*/ 850437 h 965778"/>
                <a:gd name="connsiteX11" fmla="*/ 421884 w 584437"/>
                <a:gd name="connsiteY11" fmla="*/ 847896 h 965778"/>
                <a:gd name="connsiteX12" fmla="*/ 421884 w 584437"/>
                <a:gd name="connsiteY12" fmla="*/ 441438 h 965778"/>
                <a:gd name="connsiteX13" fmla="*/ 407596 w 584437"/>
                <a:gd name="connsiteY13" fmla="*/ 413516 h 965778"/>
                <a:gd name="connsiteX14" fmla="*/ 89412 w 584437"/>
                <a:gd name="connsiteY14" fmla="*/ 184225 h 965778"/>
                <a:gd name="connsiteX15" fmla="*/ 69891 w 584437"/>
                <a:gd name="connsiteY15" fmla="*/ 134270 h 965778"/>
                <a:gd name="connsiteX16" fmla="*/ 85349 w 584437"/>
                <a:gd name="connsiteY16" fmla="*/ 58528 h 965778"/>
                <a:gd name="connsiteX17" fmla="*/ 27028 w 584437"/>
                <a:gd name="connsiteY17" fmla="*/ 0 h 965778"/>
                <a:gd name="connsiteX18" fmla="*/ 2446 w 584437"/>
                <a:gd name="connsiteY18" fmla="*/ 120154 h 965778"/>
                <a:gd name="connsiteX19" fmla="*/ 49234 w 584437"/>
                <a:gd name="connsiteY19" fmla="*/ 240171 h 96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4437" h="965778">
                  <a:moveTo>
                    <a:pt x="49234" y="240171"/>
                  </a:moveTo>
                  <a:lnTo>
                    <a:pt x="353028" y="459030"/>
                  </a:lnTo>
                  <a:lnTo>
                    <a:pt x="353028" y="848068"/>
                  </a:lnTo>
                  <a:cubicBezTo>
                    <a:pt x="351926" y="911967"/>
                    <a:pt x="402832" y="964659"/>
                    <a:pt x="466727" y="965761"/>
                  </a:cubicBezTo>
                  <a:cubicBezTo>
                    <a:pt x="530625" y="966862"/>
                    <a:pt x="583318" y="915957"/>
                    <a:pt x="584419" y="852058"/>
                  </a:cubicBezTo>
                  <a:cubicBezTo>
                    <a:pt x="584443" y="850729"/>
                    <a:pt x="584443" y="849397"/>
                    <a:pt x="584419" y="848068"/>
                  </a:cubicBezTo>
                  <a:lnTo>
                    <a:pt x="584419" y="557701"/>
                  </a:lnTo>
                  <a:lnTo>
                    <a:pt x="515563" y="488845"/>
                  </a:lnTo>
                  <a:lnTo>
                    <a:pt x="515563" y="847896"/>
                  </a:lnTo>
                  <a:cubicBezTo>
                    <a:pt x="516265" y="873765"/>
                    <a:pt x="495863" y="895304"/>
                    <a:pt x="469994" y="896006"/>
                  </a:cubicBezTo>
                  <a:cubicBezTo>
                    <a:pt x="444125" y="896708"/>
                    <a:pt x="422586" y="876306"/>
                    <a:pt x="421884" y="850437"/>
                  </a:cubicBezTo>
                  <a:cubicBezTo>
                    <a:pt x="421860" y="849590"/>
                    <a:pt x="421860" y="848743"/>
                    <a:pt x="421884" y="847896"/>
                  </a:cubicBezTo>
                  <a:lnTo>
                    <a:pt x="421884" y="441438"/>
                  </a:lnTo>
                  <a:cubicBezTo>
                    <a:pt x="421884" y="430376"/>
                    <a:pt x="416568" y="419989"/>
                    <a:pt x="407596" y="413516"/>
                  </a:cubicBezTo>
                  <a:lnTo>
                    <a:pt x="89412" y="184225"/>
                  </a:lnTo>
                  <a:cubicBezTo>
                    <a:pt x="73640" y="172867"/>
                    <a:pt x="65997" y="153312"/>
                    <a:pt x="69891" y="134270"/>
                  </a:cubicBezTo>
                  <a:lnTo>
                    <a:pt x="85349" y="58528"/>
                  </a:lnTo>
                  <a:lnTo>
                    <a:pt x="27028" y="0"/>
                  </a:lnTo>
                  <a:lnTo>
                    <a:pt x="2446" y="120154"/>
                  </a:lnTo>
                  <a:cubicBezTo>
                    <a:pt x="-6987" y="165885"/>
                    <a:pt x="11336" y="212890"/>
                    <a:pt x="49234" y="240171"/>
                  </a:cubicBezTo>
                  <a:close/>
                </a:path>
              </a:pathLst>
            </a:custGeom>
            <a:grpFill/>
            <a:ln w="34330" cap="flat">
              <a:noFill/>
              <a:prstDash val="solid"/>
              <a:miter/>
            </a:ln>
          </p:spPr>
          <p:txBody>
            <a:bodyPr rtlCol="0" anchor="ctr"/>
            <a:lstStyle/>
            <a:p>
              <a:endParaRPr lang="es-PA"/>
            </a:p>
          </p:txBody>
        </p:sp>
        <p:sp>
          <p:nvSpPr>
            <p:cNvPr id="19" name="Forma libre: forma 18">
              <a:extLst>
                <a:ext uri="{FF2B5EF4-FFF2-40B4-BE49-F238E27FC236}">
                  <a16:creationId xmlns:a16="http://schemas.microsoft.com/office/drawing/2014/main" id="{C7A956B6-2132-479D-BA7E-FAB754D72D78}"/>
                </a:ext>
              </a:extLst>
            </p:cNvPr>
            <p:cNvSpPr/>
            <p:nvPr/>
          </p:nvSpPr>
          <p:spPr>
            <a:xfrm>
              <a:off x="1772374" y="2059399"/>
              <a:ext cx="536684" cy="713872"/>
            </a:xfrm>
            <a:custGeom>
              <a:avLst/>
              <a:gdLst>
                <a:gd name="connsiteX0" fmla="*/ 114458 w 536684"/>
                <a:gd name="connsiteY0" fmla="*/ 713867 h 713872"/>
                <a:gd name="connsiteX1" fmla="*/ 203971 w 536684"/>
                <a:gd name="connsiteY1" fmla="*/ 670832 h 713872"/>
                <a:gd name="connsiteX2" fmla="*/ 488726 w 536684"/>
                <a:gd name="connsiteY2" fmla="*/ 324967 h 713872"/>
                <a:gd name="connsiteX3" fmla="*/ 511828 w 536684"/>
                <a:gd name="connsiteY3" fmla="*/ 275907 h 713872"/>
                <a:gd name="connsiteX4" fmla="*/ 536685 w 536684"/>
                <a:gd name="connsiteY4" fmla="*/ 155856 h 713872"/>
                <a:gd name="connsiteX5" fmla="*/ 475506 w 536684"/>
                <a:gd name="connsiteY5" fmla="*/ 111926 h 713872"/>
                <a:gd name="connsiteX6" fmla="*/ 444176 w 536684"/>
                <a:gd name="connsiteY6" fmla="*/ 263410 h 713872"/>
                <a:gd name="connsiteX7" fmla="*/ 435328 w 536684"/>
                <a:gd name="connsiteY7" fmla="*/ 281760 h 713872"/>
                <a:gd name="connsiteX8" fmla="*/ 150539 w 536684"/>
                <a:gd name="connsiteY8" fmla="*/ 627453 h 713872"/>
                <a:gd name="connsiteX9" fmla="*/ 86561 w 536684"/>
                <a:gd name="connsiteY9" fmla="*/ 635368 h 713872"/>
                <a:gd name="connsiteX10" fmla="*/ 85539 w 536684"/>
                <a:gd name="connsiteY10" fmla="*/ 634545 h 713872"/>
                <a:gd name="connsiteX11" fmla="*/ 80099 w 536684"/>
                <a:gd name="connsiteY11" fmla="*/ 569131 h 713872"/>
                <a:gd name="connsiteX12" fmla="*/ 352357 w 536684"/>
                <a:gd name="connsiteY12" fmla="*/ 237864 h 713872"/>
                <a:gd name="connsiteX13" fmla="*/ 359483 w 536684"/>
                <a:gd name="connsiteY13" fmla="*/ 222922 h 713872"/>
                <a:gd name="connsiteX14" fmla="*/ 394221 w 536684"/>
                <a:gd name="connsiteY14" fmla="*/ 53398 h 713872"/>
                <a:gd name="connsiteX15" fmla="*/ 373564 w 536684"/>
                <a:gd name="connsiteY15" fmla="*/ 38628 h 713872"/>
                <a:gd name="connsiteX16" fmla="*/ 334764 w 536684"/>
                <a:gd name="connsiteY16" fmla="*/ 0 h 713872"/>
                <a:gd name="connsiteX17" fmla="*/ 293450 w 536684"/>
                <a:gd name="connsiteY17" fmla="*/ 200991 h 713872"/>
                <a:gd name="connsiteX18" fmla="*/ 26666 w 536684"/>
                <a:gd name="connsiteY18" fmla="*/ 525614 h 713872"/>
                <a:gd name="connsiteX19" fmla="*/ 40989 w 536684"/>
                <a:gd name="connsiteY19" fmla="*/ 687426 h 713872"/>
                <a:gd name="connsiteX20" fmla="*/ 114458 w 536684"/>
                <a:gd name="connsiteY20" fmla="*/ 713867 h 71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6684" h="713872">
                  <a:moveTo>
                    <a:pt x="114458" y="713867"/>
                  </a:moveTo>
                  <a:cubicBezTo>
                    <a:pt x="149348" y="714139"/>
                    <a:pt x="182395" y="698251"/>
                    <a:pt x="203971" y="670832"/>
                  </a:cubicBezTo>
                  <a:lnTo>
                    <a:pt x="488726" y="324967"/>
                  </a:lnTo>
                  <a:cubicBezTo>
                    <a:pt x="500432" y="310817"/>
                    <a:pt x="508378" y="293944"/>
                    <a:pt x="511828" y="275907"/>
                  </a:cubicBezTo>
                  <a:lnTo>
                    <a:pt x="536685" y="155856"/>
                  </a:lnTo>
                  <a:lnTo>
                    <a:pt x="475506" y="111926"/>
                  </a:lnTo>
                  <a:lnTo>
                    <a:pt x="444176" y="263410"/>
                  </a:lnTo>
                  <a:cubicBezTo>
                    <a:pt x="442748" y="270151"/>
                    <a:pt x="439711" y="276444"/>
                    <a:pt x="435328" y="281760"/>
                  </a:cubicBezTo>
                  <a:lnTo>
                    <a:pt x="150539" y="627453"/>
                  </a:lnTo>
                  <a:cubicBezTo>
                    <a:pt x="135057" y="647304"/>
                    <a:pt x="106416" y="650850"/>
                    <a:pt x="86561" y="635368"/>
                  </a:cubicBezTo>
                  <a:cubicBezTo>
                    <a:pt x="86217" y="635099"/>
                    <a:pt x="85876" y="634824"/>
                    <a:pt x="85539" y="634545"/>
                  </a:cubicBezTo>
                  <a:cubicBezTo>
                    <a:pt x="65990" y="617975"/>
                    <a:pt x="63553" y="588704"/>
                    <a:pt x="80099" y="569131"/>
                  </a:cubicBezTo>
                  <a:lnTo>
                    <a:pt x="352357" y="237864"/>
                  </a:lnTo>
                  <a:cubicBezTo>
                    <a:pt x="355913" y="233536"/>
                    <a:pt x="358357" y="228407"/>
                    <a:pt x="359483" y="222922"/>
                  </a:cubicBezTo>
                  <a:lnTo>
                    <a:pt x="394221" y="53398"/>
                  </a:lnTo>
                  <a:lnTo>
                    <a:pt x="373564" y="38628"/>
                  </a:lnTo>
                  <a:cubicBezTo>
                    <a:pt x="358709" y="27839"/>
                    <a:pt x="345619" y="14808"/>
                    <a:pt x="334764" y="0"/>
                  </a:cubicBezTo>
                  <a:lnTo>
                    <a:pt x="293450" y="200991"/>
                  </a:lnTo>
                  <a:lnTo>
                    <a:pt x="26666" y="525614"/>
                  </a:lnTo>
                  <a:cubicBezTo>
                    <a:pt x="-13873" y="574313"/>
                    <a:pt x="-7476" y="646608"/>
                    <a:pt x="40989" y="687426"/>
                  </a:cubicBezTo>
                  <a:cubicBezTo>
                    <a:pt x="61528" y="704744"/>
                    <a:pt x="87594" y="714125"/>
                    <a:pt x="114458" y="713867"/>
                  </a:cubicBezTo>
                  <a:close/>
                </a:path>
              </a:pathLst>
            </a:custGeom>
            <a:grpFill/>
            <a:ln w="34330" cap="flat">
              <a:noFill/>
              <a:prstDash val="solid"/>
              <a:miter/>
            </a:ln>
          </p:spPr>
          <p:txBody>
            <a:bodyPr rtlCol="0" anchor="ctr"/>
            <a:lstStyle/>
            <a:p>
              <a:endParaRPr lang="es-PA"/>
            </a:p>
          </p:txBody>
        </p:sp>
      </p:grpSp>
    </p:spTree>
    <p:extLst>
      <p:ext uri="{BB962C8B-B14F-4D97-AF65-F5344CB8AC3E}">
        <p14:creationId xmlns:p14="http://schemas.microsoft.com/office/powerpoint/2010/main" val="303364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54A8A62-F273-4A44-B222-36601C94C3F6}"/>
              </a:ext>
            </a:extLst>
          </p:cNvPr>
          <p:cNvSpPr>
            <a:spLocks noGrp="1"/>
          </p:cNvSpPr>
          <p:nvPr>
            <p:ph type="title"/>
          </p:nvPr>
        </p:nvSpPr>
        <p:spPr/>
        <p:txBody>
          <a:bodyPr/>
          <a:lstStyle/>
          <a:p>
            <a:r>
              <a:rPr lang="es-PA" dirty="0"/>
              <a:t>¿Qué es CMMI?</a:t>
            </a:r>
          </a:p>
        </p:txBody>
      </p:sp>
      <p:sp>
        <p:nvSpPr>
          <p:cNvPr id="6" name="Google Shape;387;p39">
            <a:extLst>
              <a:ext uri="{FF2B5EF4-FFF2-40B4-BE49-F238E27FC236}">
                <a16:creationId xmlns:a16="http://schemas.microsoft.com/office/drawing/2014/main" id="{BEFBC9B9-4E75-4B36-969D-351B04B99DCB}"/>
              </a:ext>
            </a:extLst>
          </p:cNvPr>
          <p:cNvSpPr txBox="1">
            <a:spLocks/>
          </p:cNvSpPr>
          <p:nvPr/>
        </p:nvSpPr>
        <p:spPr>
          <a:xfrm>
            <a:off x="397925" y="1189745"/>
            <a:ext cx="4135976" cy="34137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A" sz="2400" dirty="0">
                <a:solidFill>
                  <a:srgbClr val="333A56"/>
                </a:solidFill>
                <a:latin typeface="Tenor Sans" panose="020B0604020202020204" charset="0"/>
              </a:rPr>
              <a:t>    CMMI o Integración del Modelo de Madurez de Capacidad es una expansión del modelo de madurez (CMM).</a:t>
            </a:r>
          </a:p>
          <a:p>
            <a:r>
              <a:rPr lang="es-PA" sz="2400" dirty="0">
                <a:solidFill>
                  <a:srgbClr val="333A56"/>
                </a:solidFill>
                <a:latin typeface="Tenor Sans" panose="020B0604020202020204" charset="0"/>
              </a:rPr>
              <a:t>     </a:t>
            </a:r>
            <a:r>
              <a:rPr lang="es-ES" sz="2400" dirty="0">
                <a:solidFill>
                  <a:srgbClr val="333A56"/>
                </a:solidFill>
                <a:latin typeface="Tenor Sans" panose="020B0604020202020204" charset="0"/>
              </a:rPr>
              <a:t>Es un modelo de proceso y comportamiento que ayuda a las organizaciones a agilizar la mejora de procesos.</a:t>
            </a:r>
            <a:endParaRPr lang="es-PA" sz="2400" dirty="0">
              <a:solidFill>
                <a:srgbClr val="333A56"/>
              </a:solidFill>
              <a:latin typeface="Tenor Sans" panose="020B0604020202020204" charset="0"/>
            </a:endParaRPr>
          </a:p>
        </p:txBody>
      </p:sp>
      <p:pic>
        <p:nvPicPr>
          <p:cNvPr id="7" name="Imagen 6" descr="CMMI | Tecnologias">
            <a:extLst>
              <a:ext uri="{FF2B5EF4-FFF2-40B4-BE49-F238E27FC236}">
                <a16:creationId xmlns:a16="http://schemas.microsoft.com/office/drawing/2014/main" id="{ACC0789B-8BEC-4AB3-B6BE-FABAA6AD01EC}"/>
              </a:ext>
            </a:extLst>
          </p:cNvPr>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7998" t="4569" r="17091" b="5558"/>
          <a:stretch/>
        </p:blipFill>
        <p:spPr bwMode="auto">
          <a:xfrm>
            <a:off x="5362575" y="1104230"/>
            <a:ext cx="2426649" cy="1771761"/>
          </a:xfrm>
          <a:prstGeom prst="rect">
            <a:avLst/>
          </a:prstGeom>
          <a:noFill/>
          <a:ln>
            <a:noFill/>
          </a:ln>
          <a:extLst>
            <a:ext uri="{53640926-AAD7-44D8-BBD7-CCE9431645EC}">
              <a14:shadowObscured xmlns:a14="http://schemas.microsoft.com/office/drawing/2010/main"/>
            </a:ext>
          </a:extLst>
        </p:spPr>
      </p:pic>
      <p:pic>
        <p:nvPicPr>
          <p:cNvPr id="4100" name="Picture 4" descr="Evolución de CMMI timeline | Timetoast timelines">
            <a:extLst>
              <a:ext uri="{FF2B5EF4-FFF2-40B4-BE49-F238E27FC236}">
                <a16:creationId xmlns:a16="http://schemas.microsoft.com/office/drawing/2014/main" id="{FE04069C-A8B1-46BD-9001-B3835D467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2896622"/>
            <a:ext cx="3333750" cy="11251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MMI Institute otorga reconocimiento a Banesco – Juan Carlos Escotet  Rodríguez">
            <a:extLst>
              <a:ext uri="{FF2B5EF4-FFF2-40B4-BE49-F238E27FC236}">
                <a16:creationId xmlns:a16="http://schemas.microsoft.com/office/drawing/2014/main" id="{8E06BC0A-B95F-4435-BEB4-39C496BAFD7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10050" y="3929473"/>
            <a:ext cx="3105150" cy="121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4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A673A2F-E947-4743-A6C9-A86EE0BBE698}"/>
              </a:ext>
            </a:extLst>
          </p:cNvPr>
          <p:cNvSpPr>
            <a:spLocks noGrp="1"/>
          </p:cNvSpPr>
          <p:nvPr>
            <p:ph type="title"/>
          </p:nvPr>
        </p:nvSpPr>
        <p:spPr>
          <a:xfrm>
            <a:off x="604203" y="63141"/>
            <a:ext cx="5400300" cy="543600"/>
          </a:xfrm>
        </p:spPr>
        <p:txBody>
          <a:bodyPr/>
          <a:lstStyle/>
          <a:p>
            <a:r>
              <a:rPr lang="es-PA" dirty="0"/>
              <a:t>Niveles de Capacidad</a:t>
            </a:r>
          </a:p>
        </p:txBody>
      </p:sp>
      <p:grpSp>
        <p:nvGrpSpPr>
          <p:cNvPr id="13" name="Grupo 12">
            <a:extLst>
              <a:ext uri="{FF2B5EF4-FFF2-40B4-BE49-F238E27FC236}">
                <a16:creationId xmlns:a16="http://schemas.microsoft.com/office/drawing/2014/main" id="{91AA26A4-4BE3-44EB-BDA1-725F7648D8B8}"/>
              </a:ext>
            </a:extLst>
          </p:cNvPr>
          <p:cNvGrpSpPr/>
          <p:nvPr/>
        </p:nvGrpSpPr>
        <p:grpSpPr>
          <a:xfrm>
            <a:off x="1141908" y="958581"/>
            <a:ext cx="5821680" cy="4047868"/>
            <a:chOff x="1714500" y="1083599"/>
            <a:chExt cx="5821680" cy="3736067"/>
          </a:xfrm>
        </p:grpSpPr>
        <p:grpSp>
          <p:nvGrpSpPr>
            <p:cNvPr id="11" name="Grupo 10">
              <a:extLst>
                <a:ext uri="{FF2B5EF4-FFF2-40B4-BE49-F238E27FC236}">
                  <a16:creationId xmlns:a16="http://schemas.microsoft.com/office/drawing/2014/main" id="{619D0517-13B3-449D-8420-7C43C1BB7B87}"/>
                </a:ext>
              </a:extLst>
            </p:cNvPr>
            <p:cNvGrpSpPr/>
            <p:nvPr/>
          </p:nvGrpSpPr>
          <p:grpSpPr>
            <a:xfrm>
              <a:off x="1714500" y="1083599"/>
              <a:ext cx="5821680" cy="3736067"/>
              <a:chOff x="1544359" y="1128830"/>
              <a:chExt cx="6110140" cy="4186932"/>
            </a:xfrm>
          </p:grpSpPr>
          <p:grpSp>
            <p:nvGrpSpPr>
              <p:cNvPr id="5" name="Google Shape;9505;p77">
                <a:extLst>
                  <a:ext uri="{FF2B5EF4-FFF2-40B4-BE49-F238E27FC236}">
                    <a16:creationId xmlns:a16="http://schemas.microsoft.com/office/drawing/2014/main" id="{0F6AA017-43C8-4115-8545-46D46E338338}"/>
                  </a:ext>
                </a:extLst>
              </p:cNvPr>
              <p:cNvGrpSpPr/>
              <p:nvPr/>
            </p:nvGrpSpPr>
            <p:grpSpPr>
              <a:xfrm>
                <a:off x="2245440" y="1128830"/>
                <a:ext cx="4657288" cy="3510576"/>
                <a:chOff x="6946726" y="2022667"/>
                <a:chExt cx="1738949" cy="1450776"/>
              </a:xfrm>
            </p:grpSpPr>
            <p:sp>
              <p:nvSpPr>
                <p:cNvPr id="6" name="Google Shape;9506;p77">
                  <a:extLst>
                    <a:ext uri="{FF2B5EF4-FFF2-40B4-BE49-F238E27FC236}">
                      <a16:creationId xmlns:a16="http://schemas.microsoft.com/office/drawing/2014/main" id="{0B4D9551-D314-49F6-BFD8-1A75A39F9193}"/>
                    </a:ext>
                  </a:extLst>
                </p:cNvPr>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2000" dirty="0">
                      <a:solidFill>
                        <a:srgbClr val="333A56"/>
                      </a:solidFill>
                    </a:rPr>
                    <a:t>4</a:t>
                  </a:r>
                  <a:endParaRPr sz="2000" dirty="0">
                    <a:solidFill>
                      <a:srgbClr val="333A56"/>
                    </a:solidFill>
                  </a:endParaRPr>
                </a:p>
              </p:txBody>
            </p:sp>
            <p:sp>
              <p:nvSpPr>
                <p:cNvPr id="7" name="Google Shape;9507;p77">
                  <a:extLst>
                    <a:ext uri="{FF2B5EF4-FFF2-40B4-BE49-F238E27FC236}">
                      <a16:creationId xmlns:a16="http://schemas.microsoft.com/office/drawing/2014/main" id="{3DA15EED-8C1E-4A81-8AC1-BE8CF9FA06F3}"/>
                    </a:ext>
                  </a:extLst>
                </p:cNvPr>
                <p:cNvSpPr/>
                <p:nvPr/>
              </p:nvSpPr>
              <p:spPr>
                <a:xfrm>
                  <a:off x="7602697" y="2022667"/>
                  <a:ext cx="426517" cy="402424"/>
                </a:xfrm>
                <a:custGeom>
                  <a:avLst/>
                  <a:gdLst/>
                  <a:ahLst/>
                  <a:cxnLst/>
                  <a:rect l="l" t="t" r="r" b="b"/>
                  <a:pathLst>
                    <a:path w="78476" h="74009" extrusionOk="0">
                      <a:moveTo>
                        <a:pt x="39246" y="0"/>
                      </a:moveTo>
                      <a:lnTo>
                        <a:pt x="1" y="74009"/>
                      </a:lnTo>
                      <a:lnTo>
                        <a:pt x="78476" y="74009"/>
                      </a:lnTo>
                      <a:lnTo>
                        <a:pt x="3924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2000" dirty="0">
                      <a:solidFill>
                        <a:srgbClr val="333A56"/>
                      </a:solidFill>
                    </a:rPr>
                    <a:t>5</a:t>
                  </a:r>
                  <a:endParaRPr sz="2000" dirty="0">
                    <a:solidFill>
                      <a:srgbClr val="333A56"/>
                    </a:solidFill>
                  </a:endParaRPr>
                </a:p>
              </p:txBody>
            </p:sp>
            <p:sp>
              <p:nvSpPr>
                <p:cNvPr id="8" name="Google Shape;9508;p77">
                  <a:extLst>
                    <a:ext uri="{FF2B5EF4-FFF2-40B4-BE49-F238E27FC236}">
                      <a16:creationId xmlns:a16="http://schemas.microsoft.com/office/drawing/2014/main" id="{0186B1BB-0E3B-4832-9955-C4AE0ADB0972}"/>
                    </a:ext>
                  </a:extLst>
                </p:cNvPr>
                <p:cNvSpPr/>
                <p:nvPr/>
              </p:nvSpPr>
              <p:spPr>
                <a:xfrm>
                  <a:off x="6946726" y="3231148"/>
                  <a:ext cx="1738949" cy="242295"/>
                </a:xfrm>
                <a:custGeom>
                  <a:avLst/>
                  <a:gdLst/>
                  <a:ahLst/>
                  <a:cxnLst/>
                  <a:rect l="l" t="t" r="r" b="b"/>
                  <a:pathLst>
                    <a:path w="230204" h="44560" extrusionOk="0">
                      <a:moveTo>
                        <a:pt x="25737" y="1"/>
                      </a:moveTo>
                      <a:lnTo>
                        <a:pt x="0" y="44560"/>
                      </a:lnTo>
                      <a:lnTo>
                        <a:pt x="230204" y="44560"/>
                      </a:lnTo>
                      <a:lnTo>
                        <a:pt x="204467"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2000" dirty="0">
                      <a:solidFill>
                        <a:srgbClr val="333A56"/>
                      </a:solidFill>
                    </a:rPr>
                    <a:t>1</a:t>
                  </a:r>
                  <a:endParaRPr sz="2000" dirty="0">
                    <a:solidFill>
                      <a:srgbClr val="333A56"/>
                    </a:solidFill>
                  </a:endParaRPr>
                </a:p>
              </p:txBody>
            </p:sp>
            <p:sp>
              <p:nvSpPr>
                <p:cNvPr id="9" name="Google Shape;9509;p77">
                  <a:extLst>
                    <a:ext uri="{FF2B5EF4-FFF2-40B4-BE49-F238E27FC236}">
                      <a16:creationId xmlns:a16="http://schemas.microsoft.com/office/drawing/2014/main" id="{F19D1511-3F2B-4AD2-A66D-E0B25801307F}"/>
                    </a:ext>
                  </a:extLst>
                </p:cNvPr>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2000" dirty="0">
                      <a:solidFill>
                        <a:srgbClr val="333A56"/>
                      </a:solidFill>
                    </a:rPr>
                    <a:t>3</a:t>
                  </a:r>
                  <a:endParaRPr sz="2000" dirty="0">
                    <a:solidFill>
                      <a:srgbClr val="333A56"/>
                    </a:solidFill>
                  </a:endParaRPr>
                </a:p>
              </p:txBody>
            </p:sp>
          </p:grpSp>
          <p:sp>
            <p:nvSpPr>
              <p:cNvPr id="10" name="Google Shape;9508;p77">
                <a:extLst>
                  <a:ext uri="{FF2B5EF4-FFF2-40B4-BE49-F238E27FC236}">
                    <a16:creationId xmlns:a16="http://schemas.microsoft.com/office/drawing/2014/main" id="{89C1B61F-E188-44AD-8E07-263A8F8562FF}"/>
                  </a:ext>
                </a:extLst>
              </p:cNvPr>
              <p:cNvSpPr/>
              <p:nvPr/>
            </p:nvSpPr>
            <p:spPr>
              <a:xfrm>
                <a:off x="1544359" y="4729457"/>
                <a:ext cx="6110140" cy="586305"/>
              </a:xfrm>
              <a:custGeom>
                <a:avLst/>
                <a:gdLst/>
                <a:ahLst/>
                <a:cxnLst/>
                <a:rect l="l" t="t" r="r" b="b"/>
                <a:pathLst>
                  <a:path w="230204" h="44560" extrusionOk="0">
                    <a:moveTo>
                      <a:pt x="25737" y="1"/>
                    </a:moveTo>
                    <a:lnTo>
                      <a:pt x="0" y="44560"/>
                    </a:lnTo>
                    <a:lnTo>
                      <a:pt x="230204" y="44560"/>
                    </a:lnTo>
                    <a:lnTo>
                      <a:pt x="204467"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2000" dirty="0">
                    <a:solidFill>
                      <a:srgbClr val="333A56"/>
                    </a:solidFill>
                  </a:rPr>
                  <a:t>0</a:t>
                </a:r>
                <a:endParaRPr sz="2000" dirty="0">
                  <a:solidFill>
                    <a:srgbClr val="333A56"/>
                  </a:solidFill>
                </a:endParaRPr>
              </a:p>
            </p:txBody>
          </p:sp>
        </p:grpSp>
        <p:sp>
          <p:nvSpPr>
            <p:cNvPr id="12" name="Google Shape;9509;p77">
              <a:extLst>
                <a:ext uri="{FF2B5EF4-FFF2-40B4-BE49-F238E27FC236}">
                  <a16:creationId xmlns:a16="http://schemas.microsoft.com/office/drawing/2014/main" id="{508C5340-6BBB-4BAF-A619-ECC57BB21034}"/>
                </a:ext>
              </a:extLst>
            </p:cNvPr>
            <p:cNvSpPr/>
            <p:nvPr/>
          </p:nvSpPr>
          <p:spPr>
            <a:xfrm>
              <a:off x="2902151" y="3139726"/>
              <a:ext cx="3394687" cy="472895"/>
            </a:xfrm>
            <a:custGeom>
              <a:avLst/>
              <a:gdLst/>
              <a:ahLst/>
              <a:cxnLst/>
              <a:rect l="l" t="t" r="r" b="b"/>
              <a:pathLst>
                <a:path w="174802" h="40278" extrusionOk="0">
                  <a:moveTo>
                    <a:pt x="22750" y="1"/>
                  </a:moveTo>
                  <a:lnTo>
                    <a:pt x="0" y="40278"/>
                  </a:lnTo>
                  <a:lnTo>
                    <a:pt x="174802" y="40278"/>
                  </a:lnTo>
                  <a:lnTo>
                    <a:pt x="152053" y="1"/>
                  </a:lnTo>
                  <a:close/>
                </a:path>
              </a:pathLst>
            </a:custGeom>
            <a:noFill/>
            <a:ln w="9525" cap="flat" cmpd="sng">
              <a:solidFill>
                <a:srgbClr val="8FA6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2000" dirty="0">
                  <a:solidFill>
                    <a:srgbClr val="333A56"/>
                  </a:solidFill>
                </a:rPr>
                <a:t>2</a:t>
              </a:r>
              <a:endParaRPr sz="2000" dirty="0">
                <a:solidFill>
                  <a:srgbClr val="333A56"/>
                </a:solidFill>
              </a:endParaRPr>
            </a:p>
          </p:txBody>
        </p:sp>
      </p:grpSp>
      <p:sp>
        <p:nvSpPr>
          <p:cNvPr id="15" name="Google Shape;400;p40">
            <a:extLst>
              <a:ext uri="{FF2B5EF4-FFF2-40B4-BE49-F238E27FC236}">
                <a16:creationId xmlns:a16="http://schemas.microsoft.com/office/drawing/2014/main" id="{AFB0B96A-BB19-4A2F-ABFA-A9E0C8891F69}"/>
              </a:ext>
            </a:extLst>
          </p:cNvPr>
          <p:cNvSpPr txBox="1">
            <a:spLocks/>
          </p:cNvSpPr>
          <p:nvPr/>
        </p:nvSpPr>
        <p:spPr>
          <a:xfrm>
            <a:off x="256734" y="4424203"/>
            <a:ext cx="1655851" cy="4626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Incompleto</a:t>
            </a:r>
          </a:p>
        </p:txBody>
      </p:sp>
      <p:sp>
        <p:nvSpPr>
          <p:cNvPr id="16" name="Google Shape;400;p40">
            <a:extLst>
              <a:ext uri="{FF2B5EF4-FFF2-40B4-BE49-F238E27FC236}">
                <a16:creationId xmlns:a16="http://schemas.microsoft.com/office/drawing/2014/main" id="{3A6B2370-44E9-4363-9B83-7C8FE99D5CB3}"/>
              </a:ext>
            </a:extLst>
          </p:cNvPr>
          <p:cNvSpPr txBox="1">
            <a:spLocks/>
          </p:cNvSpPr>
          <p:nvPr/>
        </p:nvSpPr>
        <p:spPr>
          <a:xfrm>
            <a:off x="893315" y="3710675"/>
            <a:ext cx="1655851" cy="4626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Realizado</a:t>
            </a:r>
          </a:p>
        </p:txBody>
      </p:sp>
      <p:sp>
        <p:nvSpPr>
          <p:cNvPr id="17" name="Google Shape;400;p40">
            <a:extLst>
              <a:ext uri="{FF2B5EF4-FFF2-40B4-BE49-F238E27FC236}">
                <a16:creationId xmlns:a16="http://schemas.microsoft.com/office/drawing/2014/main" id="{A3B07CA9-B029-4465-A872-AECC5EC8B8B2}"/>
              </a:ext>
            </a:extLst>
          </p:cNvPr>
          <p:cNvSpPr txBox="1">
            <a:spLocks/>
          </p:cNvSpPr>
          <p:nvPr/>
        </p:nvSpPr>
        <p:spPr>
          <a:xfrm>
            <a:off x="1139437" y="3164481"/>
            <a:ext cx="1655851" cy="4626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Gestionado</a:t>
            </a:r>
          </a:p>
        </p:txBody>
      </p:sp>
      <p:sp>
        <p:nvSpPr>
          <p:cNvPr id="18" name="Google Shape;400;p40">
            <a:extLst>
              <a:ext uri="{FF2B5EF4-FFF2-40B4-BE49-F238E27FC236}">
                <a16:creationId xmlns:a16="http://schemas.microsoft.com/office/drawing/2014/main" id="{31C331FB-5BDE-4090-97DE-74CB9C85097D}"/>
              </a:ext>
            </a:extLst>
          </p:cNvPr>
          <p:cNvSpPr txBox="1">
            <a:spLocks/>
          </p:cNvSpPr>
          <p:nvPr/>
        </p:nvSpPr>
        <p:spPr>
          <a:xfrm>
            <a:off x="1598149" y="2554691"/>
            <a:ext cx="1655851" cy="4626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Establecido</a:t>
            </a:r>
          </a:p>
        </p:txBody>
      </p:sp>
      <p:sp>
        <p:nvSpPr>
          <p:cNvPr id="19" name="Google Shape;400;p40">
            <a:extLst>
              <a:ext uri="{FF2B5EF4-FFF2-40B4-BE49-F238E27FC236}">
                <a16:creationId xmlns:a16="http://schemas.microsoft.com/office/drawing/2014/main" id="{CA5379C9-793C-47C9-8435-7EA360B14A16}"/>
              </a:ext>
            </a:extLst>
          </p:cNvPr>
          <p:cNvSpPr txBox="1">
            <a:spLocks/>
          </p:cNvSpPr>
          <p:nvPr/>
        </p:nvSpPr>
        <p:spPr>
          <a:xfrm>
            <a:off x="2057484" y="1999637"/>
            <a:ext cx="1402364" cy="4626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Previsible</a:t>
            </a:r>
          </a:p>
        </p:txBody>
      </p:sp>
      <p:sp>
        <p:nvSpPr>
          <p:cNvPr id="20" name="Google Shape;400;p40">
            <a:extLst>
              <a:ext uri="{FF2B5EF4-FFF2-40B4-BE49-F238E27FC236}">
                <a16:creationId xmlns:a16="http://schemas.microsoft.com/office/drawing/2014/main" id="{489D49E1-69BA-4CA6-A88C-CD21BEE7783D}"/>
              </a:ext>
            </a:extLst>
          </p:cNvPr>
          <p:cNvSpPr txBox="1">
            <a:spLocks/>
          </p:cNvSpPr>
          <p:nvPr/>
        </p:nvSpPr>
        <p:spPr>
          <a:xfrm>
            <a:off x="2277950" y="1219565"/>
            <a:ext cx="1655851" cy="4626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Optimizado</a:t>
            </a:r>
          </a:p>
        </p:txBody>
      </p:sp>
      <p:sp>
        <p:nvSpPr>
          <p:cNvPr id="21" name="Google Shape;400;p40">
            <a:extLst>
              <a:ext uri="{FF2B5EF4-FFF2-40B4-BE49-F238E27FC236}">
                <a16:creationId xmlns:a16="http://schemas.microsoft.com/office/drawing/2014/main" id="{1F886BAB-774D-4630-A3BF-7AF8D21B6CED}"/>
              </a:ext>
            </a:extLst>
          </p:cNvPr>
          <p:cNvSpPr txBox="1">
            <a:spLocks/>
          </p:cNvSpPr>
          <p:nvPr/>
        </p:nvSpPr>
        <p:spPr>
          <a:xfrm>
            <a:off x="4820822" y="699120"/>
            <a:ext cx="2542872" cy="523168"/>
          </a:xfrm>
          <a:prstGeom prst="rect">
            <a:avLst/>
          </a:prstGeom>
          <a:ln>
            <a:solidFill>
              <a:srgbClr val="333A56"/>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Atributos de proceso</a:t>
            </a:r>
          </a:p>
        </p:txBody>
      </p:sp>
      <p:sp>
        <p:nvSpPr>
          <p:cNvPr id="22" name="Google Shape;400;p40">
            <a:extLst>
              <a:ext uri="{FF2B5EF4-FFF2-40B4-BE49-F238E27FC236}">
                <a16:creationId xmlns:a16="http://schemas.microsoft.com/office/drawing/2014/main" id="{2869D08C-A4AF-4C3E-AA86-6FD98AB005F7}"/>
              </a:ext>
            </a:extLst>
          </p:cNvPr>
          <p:cNvSpPr txBox="1">
            <a:spLocks/>
          </p:cNvSpPr>
          <p:nvPr/>
        </p:nvSpPr>
        <p:spPr>
          <a:xfrm>
            <a:off x="4484356" y="1271241"/>
            <a:ext cx="3080737" cy="52316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Cambio del proceso </a:t>
            </a:r>
          </a:p>
          <a:p>
            <a:r>
              <a:rPr lang="es-ES" sz="1800" dirty="0">
                <a:solidFill>
                  <a:srgbClr val="333A56"/>
                </a:solidFill>
                <a:latin typeface="Tenor Sans" panose="020B0604020202020204" charset="0"/>
              </a:rPr>
              <a:t>Mejora Continua</a:t>
            </a:r>
          </a:p>
        </p:txBody>
      </p:sp>
      <p:sp>
        <p:nvSpPr>
          <p:cNvPr id="23" name="Google Shape;400;p40">
            <a:extLst>
              <a:ext uri="{FF2B5EF4-FFF2-40B4-BE49-F238E27FC236}">
                <a16:creationId xmlns:a16="http://schemas.microsoft.com/office/drawing/2014/main" id="{ABC06A7B-B00B-4BFB-A15D-96BD383CD53E}"/>
              </a:ext>
            </a:extLst>
          </p:cNvPr>
          <p:cNvSpPr txBox="1">
            <a:spLocks/>
          </p:cNvSpPr>
          <p:nvPr/>
        </p:nvSpPr>
        <p:spPr>
          <a:xfrm>
            <a:off x="4934957" y="2039931"/>
            <a:ext cx="3080737" cy="53528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Medición del Proceso</a:t>
            </a:r>
          </a:p>
          <a:p>
            <a:r>
              <a:rPr lang="es-ES" sz="1800" dirty="0">
                <a:solidFill>
                  <a:srgbClr val="333A56"/>
                </a:solidFill>
                <a:latin typeface="Tenor Sans" panose="020B0604020202020204" charset="0"/>
              </a:rPr>
              <a:t>Control del proceso</a:t>
            </a:r>
          </a:p>
          <a:p>
            <a:endParaRPr lang="es-ES" sz="1800" dirty="0">
              <a:solidFill>
                <a:srgbClr val="333A56"/>
              </a:solidFill>
              <a:latin typeface="Tenor Sans" panose="020B0604020202020204" charset="0"/>
            </a:endParaRPr>
          </a:p>
        </p:txBody>
      </p:sp>
      <p:sp>
        <p:nvSpPr>
          <p:cNvPr id="24" name="Google Shape;400;p40">
            <a:extLst>
              <a:ext uri="{FF2B5EF4-FFF2-40B4-BE49-F238E27FC236}">
                <a16:creationId xmlns:a16="http://schemas.microsoft.com/office/drawing/2014/main" id="{9918FC37-D35A-42DE-B8A8-C8101D015A1F}"/>
              </a:ext>
            </a:extLst>
          </p:cNvPr>
          <p:cNvSpPr txBox="1">
            <a:spLocks/>
          </p:cNvSpPr>
          <p:nvPr/>
        </p:nvSpPr>
        <p:spPr>
          <a:xfrm>
            <a:off x="5240133" y="2716975"/>
            <a:ext cx="3080737" cy="53528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Definicion del Proceso</a:t>
            </a:r>
          </a:p>
          <a:p>
            <a:r>
              <a:rPr lang="es-ES" sz="1800" dirty="0">
                <a:solidFill>
                  <a:srgbClr val="333A56"/>
                </a:solidFill>
                <a:latin typeface="Tenor Sans" panose="020B0604020202020204" charset="0"/>
              </a:rPr>
              <a:t>Recurso del proceso</a:t>
            </a:r>
          </a:p>
          <a:p>
            <a:endParaRPr lang="es-ES" sz="1800" dirty="0">
              <a:solidFill>
                <a:srgbClr val="333A56"/>
              </a:solidFill>
              <a:latin typeface="Tenor Sans" panose="020B0604020202020204" charset="0"/>
            </a:endParaRPr>
          </a:p>
        </p:txBody>
      </p:sp>
      <p:sp>
        <p:nvSpPr>
          <p:cNvPr id="25" name="Google Shape;400;p40">
            <a:extLst>
              <a:ext uri="{FF2B5EF4-FFF2-40B4-BE49-F238E27FC236}">
                <a16:creationId xmlns:a16="http://schemas.microsoft.com/office/drawing/2014/main" id="{37F6B2A9-3C12-4016-953C-D3A862A66CDE}"/>
              </a:ext>
            </a:extLst>
          </p:cNvPr>
          <p:cNvSpPr txBox="1">
            <a:spLocks/>
          </p:cNvSpPr>
          <p:nvPr/>
        </p:nvSpPr>
        <p:spPr>
          <a:xfrm>
            <a:off x="5700840" y="3283254"/>
            <a:ext cx="3080737" cy="53528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Gestión del rendimiento</a:t>
            </a:r>
          </a:p>
          <a:p>
            <a:r>
              <a:rPr lang="es-ES" sz="1800" dirty="0">
                <a:solidFill>
                  <a:srgbClr val="333A56"/>
                </a:solidFill>
                <a:latin typeface="Tenor Sans" panose="020B0604020202020204" charset="0"/>
              </a:rPr>
              <a:t>Gestión del producto</a:t>
            </a:r>
          </a:p>
          <a:p>
            <a:endParaRPr lang="es-ES" sz="1800" dirty="0">
              <a:solidFill>
                <a:srgbClr val="333A56"/>
              </a:solidFill>
              <a:latin typeface="Tenor Sans" panose="020B0604020202020204" charset="0"/>
            </a:endParaRPr>
          </a:p>
        </p:txBody>
      </p:sp>
      <p:sp>
        <p:nvSpPr>
          <p:cNvPr id="26" name="Google Shape;400;p40">
            <a:extLst>
              <a:ext uri="{FF2B5EF4-FFF2-40B4-BE49-F238E27FC236}">
                <a16:creationId xmlns:a16="http://schemas.microsoft.com/office/drawing/2014/main" id="{EC3E50F4-B297-4219-A28B-CF8B7CBCEC00}"/>
              </a:ext>
            </a:extLst>
          </p:cNvPr>
          <p:cNvSpPr txBox="1">
            <a:spLocks/>
          </p:cNvSpPr>
          <p:nvPr/>
        </p:nvSpPr>
        <p:spPr>
          <a:xfrm>
            <a:off x="6393440" y="3872259"/>
            <a:ext cx="2750560" cy="53528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Rendimiento del proceso</a:t>
            </a:r>
          </a:p>
          <a:p>
            <a:endParaRPr lang="es-ES" sz="1800" dirty="0">
              <a:solidFill>
                <a:srgbClr val="333A56"/>
              </a:solidFill>
              <a:latin typeface="Tenor Sans" panose="020B0604020202020204" charset="0"/>
            </a:endParaRPr>
          </a:p>
        </p:txBody>
      </p:sp>
      <p:sp>
        <p:nvSpPr>
          <p:cNvPr id="28" name="Google Shape;400;p40">
            <a:extLst>
              <a:ext uri="{FF2B5EF4-FFF2-40B4-BE49-F238E27FC236}">
                <a16:creationId xmlns:a16="http://schemas.microsoft.com/office/drawing/2014/main" id="{AA776CBA-0F7C-4FDC-9026-54516D93DCC5}"/>
              </a:ext>
            </a:extLst>
          </p:cNvPr>
          <p:cNvSpPr txBox="1">
            <a:spLocks/>
          </p:cNvSpPr>
          <p:nvPr/>
        </p:nvSpPr>
        <p:spPr>
          <a:xfrm>
            <a:off x="1236930" y="699120"/>
            <a:ext cx="2542872" cy="523168"/>
          </a:xfrm>
          <a:prstGeom prst="rect">
            <a:avLst/>
          </a:prstGeom>
          <a:ln>
            <a:solidFill>
              <a:srgbClr val="333A56"/>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rgbClr val="333A56"/>
                </a:solidFill>
                <a:latin typeface="Tenor Sans" panose="020B0604020202020204" charset="0"/>
              </a:rPr>
              <a:t>Niveles de capacidad</a:t>
            </a:r>
          </a:p>
        </p:txBody>
      </p:sp>
    </p:spTree>
    <p:extLst>
      <p:ext uri="{BB962C8B-B14F-4D97-AF65-F5344CB8AC3E}">
        <p14:creationId xmlns:p14="http://schemas.microsoft.com/office/powerpoint/2010/main" val="138526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FBADBF-B2FB-4F67-9E2C-2385698CA0AC}"/>
              </a:ext>
            </a:extLst>
          </p:cNvPr>
          <p:cNvSpPr>
            <a:spLocks noGrp="1"/>
          </p:cNvSpPr>
          <p:nvPr>
            <p:ph type="title"/>
          </p:nvPr>
        </p:nvSpPr>
        <p:spPr>
          <a:xfrm>
            <a:off x="-185300" y="3526785"/>
            <a:ext cx="4262000" cy="841800"/>
          </a:xfrm>
        </p:spPr>
        <p:txBody>
          <a:bodyPr/>
          <a:lstStyle/>
          <a:p>
            <a:r>
              <a:rPr lang="es-ES" dirty="0"/>
              <a:t>¿Cómo puede CMMI ayudar a su organización?</a:t>
            </a:r>
            <a:endParaRPr lang="es-PA" dirty="0"/>
          </a:p>
        </p:txBody>
      </p:sp>
      <p:sp>
        <p:nvSpPr>
          <p:cNvPr id="4" name="Subtítulo 3">
            <a:extLst>
              <a:ext uri="{FF2B5EF4-FFF2-40B4-BE49-F238E27FC236}">
                <a16:creationId xmlns:a16="http://schemas.microsoft.com/office/drawing/2014/main" id="{14D42F88-97C7-40B4-BBA0-2F4A6002A685}"/>
              </a:ext>
            </a:extLst>
          </p:cNvPr>
          <p:cNvSpPr>
            <a:spLocks noGrp="1"/>
          </p:cNvSpPr>
          <p:nvPr>
            <p:ph type="subTitle" idx="1"/>
          </p:nvPr>
        </p:nvSpPr>
        <p:spPr>
          <a:xfrm>
            <a:off x="3733800" y="3048786"/>
            <a:ext cx="5081150" cy="2037564"/>
          </a:xfrm>
          <a:ln>
            <a:noFill/>
          </a:ln>
        </p:spPr>
        <p:txBody>
          <a:bodyPr/>
          <a:lstStyle/>
          <a:p>
            <a:pPr marL="482600" indent="-342900" algn="just">
              <a:buClr>
                <a:schemeClr val="accent3"/>
              </a:buClr>
              <a:buFont typeface="Wingdings" panose="05000000000000000000" pitchFamily="2" charset="2"/>
              <a:buChar char="Ø"/>
            </a:pPr>
            <a:r>
              <a:rPr lang="es-ES" sz="2000" dirty="0">
                <a:latin typeface="Tenor Sans" panose="020B0604020202020204" charset="0"/>
              </a:rPr>
              <a:t>	Ayuda a identificar las carencias de habilidades y a eliminar los cuellos de botella del flujo de trabajo.  </a:t>
            </a:r>
          </a:p>
          <a:p>
            <a:pPr marL="482600" indent="-342900" algn="just">
              <a:buClr>
                <a:schemeClr val="accent3"/>
              </a:buClr>
              <a:buFont typeface="Wingdings" panose="05000000000000000000" pitchFamily="2" charset="2"/>
              <a:buChar char="Ø"/>
            </a:pPr>
            <a:r>
              <a:rPr lang="es-ES" sz="2000" dirty="0">
                <a:latin typeface="Tenor Sans" panose="020B0604020202020204" charset="0"/>
              </a:rPr>
              <a:t>	Promueve la comunicación con los estándares de toda la organización. </a:t>
            </a:r>
            <a:endParaRPr lang="es-PA" sz="2000" dirty="0">
              <a:latin typeface="Tenor Sans" panose="020B0604020202020204" charset="0"/>
            </a:endParaRPr>
          </a:p>
        </p:txBody>
      </p:sp>
      <p:pic>
        <p:nvPicPr>
          <p:cNvPr id="5" name="Imagen 4" descr="CMMI. Capability Maturity Model Integration | by HORACIO Florido Verdin |  cmmi-modelos | Medium">
            <a:extLst>
              <a:ext uri="{FF2B5EF4-FFF2-40B4-BE49-F238E27FC236}">
                <a16:creationId xmlns:a16="http://schemas.microsoft.com/office/drawing/2014/main" id="{7CCEC86A-8289-49AE-877E-267655F4B47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14350" y="326982"/>
            <a:ext cx="6591300" cy="2568530"/>
          </a:xfrm>
          <a:prstGeom prst="rect">
            <a:avLst/>
          </a:prstGeom>
          <a:noFill/>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16667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83" name="Google Shape;483;p44"/>
          <p:cNvSpPr txBox="1">
            <a:spLocks noGrp="1"/>
          </p:cNvSpPr>
          <p:nvPr>
            <p:ph type="title"/>
          </p:nvPr>
        </p:nvSpPr>
        <p:spPr>
          <a:xfrm>
            <a:off x="720000" y="323225"/>
            <a:ext cx="77040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¿Cuál Seleccionar?</a:t>
            </a:r>
            <a:endParaRPr dirty="0"/>
          </a:p>
        </p:txBody>
      </p:sp>
      <p:sp>
        <p:nvSpPr>
          <p:cNvPr id="484" name="Google Shape;484;p44"/>
          <p:cNvSpPr/>
          <p:nvPr/>
        </p:nvSpPr>
        <p:spPr>
          <a:xfrm>
            <a:off x="742275" y="3964375"/>
            <a:ext cx="312000" cy="31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p:cNvSpPr/>
          <p:nvPr/>
        </p:nvSpPr>
        <p:spPr>
          <a:xfrm>
            <a:off x="8268000" y="1715838"/>
            <a:ext cx="312000" cy="31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Marcador de contenido 3" descr="Modelo cmmi">
            <a:extLst>
              <a:ext uri="{FF2B5EF4-FFF2-40B4-BE49-F238E27FC236}">
                <a16:creationId xmlns:a16="http://schemas.microsoft.com/office/drawing/2014/main" id="{54CDA1D5-CBFC-441D-89D2-E929B8EF18B6}"/>
              </a:ext>
            </a:extLst>
          </p:cNvPr>
          <p:cNvPicPr>
            <a:picLocks/>
          </p:cNvPicPr>
          <p:nvPr/>
        </p:nvPicPr>
        <p:blipFill rotWithShape="1">
          <a:blip r:embed="rId3">
            <a:extLst>
              <a:ext uri="{28A0092B-C50C-407E-A947-70E740481C1C}">
                <a14:useLocalDpi xmlns:a14="http://schemas.microsoft.com/office/drawing/2010/main" val="0"/>
              </a:ext>
            </a:extLst>
          </a:blip>
          <a:srcRect l="2552" t="20572"/>
          <a:stretch/>
        </p:blipFill>
        <p:spPr bwMode="auto">
          <a:xfrm>
            <a:off x="1408164" y="1027075"/>
            <a:ext cx="6327672" cy="3641178"/>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1057F783-9628-4CC4-B345-B3D3356A4DEA}"/>
              </a:ext>
            </a:extLst>
          </p:cNvPr>
          <p:cNvSpPr>
            <a:spLocks noGrp="1"/>
          </p:cNvSpPr>
          <p:nvPr>
            <p:ph type="title"/>
          </p:nvPr>
        </p:nvSpPr>
        <p:spPr>
          <a:xfrm>
            <a:off x="576308" y="1512300"/>
            <a:ext cx="3798000" cy="2118900"/>
          </a:xfrm>
        </p:spPr>
        <p:txBody>
          <a:bodyPr/>
          <a:lstStyle/>
          <a:p>
            <a:r>
              <a:rPr lang="es-PA" sz="4400" dirty="0"/>
              <a:t>GRACIAS</a:t>
            </a:r>
            <a:br>
              <a:rPr lang="es-PA" sz="4400" dirty="0"/>
            </a:br>
            <a:r>
              <a:rPr lang="es-PA" sz="4400" dirty="0"/>
              <a:t>POR</a:t>
            </a:r>
            <a:br>
              <a:rPr lang="es-PA" sz="4400" dirty="0"/>
            </a:br>
            <a:r>
              <a:rPr lang="es-PA" sz="4400" dirty="0"/>
              <a:t>SU </a:t>
            </a:r>
            <a:br>
              <a:rPr lang="es-PA" sz="4400" dirty="0"/>
            </a:br>
            <a:r>
              <a:rPr lang="es-PA" sz="4400" dirty="0"/>
              <a:t>ATENCIÓN</a:t>
            </a:r>
          </a:p>
        </p:txBody>
      </p:sp>
    </p:spTree>
    <p:extLst>
      <p:ext uri="{BB962C8B-B14F-4D97-AF65-F5344CB8AC3E}">
        <p14:creationId xmlns:p14="http://schemas.microsoft.com/office/powerpoint/2010/main" val="339383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1"/>
          <p:cNvSpPr/>
          <p:nvPr/>
        </p:nvSpPr>
        <p:spPr>
          <a:xfrm>
            <a:off x="2030850" y="540000"/>
            <a:ext cx="5082300" cy="20799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1"/>
          <p:cNvSpPr txBox="1">
            <a:spLocks noGrp="1"/>
          </p:cNvSpPr>
          <p:nvPr>
            <p:ph type="title"/>
          </p:nvPr>
        </p:nvSpPr>
        <p:spPr>
          <a:xfrm>
            <a:off x="0" y="0"/>
            <a:ext cx="4499000" cy="66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Modelo CMMI</a:t>
            </a:r>
            <a:endParaRPr sz="3600" dirty="0"/>
          </a:p>
        </p:txBody>
      </p:sp>
      <p:sp>
        <p:nvSpPr>
          <p:cNvPr id="622" name="Google Shape;622;p51"/>
          <p:cNvSpPr txBox="1">
            <a:spLocks noGrp="1"/>
          </p:cNvSpPr>
          <p:nvPr>
            <p:ph type="subTitle" idx="1"/>
          </p:nvPr>
        </p:nvSpPr>
        <p:spPr>
          <a:xfrm>
            <a:off x="357775" y="940200"/>
            <a:ext cx="4298525" cy="3838275"/>
          </a:xfrm>
          <a:prstGeom prst="rect">
            <a:avLst/>
          </a:prstGeom>
          <a:solidFill>
            <a:srgbClr val="333A5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2000" dirty="0"/>
              <a:t>     </a:t>
            </a:r>
            <a:r>
              <a:rPr lang="es-ES" sz="2000" dirty="0">
                <a:latin typeface="Tenor Sans" panose="020B0604020202020204" charset="0"/>
              </a:rPr>
              <a:t>Las empresas pueden utilizar CMMI para abordar la logística de mejorar el desempeño mediante el desarrollo de puntos de referencia medibles, pero CMMI también puede ayudar a crear una estructura para fomentar un comportamiento productivo y eficiente en toda la organización.</a:t>
            </a:r>
            <a:endParaRPr lang="en-US" sz="2000" dirty="0">
              <a:latin typeface="Tenor Sans" panose="020B0604020202020204" charset="0"/>
            </a:endParaRPr>
          </a:p>
        </p:txBody>
      </p:sp>
      <p:sp>
        <p:nvSpPr>
          <p:cNvPr id="624" name="Google Shape;624;p51"/>
          <p:cNvSpPr/>
          <p:nvPr/>
        </p:nvSpPr>
        <p:spPr>
          <a:xfrm>
            <a:off x="8399800" y="1588350"/>
            <a:ext cx="529500" cy="52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1"/>
          <p:cNvSpPr/>
          <p:nvPr/>
        </p:nvSpPr>
        <p:spPr>
          <a:xfrm>
            <a:off x="2182900" y="819450"/>
            <a:ext cx="279900" cy="2799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descr="Tendencias actuales para evaluar el desempeño | Recursos Humanos | Apuntes  empresariales | ESAN">
            <a:extLst>
              <a:ext uri="{FF2B5EF4-FFF2-40B4-BE49-F238E27FC236}">
                <a16:creationId xmlns:a16="http://schemas.microsoft.com/office/drawing/2014/main" id="{1BA636ED-8987-4699-81A9-4A975AA3B0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70" r="24051" b="780"/>
          <a:stretch/>
        </p:blipFill>
        <p:spPr bwMode="auto">
          <a:xfrm>
            <a:off x="5299625" y="800250"/>
            <a:ext cx="3643900" cy="4203300"/>
          </a:xfrm>
          <a:prstGeom prst="round2SameRect">
            <a:avLst>
              <a:gd name="adj1" fmla="val 37583"/>
              <a:gd name="adj2" fmla="val 0"/>
            </a:avLst>
          </a:prstGeom>
          <a:noFill/>
          <a:extLst>
            <a:ext uri="{909E8E84-426E-40DD-AFC4-6F175D3DCCD1}">
              <a14:hiddenFill xmlns:a14="http://schemas.microsoft.com/office/drawing/2010/main">
                <a:solidFill>
                  <a:srgbClr val="FFFFFF"/>
                </a:solidFill>
              </a14:hiddenFill>
            </a:ext>
          </a:extLst>
        </p:spPr>
      </p:pic>
      <p:sp>
        <p:nvSpPr>
          <p:cNvPr id="9" name="Google Shape;625;p51">
            <a:extLst>
              <a:ext uri="{FF2B5EF4-FFF2-40B4-BE49-F238E27FC236}">
                <a16:creationId xmlns:a16="http://schemas.microsoft.com/office/drawing/2014/main" id="{B29385BA-4915-4C8F-871D-04C7D0B97508}"/>
              </a:ext>
            </a:extLst>
          </p:cNvPr>
          <p:cNvSpPr/>
          <p:nvPr/>
        </p:nvSpPr>
        <p:spPr>
          <a:xfrm>
            <a:off x="981063" y="800250"/>
            <a:ext cx="279900" cy="2799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5;p51">
            <a:extLst>
              <a:ext uri="{FF2B5EF4-FFF2-40B4-BE49-F238E27FC236}">
                <a16:creationId xmlns:a16="http://schemas.microsoft.com/office/drawing/2014/main" id="{B4C7C522-D03F-4E90-A98A-2A91F48AFC2B}"/>
              </a:ext>
            </a:extLst>
          </p:cNvPr>
          <p:cNvSpPr/>
          <p:nvPr/>
        </p:nvSpPr>
        <p:spPr>
          <a:xfrm>
            <a:off x="841113" y="4616175"/>
            <a:ext cx="279900" cy="2799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C604830D-A21E-4705-ACAF-4C9EE1DBF1DD}"/>
              </a:ext>
            </a:extLst>
          </p:cNvPr>
          <p:cNvSpPr>
            <a:spLocks noGrp="1"/>
          </p:cNvSpPr>
          <p:nvPr>
            <p:ph type="title"/>
          </p:nvPr>
        </p:nvSpPr>
        <p:spPr>
          <a:xfrm>
            <a:off x="973953" y="559050"/>
            <a:ext cx="7337275" cy="543600"/>
          </a:xfrm>
        </p:spPr>
        <p:txBody>
          <a:bodyPr/>
          <a:lstStyle/>
          <a:p>
            <a:r>
              <a:rPr lang="es-PA" dirty="0"/>
              <a:t>L</a:t>
            </a:r>
            <a:r>
              <a:rPr lang="es-ES" dirty="0"/>
              <a:t>as constelaciones en el modelo CMMI</a:t>
            </a:r>
            <a:endParaRPr lang="es-PA" dirty="0"/>
          </a:p>
        </p:txBody>
      </p:sp>
      <p:pic>
        <p:nvPicPr>
          <p:cNvPr id="18" name="Gráfico 17" descr="Constelación contorno">
            <a:extLst>
              <a:ext uri="{FF2B5EF4-FFF2-40B4-BE49-F238E27FC236}">
                <a16:creationId xmlns:a16="http://schemas.microsoft.com/office/drawing/2014/main" id="{96A60EE7-9653-4854-A7C6-EE74BB2293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862575">
            <a:off x="7981115" y="4234751"/>
            <a:ext cx="699396" cy="699396"/>
          </a:xfrm>
          <a:prstGeom prst="rect">
            <a:avLst/>
          </a:prstGeom>
        </p:spPr>
      </p:pic>
      <p:grpSp>
        <p:nvGrpSpPr>
          <p:cNvPr id="19" name="Google Shape;8887;p76">
            <a:extLst>
              <a:ext uri="{FF2B5EF4-FFF2-40B4-BE49-F238E27FC236}">
                <a16:creationId xmlns:a16="http://schemas.microsoft.com/office/drawing/2014/main" id="{400A873D-462E-45CA-A7A4-F53EACD3FA4A}"/>
              </a:ext>
            </a:extLst>
          </p:cNvPr>
          <p:cNvGrpSpPr/>
          <p:nvPr/>
        </p:nvGrpSpPr>
        <p:grpSpPr>
          <a:xfrm>
            <a:off x="2471078" y="1314450"/>
            <a:ext cx="4215472" cy="3445718"/>
            <a:chOff x="2657744" y="2337745"/>
            <a:chExt cx="832987" cy="798137"/>
          </a:xfrm>
        </p:grpSpPr>
        <p:sp>
          <p:nvSpPr>
            <p:cNvPr id="20" name="Google Shape;8888;p76">
              <a:extLst>
                <a:ext uri="{FF2B5EF4-FFF2-40B4-BE49-F238E27FC236}">
                  <a16:creationId xmlns:a16="http://schemas.microsoft.com/office/drawing/2014/main" id="{21529DA9-E3B3-42BF-AC79-D268E3BEF28B}"/>
                </a:ext>
              </a:extLst>
            </p:cNvPr>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89;p76">
              <a:extLst>
                <a:ext uri="{FF2B5EF4-FFF2-40B4-BE49-F238E27FC236}">
                  <a16:creationId xmlns:a16="http://schemas.microsoft.com/office/drawing/2014/main" id="{3B707B97-6CE0-4901-A7C4-90C5AA63F92E}"/>
                </a:ext>
              </a:extLst>
            </p:cNvPr>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90;p76">
              <a:extLst>
                <a:ext uri="{FF2B5EF4-FFF2-40B4-BE49-F238E27FC236}">
                  <a16:creationId xmlns:a16="http://schemas.microsoft.com/office/drawing/2014/main" id="{128C2AA6-4D67-487A-B815-51C9D732B893}"/>
                </a:ext>
              </a:extLst>
            </p:cNvPr>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91;p76">
              <a:extLst>
                <a:ext uri="{FF2B5EF4-FFF2-40B4-BE49-F238E27FC236}">
                  <a16:creationId xmlns:a16="http://schemas.microsoft.com/office/drawing/2014/main" id="{1C847C67-7F7A-47D8-9595-F3857E1DADFC}"/>
                </a:ext>
              </a:extLst>
            </p:cNvPr>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92;p76">
              <a:extLst>
                <a:ext uri="{FF2B5EF4-FFF2-40B4-BE49-F238E27FC236}">
                  <a16:creationId xmlns:a16="http://schemas.microsoft.com/office/drawing/2014/main" id="{71998EB3-FA1E-4A2F-A8BB-EE5221DAAC1C}"/>
                </a:ext>
              </a:extLst>
            </p:cNvPr>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93;p76">
              <a:extLst>
                <a:ext uri="{FF2B5EF4-FFF2-40B4-BE49-F238E27FC236}">
                  <a16:creationId xmlns:a16="http://schemas.microsoft.com/office/drawing/2014/main" id="{ADDD7879-585F-4388-A01D-5EB7341CEE9A}"/>
                </a:ext>
              </a:extLst>
            </p:cNvPr>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 name="Conector recto 26">
            <a:extLst>
              <a:ext uri="{FF2B5EF4-FFF2-40B4-BE49-F238E27FC236}">
                <a16:creationId xmlns:a16="http://schemas.microsoft.com/office/drawing/2014/main" id="{B9DC8F77-2DDC-493E-8601-4A6E50D5C60B}"/>
              </a:ext>
            </a:extLst>
          </p:cNvPr>
          <p:cNvCxnSpPr>
            <a:cxnSpLocks/>
          </p:cNvCxnSpPr>
          <p:nvPr/>
        </p:nvCxnSpPr>
        <p:spPr>
          <a:xfrm>
            <a:off x="2628900" y="1135372"/>
            <a:ext cx="797569" cy="807460"/>
          </a:xfrm>
          <a:prstGeom prst="line">
            <a:avLst/>
          </a:prstGeom>
          <a:ln>
            <a:solidFill>
              <a:srgbClr val="8CA3B5"/>
            </a:solidFill>
          </a:ln>
        </p:spPr>
        <p:style>
          <a:lnRef idx="1">
            <a:schemeClr val="accent1"/>
          </a:lnRef>
          <a:fillRef idx="0">
            <a:schemeClr val="accent1"/>
          </a:fillRef>
          <a:effectRef idx="0">
            <a:schemeClr val="accent1"/>
          </a:effectRef>
          <a:fontRef idx="minor">
            <a:schemeClr val="tx1"/>
          </a:fontRef>
        </p:style>
      </p:cxnSp>
      <p:sp>
        <p:nvSpPr>
          <p:cNvPr id="28" name="Rectángulo: esquinas diagonales redondeadas 27">
            <a:extLst>
              <a:ext uri="{FF2B5EF4-FFF2-40B4-BE49-F238E27FC236}">
                <a16:creationId xmlns:a16="http://schemas.microsoft.com/office/drawing/2014/main" id="{243F9AC9-82F9-469F-AFF6-E42588663BA9}"/>
              </a:ext>
            </a:extLst>
          </p:cNvPr>
          <p:cNvSpPr/>
          <p:nvPr/>
        </p:nvSpPr>
        <p:spPr>
          <a:xfrm>
            <a:off x="328190" y="3121226"/>
            <a:ext cx="2435127" cy="1596097"/>
          </a:xfrm>
          <a:prstGeom prst="round2DiagRect">
            <a:avLst>
              <a:gd name="adj1" fmla="val 16667"/>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2000" dirty="0">
                <a:solidFill>
                  <a:srgbClr val="333A56"/>
                </a:solidFill>
                <a:latin typeface="Tenor Sans" panose="020B0604020202020204" charset="0"/>
              </a:rPr>
              <a:t>CMMI-DEV</a:t>
            </a:r>
          </a:p>
          <a:p>
            <a:r>
              <a:rPr lang="es-PA" sz="1800" dirty="0">
                <a:solidFill>
                  <a:srgbClr val="333A56"/>
                </a:solidFill>
                <a:latin typeface="Tenor Sans" panose="020B0604020202020204" charset="0"/>
              </a:rPr>
              <a:t>Proporciona guías para medir, controlar y gestionar los procesos de desarrollo</a:t>
            </a:r>
          </a:p>
        </p:txBody>
      </p:sp>
      <p:cxnSp>
        <p:nvCxnSpPr>
          <p:cNvPr id="30" name="Conector recto 29">
            <a:extLst>
              <a:ext uri="{FF2B5EF4-FFF2-40B4-BE49-F238E27FC236}">
                <a16:creationId xmlns:a16="http://schemas.microsoft.com/office/drawing/2014/main" id="{6D54603A-99C2-4EFF-9AA8-C0A0130A4250}"/>
              </a:ext>
            </a:extLst>
          </p:cNvPr>
          <p:cNvCxnSpPr>
            <a:cxnSpLocks/>
          </p:cNvCxnSpPr>
          <p:nvPr/>
        </p:nvCxnSpPr>
        <p:spPr>
          <a:xfrm flipH="1">
            <a:off x="6352434" y="2703345"/>
            <a:ext cx="488117" cy="126147"/>
          </a:xfrm>
          <a:prstGeom prst="line">
            <a:avLst/>
          </a:prstGeom>
          <a:ln>
            <a:solidFill>
              <a:srgbClr val="6E818E"/>
            </a:solidFill>
          </a:ln>
        </p:spPr>
        <p:style>
          <a:lnRef idx="1">
            <a:schemeClr val="accent1"/>
          </a:lnRef>
          <a:fillRef idx="0">
            <a:schemeClr val="accent1"/>
          </a:fillRef>
          <a:effectRef idx="0">
            <a:schemeClr val="accent1"/>
          </a:effectRef>
          <a:fontRef idx="minor">
            <a:schemeClr val="tx1"/>
          </a:fontRef>
        </p:style>
      </p:cxnSp>
      <p:sp>
        <p:nvSpPr>
          <p:cNvPr id="32" name="Rectángulo: esquinas diagonales redondeadas 31">
            <a:extLst>
              <a:ext uri="{FF2B5EF4-FFF2-40B4-BE49-F238E27FC236}">
                <a16:creationId xmlns:a16="http://schemas.microsoft.com/office/drawing/2014/main" id="{EC93D070-62E6-4110-A49D-4625F922E069}"/>
              </a:ext>
            </a:extLst>
          </p:cNvPr>
          <p:cNvSpPr/>
          <p:nvPr/>
        </p:nvSpPr>
        <p:spPr>
          <a:xfrm>
            <a:off x="6740963" y="1639012"/>
            <a:ext cx="2005972" cy="2128665"/>
          </a:xfrm>
          <a:prstGeom prst="round2DiagRect">
            <a:avLst>
              <a:gd name="adj1" fmla="val 16667"/>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2000" dirty="0">
                <a:solidFill>
                  <a:srgbClr val="333A56"/>
                </a:solidFill>
                <a:latin typeface="Tenor Sans" panose="020B0604020202020204" charset="0"/>
              </a:rPr>
              <a:t>CMMI-ACQ</a:t>
            </a:r>
          </a:p>
          <a:p>
            <a:r>
              <a:rPr lang="es-PA" sz="1800" dirty="0">
                <a:solidFill>
                  <a:srgbClr val="333A56"/>
                </a:solidFill>
                <a:latin typeface="Tenor Sans" panose="020B0604020202020204" charset="0"/>
              </a:rPr>
              <a:t>Proporciona una guía para habitar una gestión en adquisiciones informada y decisiva.</a:t>
            </a:r>
          </a:p>
        </p:txBody>
      </p:sp>
      <p:cxnSp>
        <p:nvCxnSpPr>
          <p:cNvPr id="35" name="Conector recto 34">
            <a:extLst>
              <a:ext uri="{FF2B5EF4-FFF2-40B4-BE49-F238E27FC236}">
                <a16:creationId xmlns:a16="http://schemas.microsoft.com/office/drawing/2014/main" id="{C41F7C0B-933A-4AFF-AACF-B12B7B379867}"/>
              </a:ext>
            </a:extLst>
          </p:cNvPr>
          <p:cNvCxnSpPr>
            <a:cxnSpLocks/>
          </p:cNvCxnSpPr>
          <p:nvPr/>
        </p:nvCxnSpPr>
        <p:spPr>
          <a:xfrm flipH="1" flipV="1">
            <a:off x="1934703" y="3675151"/>
            <a:ext cx="678717" cy="396251"/>
          </a:xfrm>
          <a:prstGeom prst="line">
            <a:avLst/>
          </a:prstGeom>
          <a:ln>
            <a:solidFill>
              <a:srgbClr val="ADBDC3"/>
            </a:solidFill>
          </a:ln>
        </p:spPr>
        <p:style>
          <a:lnRef idx="1">
            <a:schemeClr val="accent1"/>
          </a:lnRef>
          <a:fillRef idx="0">
            <a:schemeClr val="accent1"/>
          </a:fillRef>
          <a:effectRef idx="0">
            <a:schemeClr val="accent1"/>
          </a:effectRef>
          <a:fontRef idx="minor">
            <a:schemeClr val="tx1"/>
          </a:fontRef>
        </p:style>
      </p:cxnSp>
      <p:sp>
        <p:nvSpPr>
          <p:cNvPr id="37" name="Rectángulo: esquinas diagonales redondeadas 36">
            <a:extLst>
              <a:ext uri="{FF2B5EF4-FFF2-40B4-BE49-F238E27FC236}">
                <a16:creationId xmlns:a16="http://schemas.microsoft.com/office/drawing/2014/main" id="{5FB0C357-145F-4068-AC47-FA8F7C5E73B5}"/>
              </a:ext>
            </a:extLst>
          </p:cNvPr>
          <p:cNvSpPr/>
          <p:nvPr/>
        </p:nvSpPr>
        <p:spPr>
          <a:xfrm>
            <a:off x="397065" y="895872"/>
            <a:ext cx="2715163" cy="1851592"/>
          </a:xfrm>
          <a:prstGeom prst="round2DiagRect">
            <a:avLst>
              <a:gd name="adj1" fmla="val 16667"/>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2000" dirty="0">
                <a:solidFill>
                  <a:srgbClr val="333A56"/>
                </a:solidFill>
                <a:latin typeface="Tenor Sans" panose="020B0604020202020204" charset="0"/>
              </a:rPr>
              <a:t>CMMI-SVC</a:t>
            </a:r>
          </a:p>
          <a:p>
            <a:r>
              <a:rPr lang="es-PA" sz="1800" dirty="0">
                <a:solidFill>
                  <a:srgbClr val="333A56"/>
                </a:solidFill>
                <a:latin typeface="Tenor Sans" panose="020B0604020202020204" charset="0"/>
              </a:rPr>
              <a:t>Proporciona guías para aquellos que proveen servicios dentro de la organización y a clientes</a:t>
            </a:r>
          </a:p>
        </p:txBody>
      </p:sp>
      <p:sp>
        <p:nvSpPr>
          <p:cNvPr id="39" name="Rectángulo: esquinas diagonales redondeadas 38">
            <a:extLst>
              <a:ext uri="{FF2B5EF4-FFF2-40B4-BE49-F238E27FC236}">
                <a16:creationId xmlns:a16="http://schemas.microsoft.com/office/drawing/2014/main" id="{8010F29F-A1EB-4F04-A393-04954D2723E3}"/>
              </a:ext>
            </a:extLst>
          </p:cNvPr>
          <p:cNvSpPr/>
          <p:nvPr/>
        </p:nvSpPr>
        <p:spPr>
          <a:xfrm>
            <a:off x="3877848" y="2321315"/>
            <a:ext cx="1410574" cy="1781522"/>
          </a:xfrm>
          <a:prstGeom prst="round2DiagRect">
            <a:avLst>
              <a:gd name="adj1" fmla="val 16667"/>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2000" dirty="0">
                <a:solidFill>
                  <a:srgbClr val="333A56"/>
                </a:solidFill>
                <a:latin typeface="Tenor Sans" panose="020B0604020202020204" charset="0"/>
              </a:rPr>
              <a:t>16 áreas de proceso</a:t>
            </a:r>
            <a:endParaRPr lang="es-PA" sz="1800" dirty="0">
              <a:solidFill>
                <a:srgbClr val="333A56"/>
              </a:solidFill>
              <a:latin typeface="Tenor Sans" panose="020B0604020202020204" charset="0"/>
            </a:endParaRPr>
          </a:p>
        </p:txBody>
      </p:sp>
    </p:spTree>
    <p:extLst>
      <p:ext uri="{BB962C8B-B14F-4D97-AF65-F5344CB8AC3E}">
        <p14:creationId xmlns:p14="http://schemas.microsoft.com/office/powerpoint/2010/main" val="154876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A56"/>
        </a:solidFill>
        <a:effectLst/>
      </p:bgPr>
    </p:bg>
    <p:spTree>
      <p:nvGrpSpPr>
        <p:cNvPr id="1" name=""/>
        <p:cNvGrpSpPr/>
        <p:nvPr/>
      </p:nvGrpSpPr>
      <p:grpSpPr>
        <a:xfrm>
          <a:off x="0" y="0"/>
          <a:ext cx="0" cy="0"/>
          <a:chOff x="0" y="0"/>
          <a:chExt cx="0" cy="0"/>
        </a:xfrm>
      </p:grpSpPr>
      <p:sp>
        <p:nvSpPr>
          <p:cNvPr id="49" name="Google Shape;621;p51">
            <a:extLst>
              <a:ext uri="{FF2B5EF4-FFF2-40B4-BE49-F238E27FC236}">
                <a16:creationId xmlns:a16="http://schemas.microsoft.com/office/drawing/2014/main" id="{72668ADF-F510-4755-AE18-05E9ECF32278}"/>
              </a:ext>
            </a:extLst>
          </p:cNvPr>
          <p:cNvSpPr txBox="1">
            <a:spLocks/>
          </p:cNvSpPr>
          <p:nvPr/>
        </p:nvSpPr>
        <p:spPr>
          <a:xfrm>
            <a:off x="2184345" y="96480"/>
            <a:ext cx="4775310" cy="6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Tenor Sans"/>
              <a:buNone/>
              <a:defRPr sz="9600" b="0" i="0" u="none" strike="noStrike" cap="none">
                <a:solidFill>
                  <a:schemeClr val="accent3"/>
                </a:solidFill>
                <a:latin typeface="Tenor Sans"/>
                <a:ea typeface="Tenor Sans"/>
                <a:cs typeface="Tenor Sans"/>
                <a:sym typeface="Tenor Sans"/>
              </a:defRPr>
            </a:lvl1pPr>
            <a:lvl2pPr marR="0" lvl="1"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9pPr>
          </a:lstStyle>
          <a:p>
            <a:pPr marL="0" marR="0" lvl="0" indent="0" defTabSz="914400" rtl="0" eaLnBrk="1" fontAlgn="auto" latinLnBrk="0" hangingPunct="1">
              <a:lnSpc>
                <a:spcPct val="100000"/>
              </a:lnSpc>
              <a:spcBef>
                <a:spcPts val="0"/>
              </a:spcBef>
              <a:spcAft>
                <a:spcPts val="0"/>
              </a:spcAft>
              <a:buClr>
                <a:srgbClr val="333A56"/>
              </a:buClr>
              <a:buSzPts val="9600"/>
              <a:buFont typeface="Tenor Sans"/>
              <a:buNone/>
              <a:tabLst/>
              <a:defRPr/>
            </a:pPr>
            <a:r>
              <a:rPr kumimoji="0" lang="es-PA" sz="3600" b="0" i="0" u="none" strike="noStrike" kern="0" cap="none" spc="0" normalizeH="0" baseline="0" noProof="0" dirty="0">
                <a:ln>
                  <a:noFill/>
                </a:ln>
                <a:solidFill>
                  <a:srgbClr val="F7F5E6"/>
                </a:solidFill>
                <a:effectLst/>
                <a:uLnTx/>
                <a:uFillTx/>
                <a:latin typeface="Tenor Sans"/>
                <a:sym typeface="Tenor Sans"/>
              </a:rPr>
              <a:t>Evolución de CMMI</a:t>
            </a:r>
          </a:p>
        </p:txBody>
      </p:sp>
      <p:grpSp>
        <p:nvGrpSpPr>
          <p:cNvPr id="15" name="Grupo 14">
            <a:extLst>
              <a:ext uri="{FF2B5EF4-FFF2-40B4-BE49-F238E27FC236}">
                <a16:creationId xmlns:a16="http://schemas.microsoft.com/office/drawing/2014/main" id="{C24B7187-7BC8-46A0-B0C1-BF3186832B81}"/>
              </a:ext>
            </a:extLst>
          </p:cNvPr>
          <p:cNvGrpSpPr/>
          <p:nvPr/>
        </p:nvGrpSpPr>
        <p:grpSpPr>
          <a:xfrm>
            <a:off x="305435" y="713104"/>
            <a:ext cx="8084587" cy="4279501"/>
            <a:chOff x="80845" y="713101"/>
            <a:chExt cx="7050173" cy="3825207"/>
          </a:xfrm>
        </p:grpSpPr>
        <p:grpSp>
          <p:nvGrpSpPr>
            <p:cNvPr id="5" name="Grupo 4">
              <a:extLst>
                <a:ext uri="{FF2B5EF4-FFF2-40B4-BE49-F238E27FC236}">
                  <a16:creationId xmlns:a16="http://schemas.microsoft.com/office/drawing/2014/main" id="{48282929-DA23-4814-B7AE-6A1C9274368A}"/>
                </a:ext>
              </a:extLst>
            </p:cNvPr>
            <p:cNvGrpSpPr/>
            <p:nvPr/>
          </p:nvGrpSpPr>
          <p:grpSpPr>
            <a:xfrm>
              <a:off x="2771648" y="2687469"/>
              <a:ext cx="4359370" cy="9654"/>
              <a:chOff x="1647424" y="4074401"/>
              <a:chExt cx="4013911" cy="9654"/>
            </a:xfrm>
          </p:grpSpPr>
          <p:cxnSp>
            <p:nvCxnSpPr>
              <p:cNvPr id="68" name="Google Shape;8297;p74">
                <a:extLst>
                  <a:ext uri="{FF2B5EF4-FFF2-40B4-BE49-F238E27FC236}">
                    <a16:creationId xmlns:a16="http://schemas.microsoft.com/office/drawing/2014/main" id="{70E106A7-FD56-4D6F-AA40-EA56A8AA80F4}"/>
                  </a:ext>
                </a:extLst>
              </p:cNvPr>
              <p:cNvCxnSpPr>
                <a:cxnSpLocks/>
              </p:cNvCxnSpPr>
              <p:nvPr/>
            </p:nvCxnSpPr>
            <p:spPr>
              <a:xfrm>
                <a:off x="3266891" y="4074401"/>
                <a:ext cx="778929" cy="0"/>
              </a:xfrm>
              <a:prstGeom prst="straightConnector1">
                <a:avLst/>
              </a:prstGeom>
              <a:noFill/>
              <a:ln w="28575" cap="flat" cmpd="sng">
                <a:solidFill>
                  <a:srgbClr val="F4F1DC"/>
                </a:solidFill>
                <a:prstDash val="solid"/>
                <a:round/>
                <a:headEnd type="none" w="med" len="med"/>
                <a:tailEnd type="none" w="med" len="med"/>
              </a:ln>
            </p:spPr>
          </p:cxnSp>
          <p:cxnSp>
            <p:nvCxnSpPr>
              <p:cNvPr id="69" name="Google Shape;8299;p74">
                <a:extLst>
                  <a:ext uri="{FF2B5EF4-FFF2-40B4-BE49-F238E27FC236}">
                    <a16:creationId xmlns:a16="http://schemas.microsoft.com/office/drawing/2014/main" id="{42588184-B572-4DFB-B25C-5457E8F364B7}"/>
                  </a:ext>
                </a:extLst>
              </p:cNvPr>
              <p:cNvCxnSpPr/>
              <p:nvPr/>
            </p:nvCxnSpPr>
            <p:spPr>
              <a:xfrm>
                <a:off x="1647424" y="4084055"/>
                <a:ext cx="778929" cy="0"/>
              </a:xfrm>
              <a:prstGeom prst="straightConnector1">
                <a:avLst/>
              </a:prstGeom>
              <a:noFill/>
              <a:ln w="28575" cap="flat" cmpd="sng">
                <a:solidFill>
                  <a:srgbClr val="F4F1DC"/>
                </a:solidFill>
                <a:prstDash val="solid"/>
                <a:round/>
                <a:headEnd type="none" w="med" len="med"/>
                <a:tailEnd type="none" w="med" len="med"/>
              </a:ln>
            </p:spPr>
          </p:cxnSp>
          <p:cxnSp>
            <p:nvCxnSpPr>
              <p:cNvPr id="71" name="Google Shape;8301;p74">
                <a:extLst>
                  <a:ext uri="{FF2B5EF4-FFF2-40B4-BE49-F238E27FC236}">
                    <a16:creationId xmlns:a16="http://schemas.microsoft.com/office/drawing/2014/main" id="{2709C6B7-0059-42ED-8B1F-B5F0E03ABF55}"/>
                  </a:ext>
                </a:extLst>
              </p:cNvPr>
              <p:cNvCxnSpPr>
                <a:cxnSpLocks/>
              </p:cNvCxnSpPr>
              <p:nvPr/>
            </p:nvCxnSpPr>
            <p:spPr>
              <a:xfrm>
                <a:off x="4884264" y="4080415"/>
                <a:ext cx="777071" cy="0"/>
              </a:xfrm>
              <a:prstGeom prst="straightConnector1">
                <a:avLst/>
              </a:prstGeom>
              <a:noFill/>
              <a:ln w="28575" cap="flat" cmpd="sng">
                <a:solidFill>
                  <a:srgbClr val="F4F1DC"/>
                </a:solidFill>
                <a:prstDash val="solid"/>
                <a:round/>
                <a:headEnd type="none" w="med" len="med"/>
                <a:tailEnd type="triangle" w="med" len="med"/>
              </a:ln>
            </p:spPr>
          </p:cxnSp>
        </p:grpSp>
        <p:grpSp>
          <p:nvGrpSpPr>
            <p:cNvPr id="6" name="Grupo 5">
              <a:extLst>
                <a:ext uri="{FF2B5EF4-FFF2-40B4-BE49-F238E27FC236}">
                  <a16:creationId xmlns:a16="http://schemas.microsoft.com/office/drawing/2014/main" id="{0D95FFC8-BBC8-459A-BE79-F8CF0E40E1B5}"/>
                </a:ext>
              </a:extLst>
            </p:cNvPr>
            <p:cNvGrpSpPr/>
            <p:nvPr/>
          </p:nvGrpSpPr>
          <p:grpSpPr>
            <a:xfrm>
              <a:off x="1856752" y="1115961"/>
              <a:ext cx="5128181" cy="3422347"/>
              <a:chOff x="3425766" y="1049424"/>
              <a:chExt cx="4721797" cy="3422347"/>
            </a:xfrm>
          </p:grpSpPr>
          <p:sp>
            <p:nvSpPr>
              <p:cNvPr id="54" name="Google Shape;8306;p74">
                <a:extLst>
                  <a:ext uri="{FF2B5EF4-FFF2-40B4-BE49-F238E27FC236}">
                    <a16:creationId xmlns:a16="http://schemas.microsoft.com/office/drawing/2014/main" id="{F30452EE-912D-4D28-B9E0-FD515ADD5EFD}"/>
                  </a:ext>
                </a:extLst>
              </p:cNvPr>
              <p:cNvSpPr/>
              <p:nvPr/>
            </p:nvSpPr>
            <p:spPr>
              <a:xfrm>
                <a:off x="3425766" y="2265531"/>
                <a:ext cx="842395" cy="806946"/>
              </a:xfrm>
              <a:prstGeom prst="ellipse">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s-PA" sz="1800" dirty="0">
                    <a:solidFill>
                      <a:srgbClr val="F7F5E6"/>
                    </a:solidFill>
                    <a:latin typeface="Tenor Sans" panose="020B0604020202020204" charset="0"/>
                  </a:rPr>
                  <a:t>2000</a:t>
                </a:r>
                <a:endParaRPr sz="1800" dirty="0">
                  <a:solidFill>
                    <a:srgbClr val="F7F5E6"/>
                  </a:solidFill>
                  <a:latin typeface="Tenor Sans" panose="020B0604020202020204" charset="0"/>
                </a:endParaRPr>
              </a:p>
            </p:txBody>
          </p:sp>
          <p:grpSp>
            <p:nvGrpSpPr>
              <p:cNvPr id="55" name="Google Shape;8307;p74">
                <a:extLst>
                  <a:ext uri="{FF2B5EF4-FFF2-40B4-BE49-F238E27FC236}">
                    <a16:creationId xmlns:a16="http://schemas.microsoft.com/office/drawing/2014/main" id="{2C915ECF-C927-43C0-A3FF-D7AC348C2637}"/>
                  </a:ext>
                </a:extLst>
              </p:cNvPr>
              <p:cNvGrpSpPr/>
              <p:nvPr/>
            </p:nvGrpSpPr>
            <p:grpSpPr>
              <a:xfrm>
                <a:off x="3593729" y="3072478"/>
                <a:ext cx="1285124" cy="1166732"/>
                <a:chOff x="3929014" y="1967009"/>
                <a:chExt cx="286500" cy="271533"/>
              </a:xfrm>
            </p:grpSpPr>
            <p:cxnSp>
              <p:nvCxnSpPr>
                <p:cNvPr id="64" name="Google Shape;8308;p74">
                  <a:extLst>
                    <a:ext uri="{FF2B5EF4-FFF2-40B4-BE49-F238E27FC236}">
                      <a16:creationId xmlns:a16="http://schemas.microsoft.com/office/drawing/2014/main" id="{EFEABE68-2416-4258-9629-15273E93ACE5}"/>
                    </a:ext>
                  </a:extLst>
                </p:cNvPr>
                <p:cNvCxnSpPr>
                  <a:cxnSpLocks/>
                  <a:endCxn id="54" idx="4"/>
                </p:cNvCxnSpPr>
                <p:nvPr/>
              </p:nvCxnSpPr>
              <p:spPr>
                <a:xfrm flipV="1">
                  <a:off x="3985469" y="1967009"/>
                  <a:ext cx="0" cy="135527"/>
                </a:xfrm>
                <a:prstGeom prst="straightConnector1">
                  <a:avLst/>
                </a:prstGeom>
                <a:noFill/>
                <a:ln w="28575" cap="flat" cmpd="sng">
                  <a:solidFill>
                    <a:srgbClr val="F4F1DC"/>
                  </a:solidFill>
                  <a:prstDash val="solid"/>
                  <a:round/>
                  <a:headEnd type="none" w="med" len="med"/>
                  <a:tailEnd type="none" w="med" len="med"/>
                </a:ln>
              </p:spPr>
            </p:cxnSp>
            <p:sp>
              <p:nvSpPr>
                <p:cNvPr id="65" name="Google Shape;8309;p74">
                  <a:extLst>
                    <a:ext uri="{FF2B5EF4-FFF2-40B4-BE49-F238E27FC236}">
                      <a16:creationId xmlns:a16="http://schemas.microsoft.com/office/drawing/2014/main" id="{3FAC028A-D5AA-40BE-AB13-3CA80A007789}"/>
                    </a:ext>
                  </a:extLst>
                </p:cNvPr>
                <p:cNvSpPr/>
                <p:nvPr/>
              </p:nvSpPr>
              <p:spPr>
                <a:xfrm>
                  <a:off x="3929014" y="2103016"/>
                  <a:ext cx="286500" cy="135526"/>
                </a:xfrm>
                <a:prstGeom prst="rect">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solidFill>
                        <a:srgbClr val="F7F5E6"/>
                      </a:solidFill>
                      <a:latin typeface="Tenor Sans" panose="020B0604020202020204" charset="0"/>
                    </a:rPr>
                    <a:t>Primer CMMI</a:t>
                  </a:r>
                  <a:endParaRPr sz="1800" dirty="0">
                    <a:solidFill>
                      <a:srgbClr val="F7F5E6"/>
                    </a:solidFill>
                    <a:latin typeface="Tenor Sans" panose="020B0604020202020204" charset="0"/>
                  </a:endParaRPr>
                </a:p>
              </p:txBody>
            </p:sp>
          </p:grpSp>
          <p:grpSp>
            <p:nvGrpSpPr>
              <p:cNvPr id="56" name="Google Shape;8310;p74">
                <a:extLst>
                  <a:ext uri="{FF2B5EF4-FFF2-40B4-BE49-F238E27FC236}">
                    <a16:creationId xmlns:a16="http://schemas.microsoft.com/office/drawing/2014/main" id="{7B816659-D697-4039-AA7C-401608CF9155}"/>
                  </a:ext>
                </a:extLst>
              </p:cNvPr>
              <p:cNvGrpSpPr/>
              <p:nvPr/>
            </p:nvGrpSpPr>
            <p:grpSpPr>
              <a:xfrm>
                <a:off x="5216682" y="1049424"/>
                <a:ext cx="1285124" cy="1172666"/>
                <a:chOff x="4290828" y="1496185"/>
                <a:chExt cx="286500" cy="272914"/>
              </a:xfrm>
            </p:grpSpPr>
            <p:cxnSp>
              <p:nvCxnSpPr>
                <p:cNvPr id="62" name="Google Shape;8311;p74">
                  <a:extLst>
                    <a:ext uri="{FF2B5EF4-FFF2-40B4-BE49-F238E27FC236}">
                      <a16:creationId xmlns:a16="http://schemas.microsoft.com/office/drawing/2014/main" id="{CCD4EACD-9FDE-4262-8915-1C7A56E6C91C}"/>
                    </a:ext>
                  </a:extLst>
                </p:cNvPr>
                <p:cNvCxnSpPr/>
                <p:nvPr/>
              </p:nvCxnSpPr>
              <p:spPr>
                <a:xfrm rot="10800000">
                  <a:off x="4350000" y="1596000"/>
                  <a:ext cx="0" cy="173100"/>
                </a:xfrm>
                <a:prstGeom prst="straightConnector1">
                  <a:avLst/>
                </a:prstGeom>
                <a:noFill/>
                <a:ln w="28575" cap="flat" cmpd="sng">
                  <a:solidFill>
                    <a:srgbClr val="F4F1DC"/>
                  </a:solidFill>
                  <a:prstDash val="solid"/>
                  <a:round/>
                  <a:headEnd type="none" w="med" len="med"/>
                  <a:tailEnd type="none" w="med" len="med"/>
                </a:ln>
              </p:spPr>
            </p:cxnSp>
            <p:sp>
              <p:nvSpPr>
                <p:cNvPr id="63" name="Google Shape;8312;p74">
                  <a:extLst>
                    <a:ext uri="{FF2B5EF4-FFF2-40B4-BE49-F238E27FC236}">
                      <a16:creationId xmlns:a16="http://schemas.microsoft.com/office/drawing/2014/main" id="{0DF804F0-0EDA-42BA-A779-416768D5BD9E}"/>
                    </a:ext>
                  </a:extLst>
                </p:cNvPr>
                <p:cNvSpPr/>
                <p:nvPr/>
              </p:nvSpPr>
              <p:spPr>
                <a:xfrm>
                  <a:off x="4290828" y="1496185"/>
                  <a:ext cx="286500" cy="99900"/>
                </a:xfrm>
                <a:prstGeom prst="rect">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solidFill>
                        <a:srgbClr val="F7F5E6"/>
                      </a:solidFill>
                      <a:latin typeface="Tenor Sans" panose="020B0604020202020204" charset="0"/>
                    </a:rPr>
                    <a:t>V1.1 CMI</a:t>
                  </a:r>
                  <a:endParaRPr sz="1800" dirty="0">
                    <a:solidFill>
                      <a:srgbClr val="F7F5E6"/>
                    </a:solidFill>
                    <a:latin typeface="Tenor Sans" panose="020B0604020202020204" charset="0"/>
                  </a:endParaRPr>
                </a:p>
              </p:txBody>
            </p:sp>
          </p:grpSp>
          <p:sp>
            <p:nvSpPr>
              <p:cNvPr id="57" name="Google Shape;8313;p74">
                <a:extLst>
                  <a:ext uri="{FF2B5EF4-FFF2-40B4-BE49-F238E27FC236}">
                    <a16:creationId xmlns:a16="http://schemas.microsoft.com/office/drawing/2014/main" id="{4DD90039-7739-44AB-B2D0-B2BC728BB38E}"/>
                  </a:ext>
                </a:extLst>
              </p:cNvPr>
              <p:cNvSpPr/>
              <p:nvPr/>
            </p:nvSpPr>
            <p:spPr>
              <a:xfrm>
                <a:off x="5045233" y="2234435"/>
                <a:ext cx="842395" cy="806946"/>
              </a:xfrm>
              <a:prstGeom prst="ellipse">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solidFill>
                      <a:srgbClr val="F7F5E6"/>
                    </a:solidFill>
                    <a:latin typeface="Tenor Sans" panose="020B0604020202020204" charset="0"/>
                  </a:rPr>
                  <a:t>2002</a:t>
                </a:r>
                <a:endParaRPr sz="1800" dirty="0">
                  <a:solidFill>
                    <a:srgbClr val="F7F5E6"/>
                  </a:solidFill>
                  <a:latin typeface="Tenor Sans" panose="020B0604020202020204" charset="0"/>
                </a:endParaRPr>
              </a:p>
            </p:txBody>
          </p:sp>
          <p:sp>
            <p:nvSpPr>
              <p:cNvPr id="58" name="Google Shape;8298;p74">
                <a:extLst>
                  <a:ext uri="{FF2B5EF4-FFF2-40B4-BE49-F238E27FC236}">
                    <a16:creationId xmlns:a16="http://schemas.microsoft.com/office/drawing/2014/main" id="{314D8BF0-22AC-454B-BEDD-CB42D6379418}"/>
                  </a:ext>
                </a:extLst>
              </p:cNvPr>
              <p:cNvSpPr/>
              <p:nvPr/>
            </p:nvSpPr>
            <p:spPr>
              <a:xfrm>
                <a:off x="6664700" y="2198960"/>
                <a:ext cx="842395" cy="806946"/>
              </a:xfrm>
              <a:prstGeom prst="ellipse">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solidFill>
                      <a:srgbClr val="F7F5E6"/>
                    </a:solidFill>
                    <a:latin typeface="Tenor Sans" panose="020B0604020202020204" charset="0"/>
                  </a:rPr>
                  <a:t>2006</a:t>
                </a:r>
                <a:endParaRPr sz="1800" dirty="0">
                  <a:solidFill>
                    <a:srgbClr val="F7F5E6"/>
                  </a:solidFill>
                  <a:latin typeface="Tenor Sans" panose="020B0604020202020204" charset="0"/>
                </a:endParaRPr>
              </a:p>
            </p:txBody>
          </p:sp>
          <p:grpSp>
            <p:nvGrpSpPr>
              <p:cNvPr id="59" name="Google Shape;8314;p74">
                <a:extLst>
                  <a:ext uri="{FF2B5EF4-FFF2-40B4-BE49-F238E27FC236}">
                    <a16:creationId xmlns:a16="http://schemas.microsoft.com/office/drawing/2014/main" id="{F258CA2D-3AB5-4B61-8BEE-3ABBE311A989}"/>
                  </a:ext>
                </a:extLst>
              </p:cNvPr>
              <p:cNvGrpSpPr/>
              <p:nvPr/>
            </p:nvGrpSpPr>
            <p:grpSpPr>
              <a:xfrm>
                <a:off x="6862439" y="3030917"/>
                <a:ext cx="1285124" cy="1440854"/>
                <a:chOff x="4657726" y="1957336"/>
                <a:chExt cx="286500" cy="335329"/>
              </a:xfrm>
            </p:grpSpPr>
            <p:cxnSp>
              <p:nvCxnSpPr>
                <p:cNvPr id="60" name="Google Shape;8315;p74">
                  <a:extLst>
                    <a:ext uri="{FF2B5EF4-FFF2-40B4-BE49-F238E27FC236}">
                      <a16:creationId xmlns:a16="http://schemas.microsoft.com/office/drawing/2014/main" id="{F643F5D6-D2B4-45F7-BFEF-5042EEC99D5B}"/>
                    </a:ext>
                  </a:extLst>
                </p:cNvPr>
                <p:cNvCxnSpPr/>
                <p:nvPr/>
              </p:nvCxnSpPr>
              <p:spPr>
                <a:xfrm rot="10800000">
                  <a:off x="4707475" y="1957336"/>
                  <a:ext cx="0" cy="145200"/>
                </a:xfrm>
                <a:prstGeom prst="straightConnector1">
                  <a:avLst/>
                </a:prstGeom>
                <a:noFill/>
                <a:ln w="28575" cap="flat" cmpd="sng">
                  <a:solidFill>
                    <a:srgbClr val="F4F1DC"/>
                  </a:solidFill>
                  <a:prstDash val="solid"/>
                  <a:round/>
                  <a:headEnd type="none" w="med" len="med"/>
                  <a:tailEnd type="none" w="med" len="med"/>
                </a:ln>
              </p:spPr>
            </p:cxnSp>
            <p:sp>
              <p:nvSpPr>
                <p:cNvPr id="61" name="Google Shape;8316;p74">
                  <a:extLst>
                    <a:ext uri="{FF2B5EF4-FFF2-40B4-BE49-F238E27FC236}">
                      <a16:creationId xmlns:a16="http://schemas.microsoft.com/office/drawing/2014/main" id="{7E756462-0127-489C-9601-6819D9641063}"/>
                    </a:ext>
                  </a:extLst>
                </p:cNvPr>
                <p:cNvSpPr/>
                <p:nvPr/>
              </p:nvSpPr>
              <p:spPr>
                <a:xfrm>
                  <a:off x="4657726" y="2104866"/>
                  <a:ext cx="286500" cy="187799"/>
                </a:xfrm>
                <a:prstGeom prst="rect">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solidFill>
                        <a:srgbClr val="F7F5E6"/>
                      </a:solidFill>
                      <a:latin typeface="Tenor Sans" panose="020B0604020202020204" charset="0"/>
                    </a:rPr>
                    <a:t>V1.2 Concepto constelación</a:t>
                  </a:r>
                  <a:endParaRPr sz="1800" dirty="0">
                    <a:solidFill>
                      <a:srgbClr val="F7F5E6"/>
                    </a:solidFill>
                    <a:latin typeface="Tenor Sans" panose="020B0604020202020204" charset="0"/>
                  </a:endParaRPr>
                </a:p>
              </p:txBody>
            </p:sp>
          </p:grpSp>
        </p:grpSp>
        <p:sp>
          <p:nvSpPr>
            <p:cNvPr id="76" name="Google Shape;8306;p74">
              <a:extLst>
                <a:ext uri="{FF2B5EF4-FFF2-40B4-BE49-F238E27FC236}">
                  <a16:creationId xmlns:a16="http://schemas.microsoft.com/office/drawing/2014/main" id="{F08485C0-B648-474A-9556-CDFFE9E6ED2E}"/>
                </a:ext>
              </a:extLst>
            </p:cNvPr>
            <p:cNvSpPr/>
            <p:nvPr/>
          </p:nvSpPr>
          <p:spPr>
            <a:xfrm>
              <a:off x="80845" y="2265529"/>
              <a:ext cx="914896" cy="806946"/>
            </a:xfrm>
            <a:prstGeom prst="ellipse">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1800" dirty="0">
                  <a:solidFill>
                    <a:srgbClr val="F7F5E6"/>
                  </a:solidFill>
                  <a:latin typeface="Tenor Sans" panose="020B0604020202020204" charset="0"/>
                </a:rPr>
                <a:t>1987</a:t>
              </a:r>
              <a:endParaRPr sz="1800" dirty="0">
                <a:solidFill>
                  <a:srgbClr val="F7F5E6"/>
                </a:solidFill>
                <a:latin typeface="Tenor Sans" panose="020B0604020202020204" charset="0"/>
              </a:endParaRPr>
            </a:p>
          </p:txBody>
        </p:sp>
        <p:grpSp>
          <p:nvGrpSpPr>
            <p:cNvPr id="77" name="Google Shape;8307;p74">
              <a:extLst>
                <a:ext uri="{FF2B5EF4-FFF2-40B4-BE49-F238E27FC236}">
                  <a16:creationId xmlns:a16="http://schemas.microsoft.com/office/drawing/2014/main" id="{6C5F2AF2-9349-4B3E-AE93-1C286E917E3C}"/>
                </a:ext>
              </a:extLst>
            </p:cNvPr>
            <p:cNvGrpSpPr/>
            <p:nvPr/>
          </p:nvGrpSpPr>
          <p:grpSpPr>
            <a:xfrm>
              <a:off x="297876" y="713101"/>
              <a:ext cx="1395729" cy="1575528"/>
              <a:chOff x="3927308" y="2069873"/>
              <a:chExt cx="286500" cy="366672"/>
            </a:xfrm>
          </p:grpSpPr>
          <p:cxnSp>
            <p:nvCxnSpPr>
              <p:cNvPr id="78" name="Google Shape;8308;p74">
                <a:extLst>
                  <a:ext uri="{FF2B5EF4-FFF2-40B4-BE49-F238E27FC236}">
                    <a16:creationId xmlns:a16="http://schemas.microsoft.com/office/drawing/2014/main" id="{CD806AC1-5757-488E-89E7-5EAFF2665643}"/>
                  </a:ext>
                </a:extLst>
              </p:cNvPr>
              <p:cNvCxnSpPr>
                <a:cxnSpLocks/>
              </p:cNvCxnSpPr>
              <p:nvPr/>
            </p:nvCxnSpPr>
            <p:spPr>
              <a:xfrm flipV="1">
                <a:off x="3976658" y="2301018"/>
                <a:ext cx="0" cy="135527"/>
              </a:xfrm>
              <a:prstGeom prst="straightConnector1">
                <a:avLst/>
              </a:prstGeom>
              <a:noFill/>
              <a:ln w="28575" cap="flat" cmpd="sng">
                <a:solidFill>
                  <a:srgbClr val="F4F1DC"/>
                </a:solidFill>
                <a:prstDash val="solid"/>
                <a:round/>
                <a:headEnd type="none" w="med" len="med"/>
                <a:tailEnd type="none" w="med" len="med"/>
              </a:ln>
            </p:spPr>
          </p:cxnSp>
          <p:sp>
            <p:nvSpPr>
              <p:cNvPr id="79" name="Google Shape;8309;p74">
                <a:extLst>
                  <a:ext uri="{FF2B5EF4-FFF2-40B4-BE49-F238E27FC236}">
                    <a16:creationId xmlns:a16="http://schemas.microsoft.com/office/drawing/2014/main" id="{92F8BD52-56BF-4A24-9563-E4E8092C25FE}"/>
                  </a:ext>
                </a:extLst>
              </p:cNvPr>
              <p:cNvSpPr/>
              <p:nvPr/>
            </p:nvSpPr>
            <p:spPr>
              <a:xfrm>
                <a:off x="3927308" y="2069873"/>
                <a:ext cx="286500" cy="228143"/>
              </a:xfrm>
              <a:prstGeom prst="rect">
                <a:avLst/>
              </a:prstGeom>
              <a:noFill/>
              <a:ln w="28575" cap="flat" cmpd="sng">
                <a:solidFill>
                  <a:srgbClr val="F4F1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solidFill>
                      <a:srgbClr val="F7F5E6"/>
                    </a:solidFill>
                    <a:latin typeface="Tenor Sans" panose="020B0604020202020204" charset="0"/>
                  </a:rPr>
                  <a:t>Nace el modelo CMM</a:t>
                </a:r>
                <a:endParaRPr sz="1800" dirty="0">
                  <a:solidFill>
                    <a:srgbClr val="F7F5E6"/>
                  </a:solidFill>
                  <a:latin typeface="Tenor Sans" panose="020B0604020202020204" charset="0"/>
                </a:endParaRPr>
              </a:p>
            </p:txBody>
          </p:sp>
        </p:grpSp>
        <p:cxnSp>
          <p:nvCxnSpPr>
            <p:cNvPr id="80" name="Google Shape;8300;p74">
              <a:extLst>
                <a:ext uri="{FF2B5EF4-FFF2-40B4-BE49-F238E27FC236}">
                  <a16:creationId xmlns:a16="http://schemas.microsoft.com/office/drawing/2014/main" id="{12D8B686-681D-44E6-93DB-324288F19053}"/>
                </a:ext>
              </a:extLst>
            </p:cNvPr>
            <p:cNvCxnSpPr/>
            <p:nvPr/>
          </p:nvCxnSpPr>
          <p:spPr>
            <a:xfrm>
              <a:off x="1010784" y="2710854"/>
              <a:ext cx="845968" cy="0"/>
            </a:xfrm>
            <a:prstGeom prst="straightConnector1">
              <a:avLst/>
            </a:prstGeom>
            <a:noFill/>
            <a:ln w="28575" cap="flat" cmpd="sng">
              <a:solidFill>
                <a:srgbClr val="F4F1DC"/>
              </a:solidFill>
              <a:prstDash val="solid"/>
              <a:round/>
              <a:headEnd type="none" w="med" len="med"/>
              <a:tailEnd type="none" w="med" len="med"/>
            </a:ln>
          </p:spPr>
        </p:cxnSp>
      </p:grpSp>
      <p:cxnSp>
        <p:nvCxnSpPr>
          <p:cNvPr id="82" name="Conector recto 81">
            <a:extLst>
              <a:ext uri="{FF2B5EF4-FFF2-40B4-BE49-F238E27FC236}">
                <a16:creationId xmlns:a16="http://schemas.microsoft.com/office/drawing/2014/main" id="{A2A74062-AF45-4B40-9E4D-0D419BB17328}"/>
              </a:ext>
            </a:extLst>
          </p:cNvPr>
          <p:cNvCxnSpPr/>
          <p:nvPr/>
        </p:nvCxnSpPr>
        <p:spPr>
          <a:xfrm>
            <a:off x="8662738" y="0"/>
            <a:ext cx="0" cy="1809819"/>
          </a:xfrm>
          <a:prstGeom prst="line">
            <a:avLst/>
          </a:prstGeom>
          <a:ln>
            <a:solidFill>
              <a:srgbClr val="F4F1DC"/>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777264BE-6252-452C-A98C-009ADDFF15A4}"/>
              </a:ext>
            </a:extLst>
          </p:cNvPr>
          <p:cNvCxnSpPr>
            <a:cxnSpLocks/>
          </p:cNvCxnSpPr>
          <p:nvPr/>
        </p:nvCxnSpPr>
        <p:spPr>
          <a:xfrm>
            <a:off x="8911391" y="0"/>
            <a:ext cx="0" cy="4331368"/>
          </a:xfrm>
          <a:prstGeom prst="line">
            <a:avLst/>
          </a:prstGeom>
          <a:ln>
            <a:solidFill>
              <a:srgbClr val="F4F1DC"/>
            </a:solidFill>
          </a:ln>
        </p:spPr>
        <p:style>
          <a:lnRef idx="1">
            <a:schemeClr val="accent1"/>
          </a:lnRef>
          <a:fillRef idx="0">
            <a:schemeClr val="accent1"/>
          </a:fillRef>
          <a:effectRef idx="0">
            <a:schemeClr val="accent1"/>
          </a:effectRef>
          <a:fontRef idx="minor">
            <a:schemeClr val="tx1"/>
          </a:fontRef>
        </p:style>
      </p:cxnSp>
      <p:sp>
        <p:nvSpPr>
          <p:cNvPr id="87" name="Google Shape;364;p37">
            <a:extLst>
              <a:ext uri="{FF2B5EF4-FFF2-40B4-BE49-F238E27FC236}">
                <a16:creationId xmlns:a16="http://schemas.microsoft.com/office/drawing/2014/main" id="{7D52EA9C-D8C0-4632-A18F-E4EBF7C028D9}"/>
              </a:ext>
            </a:extLst>
          </p:cNvPr>
          <p:cNvSpPr/>
          <p:nvPr/>
        </p:nvSpPr>
        <p:spPr>
          <a:xfrm>
            <a:off x="8522788" y="1684300"/>
            <a:ext cx="279900" cy="279900"/>
          </a:xfrm>
          <a:prstGeom prst="ellipse">
            <a:avLst/>
          </a:prstGeom>
          <a:solidFill>
            <a:srgbClr val="F7F5E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364;p37">
            <a:extLst>
              <a:ext uri="{FF2B5EF4-FFF2-40B4-BE49-F238E27FC236}">
                <a16:creationId xmlns:a16="http://schemas.microsoft.com/office/drawing/2014/main" id="{A8253B67-32C3-4F78-A319-EDC3FF7FDDD9}"/>
              </a:ext>
            </a:extLst>
          </p:cNvPr>
          <p:cNvSpPr/>
          <p:nvPr/>
        </p:nvSpPr>
        <p:spPr>
          <a:xfrm>
            <a:off x="8771441" y="4187542"/>
            <a:ext cx="279900" cy="279900"/>
          </a:xfrm>
          <a:prstGeom prst="ellipse">
            <a:avLst/>
          </a:prstGeom>
          <a:solidFill>
            <a:srgbClr val="F7F5E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364;p37">
            <a:extLst>
              <a:ext uri="{FF2B5EF4-FFF2-40B4-BE49-F238E27FC236}">
                <a16:creationId xmlns:a16="http://schemas.microsoft.com/office/drawing/2014/main" id="{83011D00-C6EC-4E90-BDA5-5321640F99A1}"/>
              </a:ext>
            </a:extLst>
          </p:cNvPr>
          <p:cNvSpPr/>
          <p:nvPr/>
        </p:nvSpPr>
        <p:spPr>
          <a:xfrm>
            <a:off x="963874" y="3949879"/>
            <a:ext cx="279900" cy="279900"/>
          </a:xfrm>
          <a:prstGeom prst="ellipse">
            <a:avLst/>
          </a:prstGeom>
          <a:solidFill>
            <a:srgbClr val="F7F5E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Arco 89">
            <a:extLst>
              <a:ext uri="{FF2B5EF4-FFF2-40B4-BE49-F238E27FC236}">
                <a16:creationId xmlns:a16="http://schemas.microsoft.com/office/drawing/2014/main" id="{BC4AE7EA-4134-4B31-9B1A-90C0A8D2AD3D}"/>
              </a:ext>
            </a:extLst>
          </p:cNvPr>
          <p:cNvSpPr/>
          <p:nvPr/>
        </p:nvSpPr>
        <p:spPr>
          <a:xfrm>
            <a:off x="-1701190" y="3744373"/>
            <a:ext cx="3402379" cy="2911689"/>
          </a:xfrm>
          <a:prstGeom prst="arc">
            <a:avLst>
              <a:gd name="adj1" fmla="val 16200000"/>
              <a:gd name="adj2" fmla="val 21519472"/>
            </a:avLst>
          </a:prstGeom>
          <a:ln>
            <a:solidFill>
              <a:srgbClr val="F4F1D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A"/>
          </a:p>
        </p:txBody>
      </p:sp>
    </p:spTree>
    <p:extLst>
      <p:ext uri="{BB962C8B-B14F-4D97-AF65-F5344CB8AC3E}">
        <p14:creationId xmlns:p14="http://schemas.microsoft.com/office/powerpoint/2010/main" val="233581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1;p51">
            <a:extLst>
              <a:ext uri="{FF2B5EF4-FFF2-40B4-BE49-F238E27FC236}">
                <a16:creationId xmlns:a16="http://schemas.microsoft.com/office/drawing/2014/main" id="{FA87DB82-0373-4141-8C0F-6CFFCF1E5A49}"/>
              </a:ext>
            </a:extLst>
          </p:cNvPr>
          <p:cNvSpPr txBox="1">
            <a:spLocks noGrp="1"/>
          </p:cNvSpPr>
          <p:nvPr>
            <p:ph type="title"/>
          </p:nvPr>
        </p:nvSpPr>
        <p:spPr>
          <a:xfrm>
            <a:off x="1806575" y="216873"/>
            <a:ext cx="5530850" cy="5445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Tenor Sans"/>
              <a:buNone/>
              <a:defRPr sz="9600" b="0" i="0" u="none" strike="noStrike" cap="none">
                <a:solidFill>
                  <a:schemeClr val="accent3"/>
                </a:solidFill>
                <a:latin typeface="Tenor Sans"/>
                <a:ea typeface="Tenor Sans"/>
                <a:cs typeface="Tenor Sans"/>
                <a:sym typeface="Tenor Sans"/>
              </a:defRPr>
            </a:lvl1pPr>
            <a:lvl2pPr marR="0" lvl="1"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9pPr>
          </a:lstStyle>
          <a:p>
            <a:pPr marL="0" marR="0" lvl="0" indent="0" defTabSz="914400" rtl="0" eaLnBrk="1" fontAlgn="auto" latinLnBrk="0" hangingPunct="1">
              <a:lnSpc>
                <a:spcPct val="100000"/>
              </a:lnSpc>
              <a:spcBef>
                <a:spcPts val="0"/>
              </a:spcBef>
              <a:spcAft>
                <a:spcPts val="0"/>
              </a:spcAft>
              <a:buClr>
                <a:srgbClr val="333A56"/>
              </a:buClr>
              <a:buSzPts val="9600"/>
              <a:buFont typeface="Tenor Sans"/>
              <a:buNone/>
              <a:tabLst/>
              <a:defRPr/>
            </a:pPr>
            <a:r>
              <a:rPr kumimoji="0" lang="es-PA" sz="3600" b="0" i="0" u="none" strike="noStrike" kern="0" cap="none" spc="0" normalizeH="0" baseline="0" noProof="0" dirty="0">
                <a:ln>
                  <a:noFill/>
                </a:ln>
                <a:solidFill>
                  <a:srgbClr val="333A56"/>
                </a:solidFill>
                <a:effectLst/>
                <a:uLnTx/>
                <a:uFillTx/>
                <a:latin typeface="Tenor Sans"/>
                <a:sym typeface="Tenor Sans"/>
              </a:rPr>
              <a:t>Evolución de CMMI</a:t>
            </a:r>
          </a:p>
        </p:txBody>
      </p:sp>
      <p:grpSp>
        <p:nvGrpSpPr>
          <p:cNvPr id="4" name="Grupo 3">
            <a:extLst>
              <a:ext uri="{FF2B5EF4-FFF2-40B4-BE49-F238E27FC236}">
                <a16:creationId xmlns:a16="http://schemas.microsoft.com/office/drawing/2014/main" id="{73E2254B-D3C6-40B2-A590-C0E5B8FB05D0}"/>
              </a:ext>
            </a:extLst>
          </p:cNvPr>
          <p:cNvGrpSpPr/>
          <p:nvPr/>
        </p:nvGrpSpPr>
        <p:grpSpPr>
          <a:xfrm>
            <a:off x="401688" y="1097831"/>
            <a:ext cx="8084587" cy="3769457"/>
            <a:chOff x="80845" y="1115961"/>
            <a:chExt cx="7050173" cy="3369306"/>
          </a:xfrm>
        </p:grpSpPr>
        <p:grpSp>
          <p:nvGrpSpPr>
            <p:cNvPr id="5" name="Grupo 4">
              <a:extLst>
                <a:ext uri="{FF2B5EF4-FFF2-40B4-BE49-F238E27FC236}">
                  <a16:creationId xmlns:a16="http://schemas.microsoft.com/office/drawing/2014/main" id="{E02F8300-BC91-40BC-90DE-C99CB0B1BF0F}"/>
                </a:ext>
              </a:extLst>
            </p:cNvPr>
            <p:cNvGrpSpPr/>
            <p:nvPr/>
          </p:nvGrpSpPr>
          <p:grpSpPr>
            <a:xfrm>
              <a:off x="2771648" y="2693483"/>
              <a:ext cx="4359370" cy="3640"/>
              <a:chOff x="1647424" y="4080415"/>
              <a:chExt cx="4013911" cy="3640"/>
            </a:xfrm>
          </p:grpSpPr>
          <p:cxnSp>
            <p:nvCxnSpPr>
              <p:cNvPr id="24" name="Google Shape;8297;p74">
                <a:extLst>
                  <a:ext uri="{FF2B5EF4-FFF2-40B4-BE49-F238E27FC236}">
                    <a16:creationId xmlns:a16="http://schemas.microsoft.com/office/drawing/2014/main" id="{555321C6-E1C2-493A-836E-C71EF0F53DAA}"/>
                  </a:ext>
                </a:extLst>
              </p:cNvPr>
              <p:cNvCxnSpPr>
                <a:cxnSpLocks/>
              </p:cNvCxnSpPr>
              <p:nvPr/>
            </p:nvCxnSpPr>
            <p:spPr>
              <a:xfrm>
                <a:off x="3266891" y="4080415"/>
                <a:ext cx="778929" cy="0"/>
              </a:xfrm>
              <a:prstGeom prst="straightConnector1">
                <a:avLst/>
              </a:prstGeom>
              <a:noFill/>
              <a:ln w="28575" cap="flat" cmpd="sng">
                <a:solidFill>
                  <a:srgbClr val="333A56"/>
                </a:solidFill>
                <a:prstDash val="solid"/>
                <a:round/>
                <a:headEnd type="none" w="med" len="med"/>
                <a:tailEnd type="none" w="med" len="med"/>
              </a:ln>
            </p:spPr>
          </p:cxnSp>
          <p:cxnSp>
            <p:nvCxnSpPr>
              <p:cNvPr id="25" name="Google Shape;8299;p74">
                <a:extLst>
                  <a:ext uri="{FF2B5EF4-FFF2-40B4-BE49-F238E27FC236}">
                    <a16:creationId xmlns:a16="http://schemas.microsoft.com/office/drawing/2014/main" id="{5EFD175D-4FA2-40E2-B031-4BC98399A125}"/>
                  </a:ext>
                </a:extLst>
              </p:cNvPr>
              <p:cNvCxnSpPr/>
              <p:nvPr/>
            </p:nvCxnSpPr>
            <p:spPr>
              <a:xfrm>
                <a:off x="1647424" y="4084055"/>
                <a:ext cx="778929" cy="0"/>
              </a:xfrm>
              <a:prstGeom prst="straightConnector1">
                <a:avLst/>
              </a:prstGeom>
              <a:noFill/>
              <a:ln w="28575" cap="flat" cmpd="sng">
                <a:solidFill>
                  <a:srgbClr val="333A56"/>
                </a:solidFill>
                <a:prstDash val="solid"/>
                <a:round/>
                <a:headEnd type="none" w="med" len="med"/>
                <a:tailEnd type="none" w="med" len="med"/>
              </a:ln>
            </p:spPr>
          </p:cxnSp>
          <p:cxnSp>
            <p:nvCxnSpPr>
              <p:cNvPr id="26" name="Google Shape;8301;p74">
                <a:extLst>
                  <a:ext uri="{FF2B5EF4-FFF2-40B4-BE49-F238E27FC236}">
                    <a16:creationId xmlns:a16="http://schemas.microsoft.com/office/drawing/2014/main" id="{EF582690-2041-4A9A-8010-AA898C3332D0}"/>
                  </a:ext>
                </a:extLst>
              </p:cNvPr>
              <p:cNvCxnSpPr>
                <a:cxnSpLocks/>
              </p:cNvCxnSpPr>
              <p:nvPr/>
            </p:nvCxnSpPr>
            <p:spPr>
              <a:xfrm>
                <a:off x="4884264" y="4080415"/>
                <a:ext cx="777071" cy="0"/>
              </a:xfrm>
              <a:prstGeom prst="straightConnector1">
                <a:avLst/>
              </a:prstGeom>
              <a:noFill/>
              <a:ln w="28575" cap="flat" cmpd="sng">
                <a:solidFill>
                  <a:srgbClr val="333A56"/>
                </a:solidFill>
                <a:prstDash val="solid"/>
                <a:round/>
                <a:headEnd type="none" w="med" len="med"/>
                <a:tailEnd type="triangle" w="med" len="med"/>
              </a:ln>
            </p:spPr>
          </p:cxnSp>
        </p:grpSp>
        <p:grpSp>
          <p:nvGrpSpPr>
            <p:cNvPr id="6" name="Grupo 5">
              <a:extLst>
                <a:ext uri="{FF2B5EF4-FFF2-40B4-BE49-F238E27FC236}">
                  <a16:creationId xmlns:a16="http://schemas.microsoft.com/office/drawing/2014/main" id="{7B98A6AC-57D5-4B8D-B203-3F699EDE1F55}"/>
                </a:ext>
              </a:extLst>
            </p:cNvPr>
            <p:cNvGrpSpPr/>
            <p:nvPr/>
          </p:nvGrpSpPr>
          <p:grpSpPr>
            <a:xfrm>
              <a:off x="1856752" y="1115961"/>
              <a:ext cx="5128181" cy="3369306"/>
              <a:chOff x="3425766" y="1049424"/>
              <a:chExt cx="4721797" cy="3369306"/>
            </a:xfrm>
          </p:grpSpPr>
          <p:sp>
            <p:nvSpPr>
              <p:cNvPr id="12" name="Google Shape;8306;p74">
                <a:extLst>
                  <a:ext uri="{FF2B5EF4-FFF2-40B4-BE49-F238E27FC236}">
                    <a16:creationId xmlns:a16="http://schemas.microsoft.com/office/drawing/2014/main" id="{8A7DAD02-EC3C-4E8A-A3EC-DDC53F9A81B3}"/>
                  </a:ext>
                </a:extLst>
              </p:cNvPr>
              <p:cNvSpPr/>
              <p:nvPr/>
            </p:nvSpPr>
            <p:spPr>
              <a:xfrm>
                <a:off x="3425766" y="2265531"/>
                <a:ext cx="842395" cy="806946"/>
              </a:xfrm>
              <a:prstGeom prst="ellipse">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s-PA" sz="1800" dirty="0">
                    <a:ln>
                      <a:solidFill>
                        <a:srgbClr val="333A56"/>
                      </a:solidFill>
                    </a:ln>
                    <a:solidFill>
                      <a:srgbClr val="333A56"/>
                    </a:solidFill>
                    <a:latin typeface="Tenor Sans" panose="020B0604020202020204" charset="0"/>
                  </a:rPr>
                  <a:t>2016</a:t>
                </a:r>
                <a:endParaRPr sz="1800" dirty="0">
                  <a:ln>
                    <a:solidFill>
                      <a:srgbClr val="333A56"/>
                    </a:solidFill>
                  </a:ln>
                  <a:solidFill>
                    <a:srgbClr val="333A56"/>
                  </a:solidFill>
                  <a:latin typeface="Tenor Sans" panose="020B0604020202020204" charset="0"/>
                </a:endParaRPr>
              </a:p>
            </p:txBody>
          </p:sp>
          <p:grpSp>
            <p:nvGrpSpPr>
              <p:cNvPr id="13" name="Google Shape;8307;p74">
                <a:extLst>
                  <a:ext uri="{FF2B5EF4-FFF2-40B4-BE49-F238E27FC236}">
                    <a16:creationId xmlns:a16="http://schemas.microsoft.com/office/drawing/2014/main" id="{EECD330E-2C4C-4B69-935D-3D674EB026C9}"/>
                  </a:ext>
                </a:extLst>
              </p:cNvPr>
              <p:cNvGrpSpPr/>
              <p:nvPr/>
            </p:nvGrpSpPr>
            <p:grpSpPr>
              <a:xfrm>
                <a:off x="3593730" y="3072474"/>
                <a:ext cx="1545392" cy="1346256"/>
                <a:chOff x="3929014" y="1967011"/>
                <a:chExt cx="344523" cy="313314"/>
              </a:xfrm>
            </p:grpSpPr>
            <p:cxnSp>
              <p:nvCxnSpPr>
                <p:cNvPr id="22" name="Google Shape;8308;p74">
                  <a:extLst>
                    <a:ext uri="{FF2B5EF4-FFF2-40B4-BE49-F238E27FC236}">
                      <a16:creationId xmlns:a16="http://schemas.microsoft.com/office/drawing/2014/main" id="{BCE060E7-3EAF-4583-BD20-2C6597E4BAE9}"/>
                    </a:ext>
                  </a:extLst>
                </p:cNvPr>
                <p:cNvCxnSpPr>
                  <a:cxnSpLocks/>
                  <a:endCxn id="12" idx="4"/>
                </p:cNvCxnSpPr>
                <p:nvPr/>
              </p:nvCxnSpPr>
              <p:spPr>
                <a:xfrm flipH="1" flipV="1">
                  <a:off x="3985469" y="1967011"/>
                  <a:ext cx="0" cy="125994"/>
                </a:xfrm>
                <a:prstGeom prst="straightConnector1">
                  <a:avLst/>
                </a:prstGeom>
                <a:noFill/>
                <a:ln w="28575" cap="flat" cmpd="sng">
                  <a:solidFill>
                    <a:srgbClr val="333A56"/>
                  </a:solidFill>
                  <a:prstDash val="solid"/>
                  <a:round/>
                  <a:headEnd type="none" w="med" len="med"/>
                  <a:tailEnd type="none" w="med" len="med"/>
                </a:ln>
              </p:spPr>
            </p:cxnSp>
            <p:sp>
              <p:nvSpPr>
                <p:cNvPr id="23" name="Google Shape;8309;p74">
                  <a:extLst>
                    <a:ext uri="{FF2B5EF4-FFF2-40B4-BE49-F238E27FC236}">
                      <a16:creationId xmlns:a16="http://schemas.microsoft.com/office/drawing/2014/main" id="{7CDA0DF4-07D7-40CC-95C2-122A64BE70F3}"/>
                    </a:ext>
                  </a:extLst>
                </p:cNvPr>
                <p:cNvSpPr/>
                <p:nvPr/>
              </p:nvSpPr>
              <p:spPr>
                <a:xfrm>
                  <a:off x="3929014" y="2093005"/>
                  <a:ext cx="344523" cy="187320"/>
                </a:xfrm>
                <a:prstGeom prst="rect">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ln>
                        <a:solidFill>
                          <a:srgbClr val="333A56"/>
                        </a:solidFill>
                      </a:ln>
                      <a:solidFill>
                        <a:srgbClr val="333A56"/>
                      </a:solidFill>
                      <a:latin typeface="Tenor Sans" panose="020B0604020202020204" charset="0"/>
                    </a:rPr>
                    <a:t>ISACA adquiere a CMMI</a:t>
                  </a:r>
                  <a:endParaRPr sz="1800" dirty="0">
                    <a:ln>
                      <a:solidFill>
                        <a:srgbClr val="333A56"/>
                      </a:solidFill>
                    </a:ln>
                    <a:solidFill>
                      <a:srgbClr val="333A56"/>
                    </a:solidFill>
                    <a:latin typeface="Tenor Sans" panose="020B0604020202020204" charset="0"/>
                  </a:endParaRPr>
                </a:p>
              </p:txBody>
            </p:sp>
          </p:grpSp>
          <p:grpSp>
            <p:nvGrpSpPr>
              <p:cNvPr id="14" name="Google Shape;8310;p74">
                <a:extLst>
                  <a:ext uri="{FF2B5EF4-FFF2-40B4-BE49-F238E27FC236}">
                    <a16:creationId xmlns:a16="http://schemas.microsoft.com/office/drawing/2014/main" id="{997E1669-1B33-4D26-ABAA-9081CA384571}"/>
                  </a:ext>
                </a:extLst>
              </p:cNvPr>
              <p:cNvGrpSpPr/>
              <p:nvPr/>
            </p:nvGrpSpPr>
            <p:grpSpPr>
              <a:xfrm>
                <a:off x="5216682" y="1049424"/>
                <a:ext cx="1285124" cy="1172666"/>
                <a:chOff x="4290828" y="1496185"/>
                <a:chExt cx="286500" cy="272914"/>
              </a:xfrm>
            </p:grpSpPr>
            <p:cxnSp>
              <p:nvCxnSpPr>
                <p:cNvPr id="20" name="Google Shape;8311;p74">
                  <a:extLst>
                    <a:ext uri="{FF2B5EF4-FFF2-40B4-BE49-F238E27FC236}">
                      <a16:creationId xmlns:a16="http://schemas.microsoft.com/office/drawing/2014/main" id="{0FF6C26E-C1EA-491D-8F5A-5A98557EFAA9}"/>
                    </a:ext>
                  </a:extLst>
                </p:cNvPr>
                <p:cNvCxnSpPr/>
                <p:nvPr/>
              </p:nvCxnSpPr>
              <p:spPr>
                <a:xfrm rot="10800000">
                  <a:off x="4350000" y="1596000"/>
                  <a:ext cx="0" cy="173100"/>
                </a:xfrm>
                <a:prstGeom prst="straightConnector1">
                  <a:avLst/>
                </a:prstGeom>
                <a:noFill/>
                <a:ln w="28575" cap="flat" cmpd="sng">
                  <a:solidFill>
                    <a:srgbClr val="333A56"/>
                  </a:solidFill>
                  <a:prstDash val="solid"/>
                  <a:round/>
                  <a:headEnd type="none" w="med" len="med"/>
                  <a:tailEnd type="none" w="med" len="med"/>
                </a:ln>
              </p:spPr>
            </p:cxnSp>
            <p:sp>
              <p:nvSpPr>
                <p:cNvPr id="21" name="Google Shape;8312;p74">
                  <a:extLst>
                    <a:ext uri="{FF2B5EF4-FFF2-40B4-BE49-F238E27FC236}">
                      <a16:creationId xmlns:a16="http://schemas.microsoft.com/office/drawing/2014/main" id="{5E93A6D4-8B13-4E76-8CF9-FB8CEBCEE6EC}"/>
                    </a:ext>
                  </a:extLst>
                </p:cNvPr>
                <p:cNvSpPr/>
                <p:nvPr/>
              </p:nvSpPr>
              <p:spPr>
                <a:xfrm>
                  <a:off x="4290828" y="1496185"/>
                  <a:ext cx="286500" cy="99900"/>
                </a:xfrm>
                <a:prstGeom prst="rect">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ln>
                        <a:solidFill>
                          <a:srgbClr val="333A56"/>
                        </a:solidFill>
                      </a:ln>
                      <a:solidFill>
                        <a:srgbClr val="333A56"/>
                      </a:solidFill>
                      <a:latin typeface="Tenor Sans" panose="020B0604020202020204" charset="0"/>
                    </a:rPr>
                    <a:t>CMMI V2.0</a:t>
                  </a:r>
                  <a:endParaRPr sz="1800" dirty="0">
                    <a:ln>
                      <a:solidFill>
                        <a:srgbClr val="333A56"/>
                      </a:solidFill>
                    </a:ln>
                    <a:solidFill>
                      <a:srgbClr val="333A56"/>
                    </a:solidFill>
                    <a:latin typeface="Tenor Sans" panose="020B0604020202020204" charset="0"/>
                  </a:endParaRPr>
                </a:p>
              </p:txBody>
            </p:sp>
          </p:grpSp>
          <p:sp>
            <p:nvSpPr>
              <p:cNvPr id="15" name="Google Shape;8313;p74">
                <a:extLst>
                  <a:ext uri="{FF2B5EF4-FFF2-40B4-BE49-F238E27FC236}">
                    <a16:creationId xmlns:a16="http://schemas.microsoft.com/office/drawing/2014/main" id="{681D19AA-69D9-45DE-9E12-AB42093C9CE8}"/>
                  </a:ext>
                </a:extLst>
              </p:cNvPr>
              <p:cNvSpPr/>
              <p:nvPr/>
            </p:nvSpPr>
            <p:spPr>
              <a:xfrm>
                <a:off x="5045233" y="2234435"/>
                <a:ext cx="842395" cy="806946"/>
              </a:xfrm>
              <a:prstGeom prst="ellipse">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ln>
                      <a:solidFill>
                        <a:srgbClr val="333A56"/>
                      </a:solidFill>
                    </a:ln>
                    <a:solidFill>
                      <a:srgbClr val="333A56"/>
                    </a:solidFill>
                    <a:latin typeface="Tenor Sans" panose="020B0604020202020204" charset="0"/>
                  </a:rPr>
                  <a:t>2018</a:t>
                </a:r>
                <a:endParaRPr sz="1800" dirty="0">
                  <a:ln>
                    <a:solidFill>
                      <a:srgbClr val="333A56"/>
                    </a:solidFill>
                  </a:ln>
                  <a:solidFill>
                    <a:srgbClr val="333A56"/>
                  </a:solidFill>
                  <a:latin typeface="Tenor Sans" panose="020B0604020202020204" charset="0"/>
                </a:endParaRPr>
              </a:p>
            </p:txBody>
          </p:sp>
          <p:sp>
            <p:nvSpPr>
              <p:cNvPr id="16" name="Google Shape;8298;p74">
                <a:extLst>
                  <a:ext uri="{FF2B5EF4-FFF2-40B4-BE49-F238E27FC236}">
                    <a16:creationId xmlns:a16="http://schemas.microsoft.com/office/drawing/2014/main" id="{D573642A-CD28-40B6-B9A0-F0924699BE3F}"/>
                  </a:ext>
                </a:extLst>
              </p:cNvPr>
              <p:cNvSpPr/>
              <p:nvPr/>
            </p:nvSpPr>
            <p:spPr>
              <a:xfrm>
                <a:off x="6664700" y="2198960"/>
                <a:ext cx="842395" cy="806946"/>
              </a:xfrm>
              <a:prstGeom prst="ellipse">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ln>
                      <a:solidFill>
                        <a:srgbClr val="333A56"/>
                      </a:solidFill>
                    </a:ln>
                    <a:solidFill>
                      <a:srgbClr val="333A56"/>
                    </a:solidFill>
                    <a:latin typeface="Tenor Sans" panose="020B0604020202020204" charset="0"/>
                  </a:rPr>
                  <a:t>2020</a:t>
                </a:r>
                <a:endParaRPr sz="1800" dirty="0">
                  <a:ln>
                    <a:solidFill>
                      <a:srgbClr val="333A56"/>
                    </a:solidFill>
                  </a:ln>
                  <a:solidFill>
                    <a:srgbClr val="333A56"/>
                  </a:solidFill>
                  <a:latin typeface="Tenor Sans" panose="020B0604020202020204" charset="0"/>
                </a:endParaRPr>
              </a:p>
            </p:txBody>
          </p:sp>
          <p:grpSp>
            <p:nvGrpSpPr>
              <p:cNvPr id="17" name="Google Shape;8314;p74">
                <a:extLst>
                  <a:ext uri="{FF2B5EF4-FFF2-40B4-BE49-F238E27FC236}">
                    <a16:creationId xmlns:a16="http://schemas.microsoft.com/office/drawing/2014/main" id="{63D5DB92-D9C1-4313-A8E6-FCAB5A198372}"/>
                  </a:ext>
                </a:extLst>
              </p:cNvPr>
              <p:cNvGrpSpPr/>
              <p:nvPr/>
            </p:nvGrpSpPr>
            <p:grpSpPr>
              <a:xfrm>
                <a:off x="6862439" y="3030919"/>
                <a:ext cx="1285124" cy="1257809"/>
                <a:chOff x="4657726" y="1957336"/>
                <a:chExt cx="286500" cy="292729"/>
              </a:xfrm>
            </p:grpSpPr>
            <p:cxnSp>
              <p:nvCxnSpPr>
                <p:cNvPr id="18" name="Google Shape;8315;p74">
                  <a:extLst>
                    <a:ext uri="{FF2B5EF4-FFF2-40B4-BE49-F238E27FC236}">
                      <a16:creationId xmlns:a16="http://schemas.microsoft.com/office/drawing/2014/main" id="{B7DEC145-6636-42DA-9FC8-173C7F104D34}"/>
                    </a:ext>
                  </a:extLst>
                </p:cNvPr>
                <p:cNvCxnSpPr/>
                <p:nvPr/>
              </p:nvCxnSpPr>
              <p:spPr>
                <a:xfrm rot="10800000">
                  <a:off x="4707475" y="1957336"/>
                  <a:ext cx="0" cy="145200"/>
                </a:xfrm>
                <a:prstGeom prst="straightConnector1">
                  <a:avLst/>
                </a:prstGeom>
                <a:noFill/>
                <a:ln w="28575" cap="flat" cmpd="sng">
                  <a:solidFill>
                    <a:srgbClr val="333A56"/>
                  </a:solidFill>
                  <a:prstDash val="solid"/>
                  <a:round/>
                  <a:headEnd type="none" w="med" len="med"/>
                  <a:tailEnd type="none" w="med" len="med"/>
                </a:ln>
              </p:spPr>
            </p:cxnSp>
            <p:sp>
              <p:nvSpPr>
                <p:cNvPr id="19" name="Google Shape;8316;p74">
                  <a:extLst>
                    <a:ext uri="{FF2B5EF4-FFF2-40B4-BE49-F238E27FC236}">
                      <a16:creationId xmlns:a16="http://schemas.microsoft.com/office/drawing/2014/main" id="{0EACEB35-1A4B-4A93-821F-1E57F48E6FA3}"/>
                    </a:ext>
                  </a:extLst>
                </p:cNvPr>
                <p:cNvSpPr/>
                <p:nvPr/>
              </p:nvSpPr>
              <p:spPr>
                <a:xfrm>
                  <a:off x="4657726" y="2104866"/>
                  <a:ext cx="286500" cy="145199"/>
                </a:xfrm>
                <a:prstGeom prst="rect">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ln>
                        <a:solidFill>
                          <a:srgbClr val="333A56"/>
                        </a:solidFill>
                      </a:ln>
                      <a:solidFill>
                        <a:srgbClr val="333A56"/>
                      </a:solidFill>
                      <a:latin typeface="Tenor Sans" panose="020B0604020202020204" charset="0"/>
                    </a:rPr>
                    <a:t>Retiro de CMMI V1.3</a:t>
                  </a:r>
                  <a:endParaRPr sz="1800" dirty="0">
                    <a:ln>
                      <a:solidFill>
                        <a:srgbClr val="333A56"/>
                      </a:solidFill>
                    </a:ln>
                    <a:solidFill>
                      <a:srgbClr val="333A56"/>
                    </a:solidFill>
                    <a:latin typeface="Tenor Sans" panose="020B0604020202020204" charset="0"/>
                  </a:endParaRPr>
                </a:p>
              </p:txBody>
            </p:sp>
          </p:grpSp>
        </p:grpSp>
        <p:sp>
          <p:nvSpPr>
            <p:cNvPr id="7" name="Google Shape;8306;p74">
              <a:extLst>
                <a:ext uri="{FF2B5EF4-FFF2-40B4-BE49-F238E27FC236}">
                  <a16:creationId xmlns:a16="http://schemas.microsoft.com/office/drawing/2014/main" id="{3F95760C-2563-491A-9D28-A0BDF1D5AFF5}"/>
                </a:ext>
              </a:extLst>
            </p:cNvPr>
            <p:cNvSpPr/>
            <p:nvPr/>
          </p:nvSpPr>
          <p:spPr>
            <a:xfrm>
              <a:off x="80845" y="2265529"/>
              <a:ext cx="914896" cy="806946"/>
            </a:xfrm>
            <a:prstGeom prst="ellipse">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A" sz="1800" dirty="0">
                  <a:ln>
                    <a:solidFill>
                      <a:srgbClr val="333A56"/>
                    </a:solidFill>
                  </a:ln>
                  <a:solidFill>
                    <a:srgbClr val="333A56"/>
                  </a:solidFill>
                  <a:latin typeface="Tenor Sans" panose="020B0604020202020204" charset="0"/>
                </a:rPr>
                <a:t>2010</a:t>
              </a:r>
              <a:endParaRPr sz="1800" dirty="0">
                <a:ln>
                  <a:solidFill>
                    <a:srgbClr val="333A56"/>
                  </a:solidFill>
                </a:ln>
                <a:solidFill>
                  <a:srgbClr val="333A56"/>
                </a:solidFill>
                <a:latin typeface="Tenor Sans" panose="020B0604020202020204" charset="0"/>
              </a:endParaRPr>
            </a:p>
          </p:txBody>
        </p:sp>
        <p:grpSp>
          <p:nvGrpSpPr>
            <p:cNvPr id="8" name="Google Shape;8307;p74">
              <a:extLst>
                <a:ext uri="{FF2B5EF4-FFF2-40B4-BE49-F238E27FC236}">
                  <a16:creationId xmlns:a16="http://schemas.microsoft.com/office/drawing/2014/main" id="{BF5FB744-2784-43E6-882B-7EB1579925F8}"/>
                </a:ext>
              </a:extLst>
            </p:cNvPr>
            <p:cNvGrpSpPr/>
            <p:nvPr/>
          </p:nvGrpSpPr>
          <p:grpSpPr>
            <a:xfrm>
              <a:off x="297876" y="1194016"/>
              <a:ext cx="1395729" cy="1094609"/>
              <a:chOff x="3927308" y="2181797"/>
              <a:chExt cx="286500" cy="254748"/>
            </a:xfrm>
          </p:grpSpPr>
          <p:cxnSp>
            <p:nvCxnSpPr>
              <p:cNvPr id="10" name="Google Shape;8308;p74">
                <a:extLst>
                  <a:ext uri="{FF2B5EF4-FFF2-40B4-BE49-F238E27FC236}">
                    <a16:creationId xmlns:a16="http://schemas.microsoft.com/office/drawing/2014/main" id="{47DA69C8-120C-41B0-AD74-B7CCFE965A91}"/>
                  </a:ext>
                </a:extLst>
              </p:cNvPr>
              <p:cNvCxnSpPr>
                <a:cxnSpLocks/>
              </p:cNvCxnSpPr>
              <p:nvPr/>
            </p:nvCxnSpPr>
            <p:spPr>
              <a:xfrm flipV="1">
                <a:off x="3976658" y="2301018"/>
                <a:ext cx="0" cy="135527"/>
              </a:xfrm>
              <a:prstGeom prst="straightConnector1">
                <a:avLst/>
              </a:prstGeom>
              <a:noFill/>
              <a:ln w="28575" cap="flat" cmpd="sng">
                <a:solidFill>
                  <a:srgbClr val="333A56"/>
                </a:solidFill>
                <a:prstDash val="solid"/>
                <a:round/>
                <a:headEnd type="none" w="med" len="med"/>
                <a:tailEnd type="none" w="med" len="med"/>
              </a:ln>
            </p:spPr>
          </p:cxnSp>
          <p:sp>
            <p:nvSpPr>
              <p:cNvPr id="11" name="Google Shape;8309;p74">
                <a:extLst>
                  <a:ext uri="{FF2B5EF4-FFF2-40B4-BE49-F238E27FC236}">
                    <a16:creationId xmlns:a16="http://schemas.microsoft.com/office/drawing/2014/main" id="{1B2B3299-A24B-4713-81B8-5011C9A96D92}"/>
                  </a:ext>
                </a:extLst>
              </p:cNvPr>
              <p:cNvSpPr/>
              <p:nvPr/>
            </p:nvSpPr>
            <p:spPr>
              <a:xfrm>
                <a:off x="3927308" y="2181797"/>
                <a:ext cx="286500" cy="116219"/>
              </a:xfrm>
              <a:prstGeom prst="rect">
                <a:avLst/>
              </a:prstGeom>
              <a:noFill/>
              <a:ln w="28575" cap="flat" cmpd="sng">
                <a:solidFill>
                  <a:srgbClr val="333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PA" sz="1800" dirty="0">
                    <a:ln>
                      <a:solidFill>
                        <a:srgbClr val="333A56"/>
                      </a:solidFill>
                    </a:ln>
                    <a:solidFill>
                      <a:srgbClr val="333A56"/>
                    </a:solidFill>
                    <a:latin typeface="Tenor Sans" panose="020B0604020202020204" charset="0"/>
                  </a:rPr>
                  <a:t>CMMI V1.3</a:t>
                </a:r>
                <a:endParaRPr sz="1800" dirty="0">
                  <a:ln>
                    <a:solidFill>
                      <a:srgbClr val="333A56"/>
                    </a:solidFill>
                  </a:ln>
                  <a:solidFill>
                    <a:srgbClr val="333A56"/>
                  </a:solidFill>
                  <a:latin typeface="Tenor Sans" panose="020B0604020202020204" charset="0"/>
                </a:endParaRPr>
              </a:p>
            </p:txBody>
          </p:sp>
        </p:grpSp>
        <p:cxnSp>
          <p:nvCxnSpPr>
            <p:cNvPr id="9" name="Google Shape;8300;p74">
              <a:extLst>
                <a:ext uri="{FF2B5EF4-FFF2-40B4-BE49-F238E27FC236}">
                  <a16:creationId xmlns:a16="http://schemas.microsoft.com/office/drawing/2014/main" id="{58011819-5BEC-4BD5-AA8F-97E5176F394B}"/>
                </a:ext>
              </a:extLst>
            </p:cNvPr>
            <p:cNvCxnSpPr/>
            <p:nvPr/>
          </p:nvCxnSpPr>
          <p:spPr>
            <a:xfrm>
              <a:off x="1010784" y="2710854"/>
              <a:ext cx="845968" cy="0"/>
            </a:xfrm>
            <a:prstGeom prst="straightConnector1">
              <a:avLst/>
            </a:prstGeom>
            <a:noFill/>
            <a:ln w="28575" cap="flat" cmpd="sng">
              <a:solidFill>
                <a:srgbClr val="333A56"/>
              </a:solidFill>
              <a:prstDash val="solid"/>
              <a:round/>
              <a:headEnd type="none" w="med" len="med"/>
              <a:tailEnd type="none" w="med" len="med"/>
            </a:ln>
          </p:spPr>
        </p:cxnSp>
      </p:grpSp>
    </p:spTree>
    <p:extLst>
      <p:ext uri="{BB962C8B-B14F-4D97-AF65-F5344CB8AC3E}">
        <p14:creationId xmlns:p14="http://schemas.microsoft.com/office/powerpoint/2010/main" val="181656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6"/>
        <p:cNvGrpSpPr/>
        <p:nvPr/>
      </p:nvGrpSpPr>
      <p:grpSpPr>
        <a:xfrm>
          <a:off x="0" y="0"/>
          <a:ext cx="0" cy="0"/>
          <a:chOff x="0" y="0"/>
          <a:chExt cx="0" cy="0"/>
        </a:xfrm>
      </p:grpSpPr>
      <p:sp>
        <p:nvSpPr>
          <p:cNvPr id="10" name="Rectángulo 9">
            <a:extLst>
              <a:ext uri="{FF2B5EF4-FFF2-40B4-BE49-F238E27FC236}">
                <a16:creationId xmlns:a16="http://schemas.microsoft.com/office/drawing/2014/main" id="{370EE551-E511-4135-9FA2-3EF7D29E18E3}"/>
              </a:ext>
            </a:extLst>
          </p:cNvPr>
          <p:cNvSpPr/>
          <p:nvPr/>
        </p:nvSpPr>
        <p:spPr>
          <a:xfrm>
            <a:off x="2724150" y="133350"/>
            <a:ext cx="6419850" cy="4517725"/>
          </a:xfrm>
          <a:prstGeom prst="rect">
            <a:avLst/>
          </a:prstGeom>
          <a:solidFill>
            <a:srgbClr val="333A56"/>
          </a:solidFill>
          <a:ln>
            <a:solidFill>
              <a:srgbClr val="333A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377" name="Google Shape;377;p39"/>
          <p:cNvSpPr/>
          <p:nvPr/>
        </p:nvSpPr>
        <p:spPr>
          <a:xfrm>
            <a:off x="6049080" y="133350"/>
            <a:ext cx="995100" cy="99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844968" y="1200658"/>
            <a:ext cx="995100" cy="99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4849868" y="3152720"/>
            <a:ext cx="995100" cy="99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386169" y="2225195"/>
            <a:ext cx="995100" cy="99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txBox="1">
            <a:spLocks noGrp="1"/>
          </p:cNvSpPr>
          <p:nvPr>
            <p:ph type="title"/>
          </p:nvPr>
        </p:nvSpPr>
        <p:spPr>
          <a:xfrm>
            <a:off x="7074129" y="273305"/>
            <a:ext cx="2114876" cy="7942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Entrenamiento y certificación</a:t>
            </a:r>
            <a:endParaRPr sz="2000" dirty="0"/>
          </a:p>
        </p:txBody>
      </p:sp>
      <p:sp>
        <p:nvSpPr>
          <p:cNvPr id="382" name="Google Shape;382;p39"/>
          <p:cNvSpPr txBox="1">
            <a:spLocks noGrp="1"/>
          </p:cNvSpPr>
          <p:nvPr>
            <p:ph type="title" idx="2"/>
          </p:nvPr>
        </p:nvSpPr>
        <p:spPr>
          <a:xfrm>
            <a:off x="6096630" y="334200"/>
            <a:ext cx="900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4" name="Google Shape;384;p39"/>
          <p:cNvSpPr txBox="1">
            <a:spLocks noGrp="1"/>
          </p:cNvSpPr>
          <p:nvPr>
            <p:ph type="title" idx="3"/>
          </p:nvPr>
        </p:nvSpPr>
        <p:spPr>
          <a:xfrm>
            <a:off x="6883068" y="1401508"/>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PA" sz="2000" dirty="0"/>
              <a:t>Método de tasación</a:t>
            </a:r>
            <a:endParaRPr sz="2000" dirty="0"/>
          </a:p>
        </p:txBody>
      </p:sp>
      <p:sp>
        <p:nvSpPr>
          <p:cNvPr id="385" name="Google Shape;385;p39"/>
          <p:cNvSpPr txBox="1">
            <a:spLocks noGrp="1"/>
          </p:cNvSpPr>
          <p:nvPr>
            <p:ph type="title" idx="4"/>
          </p:nvPr>
        </p:nvSpPr>
        <p:spPr>
          <a:xfrm>
            <a:off x="5855768" y="1401508"/>
            <a:ext cx="973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7" name="Google Shape;387;p39"/>
          <p:cNvSpPr txBox="1">
            <a:spLocks noGrp="1"/>
          </p:cNvSpPr>
          <p:nvPr>
            <p:ph type="title" idx="6"/>
          </p:nvPr>
        </p:nvSpPr>
        <p:spPr>
          <a:xfrm>
            <a:off x="6381269" y="249174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Modelo</a:t>
            </a:r>
            <a:endParaRPr sz="2000" dirty="0"/>
          </a:p>
        </p:txBody>
      </p:sp>
      <p:sp>
        <p:nvSpPr>
          <p:cNvPr id="388" name="Google Shape;388;p39"/>
          <p:cNvSpPr txBox="1">
            <a:spLocks noGrp="1"/>
          </p:cNvSpPr>
          <p:nvPr>
            <p:ph type="title" idx="7"/>
          </p:nvPr>
        </p:nvSpPr>
        <p:spPr>
          <a:xfrm>
            <a:off x="5386169" y="2426045"/>
            <a:ext cx="995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0" name="Google Shape;390;p39"/>
          <p:cNvSpPr txBox="1">
            <a:spLocks noGrp="1"/>
          </p:cNvSpPr>
          <p:nvPr>
            <p:ph type="title" idx="9"/>
          </p:nvPr>
        </p:nvSpPr>
        <p:spPr>
          <a:xfrm>
            <a:off x="5834169" y="3386420"/>
            <a:ext cx="2870359"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Orientacion para la adaptación</a:t>
            </a:r>
            <a:endParaRPr sz="2000" dirty="0"/>
          </a:p>
        </p:txBody>
      </p:sp>
      <p:sp>
        <p:nvSpPr>
          <p:cNvPr id="391" name="Google Shape;391;p39"/>
          <p:cNvSpPr txBox="1">
            <a:spLocks noGrp="1"/>
          </p:cNvSpPr>
          <p:nvPr>
            <p:ph type="title" idx="13"/>
          </p:nvPr>
        </p:nvSpPr>
        <p:spPr>
          <a:xfrm>
            <a:off x="4860669" y="3353570"/>
            <a:ext cx="973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3" name="Google Shape;393;p39"/>
          <p:cNvSpPr txBox="1">
            <a:spLocks noGrp="1"/>
          </p:cNvSpPr>
          <p:nvPr>
            <p:ph type="title" idx="15"/>
          </p:nvPr>
        </p:nvSpPr>
        <p:spPr>
          <a:xfrm>
            <a:off x="743682" y="-114300"/>
            <a:ext cx="3828318" cy="11901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CMMI V.2.0</a:t>
            </a:r>
            <a:endParaRPr sz="3200" dirty="0"/>
          </a:p>
        </p:txBody>
      </p:sp>
      <p:sp>
        <p:nvSpPr>
          <p:cNvPr id="31" name="Google Shape;379;p39">
            <a:extLst>
              <a:ext uri="{FF2B5EF4-FFF2-40B4-BE49-F238E27FC236}">
                <a16:creationId xmlns:a16="http://schemas.microsoft.com/office/drawing/2014/main" id="{44394BE9-E1B8-434D-A340-FA51A4BC06F4}"/>
              </a:ext>
            </a:extLst>
          </p:cNvPr>
          <p:cNvSpPr/>
          <p:nvPr/>
        </p:nvSpPr>
        <p:spPr>
          <a:xfrm>
            <a:off x="4143375" y="3993280"/>
            <a:ext cx="995100" cy="99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0;p39">
            <a:extLst>
              <a:ext uri="{FF2B5EF4-FFF2-40B4-BE49-F238E27FC236}">
                <a16:creationId xmlns:a16="http://schemas.microsoft.com/office/drawing/2014/main" id="{41047DAA-92B5-4668-8729-CD026C6F2052}"/>
              </a:ext>
            </a:extLst>
          </p:cNvPr>
          <p:cNvSpPr txBox="1">
            <a:spLocks/>
          </p:cNvSpPr>
          <p:nvPr/>
        </p:nvSpPr>
        <p:spPr>
          <a:xfrm>
            <a:off x="5127676" y="4226980"/>
            <a:ext cx="360977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Tenor Sans"/>
              <a:buNone/>
              <a:defRPr sz="25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s-PA" sz="2000" dirty="0"/>
              <a:t>Sistemas y Herramientas</a:t>
            </a:r>
          </a:p>
        </p:txBody>
      </p:sp>
      <p:sp>
        <p:nvSpPr>
          <p:cNvPr id="33" name="Google Shape;391;p39">
            <a:extLst>
              <a:ext uri="{FF2B5EF4-FFF2-40B4-BE49-F238E27FC236}">
                <a16:creationId xmlns:a16="http://schemas.microsoft.com/office/drawing/2014/main" id="{3F8EF3A3-2EE2-4D36-A13D-C5632899D450}"/>
              </a:ext>
            </a:extLst>
          </p:cNvPr>
          <p:cNvSpPr txBox="1">
            <a:spLocks/>
          </p:cNvSpPr>
          <p:nvPr/>
        </p:nvSpPr>
        <p:spPr>
          <a:xfrm>
            <a:off x="4154176" y="4194130"/>
            <a:ext cx="9735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nor Sans"/>
              <a:buNone/>
              <a:defRPr sz="50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pic>
        <p:nvPicPr>
          <p:cNvPr id="34" name="Imagen 33">
            <a:extLst>
              <a:ext uri="{FF2B5EF4-FFF2-40B4-BE49-F238E27FC236}">
                <a16:creationId xmlns:a16="http://schemas.microsoft.com/office/drawing/2014/main" id="{A391916F-E9FE-4320-837F-74DFCF9838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267" y="873678"/>
            <a:ext cx="3828318" cy="3723474"/>
          </a:xfrm>
          <a:prstGeom prst="flowChartConnector">
            <a:avLst/>
          </a:prstGeom>
          <a:noFill/>
        </p:spPr>
      </p:pic>
    </p:spTree>
    <p:extLst>
      <p:ext uri="{BB962C8B-B14F-4D97-AF65-F5344CB8AC3E}">
        <p14:creationId xmlns:p14="http://schemas.microsoft.com/office/powerpoint/2010/main" val="402671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3FB394D0-E6D2-40E8-9405-5CEAF2ADB464}"/>
              </a:ext>
            </a:extLst>
          </p:cNvPr>
          <p:cNvSpPr>
            <a:spLocks noGrp="1"/>
          </p:cNvSpPr>
          <p:nvPr>
            <p:ph type="title"/>
          </p:nvPr>
        </p:nvSpPr>
        <p:spPr>
          <a:xfrm>
            <a:off x="1551075" y="501900"/>
            <a:ext cx="6041850" cy="622050"/>
          </a:xfrm>
        </p:spPr>
        <p:txBody>
          <a:bodyPr/>
          <a:lstStyle/>
          <a:p>
            <a:r>
              <a:rPr lang="es-ES" b="1" dirty="0"/>
              <a:t>¿QUÉ ES LA EVALUACIÓN SCAMPI EN CMMI?</a:t>
            </a:r>
            <a:endParaRPr lang="es-PA" dirty="0"/>
          </a:p>
        </p:txBody>
      </p:sp>
      <p:sp>
        <p:nvSpPr>
          <p:cNvPr id="18" name="Google Shape;584;p48">
            <a:extLst>
              <a:ext uri="{FF2B5EF4-FFF2-40B4-BE49-F238E27FC236}">
                <a16:creationId xmlns:a16="http://schemas.microsoft.com/office/drawing/2014/main" id="{4F42599E-42E2-4969-9E1F-F6F8361FBE3A}"/>
              </a:ext>
            </a:extLst>
          </p:cNvPr>
          <p:cNvSpPr txBox="1"/>
          <p:nvPr/>
        </p:nvSpPr>
        <p:spPr>
          <a:xfrm>
            <a:off x="442655" y="1250700"/>
            <a:ext cx="3851650" cy="4116900"/>
          </a:xfrm>
          <a:prstGeom prst="rect">
            <a:avLst/>
          </a:prstGeom>
          <a:noFill/>
          <a:ln>
            <a:noFill/>
          </a:ln>
        </p:spPr>
        <p:txBody>
          <a:bodyPr spcFirstLastPara="1" wrap="square" lIns="91425" tIns="91425" rIns="91425" bIns="91425" anchor="ctr" anchorCtr="0">
            <a:noAutofit/>
          </a:bodyPr>
          <a:lstStyle/>
          <a:p>
            <a:pPr lvl="0" algn="just" rtl="0">
              <a:spcBef>
                <a:spcPts val="0"/>
              </a:spcBef>
              <a:spcAft>
                <a:spcPts val="0"/>
              </a:spcAft>
              <a:buClr>
                <a:srgbClr val="67779A"/>
              </a:buClr>
            </a:pPr>
            <a:r>
              <a:rPr lang="es-ES" sz="2000" dirty="0">
                <a:solidFill>
                  <a:schemeClr val="dk1"/>
                </a:solidFill>
                <a:latin typeface="Tenor Sans"/>
                <a:ea typeface="Tenor Sans"/>
                <a:cs typeface="Tenor Sans"/>
                <a:sym typeface="Tenor Sans"/>
              </a:rPr>
              <a:t>     Una evaluación SCAMPI se puede utilizar para diagnósticos internos o para la evaluación de proveedores y ser capaz de producir un perfil de capacidades con base a algunas áreas de proceso o bien un nivel de madurez para una organización.</a:t>
            </a:r>
          </a:p>
          <a:p>
            <a:pPr marL="342900" lvl="0" indent="-342900" algn="just" rtl="0">
              <a:spcBef>
                <a:spcPts val="0"/>
              </a:spcBef>
              <a:spcAft>
                <a:spcPts val="0"/>
              </a:spcAft>
              <a:buClr>
                <a:srgbClr val="67779A"/>
              </a:buClr>
              <a:buFont typeface="Wingdings" panose="05000000000000000000" pitchFamily="2" charset="2"/>
              <a:buChar char="Ø"/>
            </a:pPr>
            <a:endParaRPr lang="es-ES" sz="2400" dirty="0">
              <a:solidFill>
                <a:schemeClr val="dk1"/>
              </a:solidFill>
              <a:latin typeface="Tenor Sans"/>
              <a:ea typeface="Tenor Sans"/>
              <a:cs typeface="Tenor Sans"/>
              <a:sym typeface="Tenor Sans"/>
            </a:endParaRPr>
          </a:p>
        </p:txBody>
      </p:sp>
      <p:pic>
        <p:nvPicPr>
          <p:cNvPr id="19" name="Marcador de posición de imagen 4">
            <a:extLst>
              <a:ext uri="{FF2B5EF4-FFF2-40B4-BE49-F238E27FC236}">
                <a16:creationId xmlns:a16="http://schemas.microsoft.com/office/drawing/2014/main" id="{CC9469A1-C8B7-4C95-94FB-9BFE4F81E060}"/>
              </a:ext>
            </a:extLst>
          </p:cNvPr>
          <p:cNvPicPr>
            <a:picLocks noChangeAspect="1"/>
          </p:cNvPicPr>
          <p:nvPr/>
        </p:nvPicPr>
        <p:blipFill>
          <a:blip r:embed="rId2"/>
          <a:srcRect l="2543" r="2543"/>
          <a:stretch>
            <a:fillRect/>
          </a:stretch>
        </p:blipFill>
        <p:spPr>
          <a:xfrm>
            <a:off x="4572000" y="1441200"/>
            <a:ext cx="4053145" cy="3200400"/>
          </a:xfrm>
          <a:prstGeom prst="rect">
            <a:avLst/>
          </a:prstGeom>
        </p:spPr>
      </p:pic>
    </p:spTree>
    <p:extLst>
      <p:ext uri="{BB962C8B-B14F-4D97-AF65-F5344CB8AC3E}">
        <p14:creationId xmlns:p14="http://schemas.microsoft.com/office/powerpoint/2010/main" val="106136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88D2CBDB-E21D-402D-8116-5654C363842F}"/>
              </a:ext>
            </a:extLst>
          </p:cNvPr>
          <p:cNvSpPr txBox="1"/>
          <p:nvPr/>
        </p:nvSpPr>
        <p:spPr>
          <a:xfrm>
            <a:off x="638174" y="912551"/>
            <a:ext cx="6019799" cy="1415772"/>
          </a:xfrm>
          <a:prstGeom prst="rect">
            <a:avLst/>
          </a:prstGeom>
          <a:noFill/>
        </p:spPr>
        <p:txBody>
          <a:bodyPr wrap="square">
            <a:spAutoFit/>
          </a:bodyPr>
          <a:lstStyle/>
          <a:p>
            <a:pPr marL="342900" indent="-342900">
              <a:buClr>
                <a:schemeClr val="accent3"/>
              </a:buClr>
              <a:buFont typeface="Wingdings" panose="05000000000000000000" pitchFamily="2" charset="2"/>
              <a:buChar char="Ø"/>
            </a:pPr>
            <a:r>
              <a:rPr kumimoji="0" lang="es-ES" sz="2400" b="0" i="0" u="none" strike="noStrike" kern="0" cap="none" spc="0" normalizeH="0" baseline="0" noProof="0" dirty="0">
                <a:ln>
                  <a:noFill/>
                </a:ln>
                <a:solidFill>
                  <a:schemeClr val="accent3"/>
                </a:solidFill>
                <a:effectLst/>
                <a:uLnTx/>
                <a:uFillTx/>
                <a:latin typeface="Tenor Sans"/>
                <a:ea typeface="Tenor Sans"/>
                <a:cs typeface="Tenor Sans"/>
                <a:sym typeface="Tenor Sans"/>
              </a:rPr>
              <a:t> </a:t>
            </a:r>
            <a:r>
              <a:rPr kumimoji="0" lang="it-IT" sz="2400" b="0" i="0" u="none" strike="noStrike" kern="0" cap="none" spc="0" normalizeH="0" baseline="0" noProof="0" dirty="0">
                <a:ln>
                  <a:noFill/>
                </a:ln>
                <a:solidFill>
                  <a:schemeClr val="accent3"/>
                </a:solidFill>
                <a:effectLst/>
                <a:uLnTx/>
                <a:uFillTx/>
                <a:latin typeface="Tenor Sans"/>
                <a:ea typeface="Tenor Sans"/>
                <a:cs typeface="Tenor Sans"/>
                <a:sym typeface="Tenor Sans"/>
              </a:rPr>
              <a:t>Certificaciones CMMI personales</a:t>
            </a:r>
          </a:p>
          <a:p>
            <a:pPr marL="342900" indent="-342900">
              <a:buClr>
                <a:schemeClr val="accent3"/>
              </a:buClr>
              <a:buFont typeface="Wingdings" panose="05000000000000000000" pitchFamily="2" charset="2"/>
              <a:buChar char="Ø"/>
            </a:pPr>
            <a:r>
              <a:rPr kumimoji="0" lang="it-IT" sz="2400" b="0" i="0" u="none" strike="noStrike" kern="0" cap="none" spc="0" normalizeH="0" baseline="0" noProof="0" dirty="0">
                <a:ln>
                  <a:noFill/>
                </a:ln>
                <a:solidFill>
                  <a:schemeClr val="accent3"/>
                </a:solidFill>
                <a:effectLst/>
                <a:uLnTx/>
                <a:uFillTx/>
                <a:latin typeface="Tenor Sans"/>
                <a:ea typeface="Tenor Sans"/>
                <a:cs typeface="Tenor Sans"/>
                <a:sym typeface="Tenor Sans"/>
              </a:rPr>
              <a:t>CMMI Associate</a:t>
            </a:r>
          </a:p>
          <a:p>
            <a:pPr marL="342900" indent="-342900">
              <a:buClr>
                <a:schemeClr val="accent3"/>
              </a:buClr>
              <a:buFont typeface="Wingdings" panose="05000000000000000000" pitchFamily="2" charset="2"/>
              <a:buChar char="Ø"/>
            </a:pPr>
            <a:r>
              <a:rPr kumimoji="0" lang="it-IT" sz="2400" b="0" i="0" u="none" strike="noStrike" kern="0" cap="none" spc="0" normalizeH="0" baseline="0" noProof="0" dirty="0">
                <a:ln>
                  <a:noFill/>
                </a:ln>
                <a:solidFill>
                  <a:schemeClr val="accent3"/>
                </a:solidFill>
                <a:effectLst/>
                <a:uLnTx/>
                <a:uFillTx/>
                <a:latin typeface="Tenor Sans"/>
                <a:ea typeface="Tenor Sans"/>
                <a:cs typeface="Tenor Sans"/>
                <a:sym typeface="Tenor Sans"/>
              </a:rPr>
              <a:t>CMMI Professional</a:t>
            </a:r>
          </a:p>
          <a:p>
            <a:endParaRPr lang="es-PA" dirty="0">
              <a:solidFill>
                <a:schemeClr val="accent3"/>
              </a:solidFill>
            </a:endParaRPr>
          </a:p>
        </p:txBody>
      </p:sp>
      <p:sp>
        <p:nvSpPr>
          <p:cNvPr id="10" name="CuadroTexto 9">
            <a:extLst>
              <a:ext uri="{FF2B5EF4-FFF2-40B4-BE49-F238E27FC236}">
                <a16:creationId xmlns:a16="http://schemas.microsoft.com/office/drawing/2014/main" id="{7CC06387-1714-4F67-8241-7EE8816C0490}"/>
              </a:ext>
            </a:extLst>
          </p:cNvPr>
          <p:cNvSpPr txBox="1"/>
          <p:nvPr/>
        </p:nvSpPr>
        <p:spPr>
          <a:xfrm>
            <a:off x="0" y="442070"/>
            <a:ext cx="6800849" cy="646331"/>
          </a:xfrm>
          <a:prstGeom prst="rect">
            <a:avLst/>
          </a:prstGeom>
          <a:noFill/>
        </p:spPr>
        <p:txBody>
          <a:bodyPr wrap="square">
            <a:spAutoFit/>
          </a:bodyPr>
          <a:lstStyle/>
          <a:p>
            <a:r>
              <a:rPr kumimoji="0" lang="es-ES" sz="3600" b="0" i="0" u="none" strike="noStrike" kern="0" cap="none" spc="0" normalizeH="0" baseline="0" noProof="0" dirty="0">
                <a:ln>
                  <a:noFill/>
                </a:ln>
                <a:solidFill>
                  <a:schemeClr val="accent3"/>
                </a:solidFill>
                <a:effectLst/>
                <a:uLnTx/>
                <a:uFillTx/>
                <a:latin typeface="Tenor Sans"/>
                <a:ea typeface="Tenor Sans"/>
                <a:cs typeface="Tenor Sans"/>
                <a:sym typeface="Tenor Sans"/>
              </a:rPr>
              <a:t> CERTIFICACIONES CMMI</a:t>
            </a:r>
            <a:endParaRPr lang="es-PA" sz="2400" dirty="0">
              <a:solidFill>
                <a:schemeClr val="accent3"/>
              </a:solidFill>
            </a:endParaRPr>
          </a:p>
        </p:txBody>
      </p:sp>
      <p:pic>
        <p:nvPicPr>
          <p:cNvPr id="13" name="Imagen 12">
            <a:extLst>
              <a:ext uri="{FF2B5EF4-FFF2-40B4-BE49-F238E27FC236}">
                <a16:creationId xmlns:a16="http://schemas.microsoft.com/office/drawing/2014/main" id="{2A2F7897-6CAD-4996-956B-AFD811EBE5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8174" y="2172862"/>
            <a:ext cx="3902842" cy="2343328"/>
          </a:xfrm>
          <a:prstGeom prst="rect">
            <a:avLst/>
          </a:prstGeom>
          <a:noFill/>
        </p:spPr>
      </p:pic>
      <p:pic>
        <p:nvPicPr>
          <p:cNvPr id="14" name="Imagen 13">
            <a:extLst>
              <a:ext uri="{FF2B5EF4-FFF2-40B4-BE49-F238E27FC236}">
                <a16:creationId xmlns:a16="http://schemas.microsoft.com/office/drawing/2014/main" id="{B35915AC-D283-471C-8F50-8BC6D90B81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8916" y="2172862"/>
            <a:ext cx="3300991" cy="2343328"/>
          </a:xfrm>
          <a:prstGeom prst="rect">
            <a:avLst/>
          </a:prstGeom>
          <a:noFill/>
        </p:spPr>
      </p:pic>
    </p:spTree>
    <p:extLst>
      <p:ext uri="{BB962C8B-B14F-4D97-AF65-F5344CB8AC3E}">
        <p14:creationId xmlns:p14="http://schemas.microsoft.com/office/powerpoint/2010/main" val="514041892"/>
      </p:ext>
    </p:extLst>
  </p:cSld>
  <p:clrMapOvr>
    <a:masterClrMapping/>
  </p:clrMapOvr>
</p:sld>
</file>

<file path=ppt/theme/theme1.xml><?xml version="1.0" encoding="utf-8"?>
<a:theme xmlns:a="http://schemas.openxmlformats.org/drawingml/2006/main" name="Formally Solicited Project Proposal by Slidesgo">
  <a:themeElements>
    <a:clrScheme name="Simple Light">
      <a:dk1>
        <a:srgbClr val="333A56"/>
      </a:dk1>
      <a:lt1>
        <a:srgbClr val="FFFFFF"/>
      </a:lt1>
      <a:dk2>
        <a:srgbClr val="52658F"/>
      </a:dk2>
      <a:lt2>
        <a:srgbClr val="8AA0CF"/>
      </a:lt2>
      <a:accent1>
        <a:srgbClr val="C5D5F8"/>
      </a:accent1>
      <a:accent2>
        <a:srgbClr val="E8E8E8"/>
      </a:accent2>
      <a:accent3>
        <a:srgbClr val="F7F5E6"/>
      </a:accent3>
      <a:accent4>
        <a:srgbClr val="FFFFFF"/>
      </a:accent4>
      <a:accent5>
        <a:srgbClr val="FFFFFF"/>
      </a:accent5>
      <a:accent6>
        <a:srgbClr val="FDFD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762</Words>
  <Application>Microsoft Office PowerPoint</Application>
  <PresentationFormat>Presentación en pantalla (16:9)</PresentationFormat>
  <Paragraphs>124</Paragraphs>
  <Slides>23</Slides>
  <Notes>14</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23</vt:i4>
      </vt:variant>
    </vt:vector>
  </HeadingPairs>
  <TitlesOfParts>
    <vt:vector size="32" baseType="lpstr">
      <vt:lpstr>Proxima Nova Semibold</vt:lpstr>
      <vt:lpstr>Arial</vt:lpstr>
      <vt:lpstr>Proxima Nova</vt:lpstr>
      <vt:lpstr>Nunito</vt:lpstr>
      <vt:lpstr>Bebas Neue</vt:lpstr>
      <vt:lpstr>Tenor Sans</vt:lpstr>
      <vt:lpstr>Wingdings</vt:lpstr>
      <vt:lpstr>Formally Solicited Project Proposal by Slidesgo</vt:lpstr>
      <vt:lpstr>Slidesgo Final Pages</vt:lpstr>
      <vt:lpstr>Universidad Tecnológica de Panamá Facultad de Ingeniería de Sistemas Computacionales Licenciatura en Ingeniería de Sistemas de Información Administración y Adquisición de Recursos TICs  CMMI (Capability Maturity Model Integration)</vt:lpstr>
      <vt:lpstr>¿Qué es CMMI?</vt:lpstr>
      <vt:lpstr>Modelo CMMI</vt:lpstr>
      <vt:lpstr>Las constelaciones en el modelo CMMI</vt:lpstr>
      <vt:lpstr>Presentación de PowerPoint</vt:lpstr>
      <vt:lpstr>Evolución de CMMI</vt:lpstr>
      <vt:lpstr>Entrenamiento y certificación</vt:lpstr>
      <vt:lpstr>¿QUÉ ES LA EVALUACIÓN SCAMPI EN CMMI?</vt:lpstr>
      <vt:lpstr>Presentación de PowerPoint</vt:lpstr>
      <vt:lpstr>Presentación de PowerPoint</vt:lpstr>
      <vt:lpstr>Estructura CMMI Representaciones</vt:lpstr>
      <vt:lpstr>Componentes de la estructura</vt:lpstr>
      <vt:lpstr>Áreas de Proceso</vt:lpstr>
      <vt:lpstr>Presentación de PowerPoint</vt:lpstr>
      <vt:lpstr>Presentación de PowerPoint</vt:lpstr>
      <vt:lpstr>¿Qué no esperar del CMMI?</vt:lpstr>
      <vt:lpstr>¿Qué no esperar del CMMI?</vt:lpstr>
      <vt:lpstr>Presentación de PowerPoint</vt:lpstr>
      <vt:lpstr>Presentación de PowerPoint</vt:lpstr>
      <vt:lpstr>Niveles de Capacidad</vt:lpstr>
      <vt:lpstr>¿Cómo puede CMMI ayudar a su organización?</vt:lpstr>
      <vt:lpstr>¿Cuál Seleccionar?</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FORMALLY SOLICITED  PROJECT PROPOSAL </dc:title>
  <cp:lastModifiedBy>tommy ruiz</cp:lastModifiedBy>
  <cp:revision>35</cp:revision>
  <dcterms:modified xsi:type="dcterms:W3CDTF">2021-11-11T18:01:43Z</dcterms:modified>
</cp:coreProperties>
</file>