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1BB-42F5-4BAD-BCE7-731BC6C96F4D}" type="datetimeFigureOut">
              <a:rPr lang="es-PA" smtClean="0"/>
              <a:t>09/22/2021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AF1C-6814-4BB8-B3C7-4664D8E58AD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1919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1BB-42F5-4BAD-BCE7-731BC6C96F4D}" type="datetimeFigureOut">
              <a:rPr lang="es-PA" smtClean="0"/>
              <a:t>11/01/2019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AF1C-6814-4BB8-B3C7-4664D8E58AD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5916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1BB-42F5-4BAD-BCE7-731BC6C96F4D}" type="datetimeFigureOut">
              <a:rPr lang="es-PA" smtClean="0"/>
              <a:t>11/01/2019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AF1C-6814-4BB8-B3C7-4664D8E58AD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6139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1BB-42F5-4BAD-BCE7-731BC6C96F4D}" type="datetimeFigureOut">
              <a:rPr lang="es-PA" smtClean="0"/>
              <a:t>11/01/2019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AF1C-6814-4BB8-B3C7-4664D8E58AD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3489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1BB-42F5-4BAD-BCE7-731BC6C96F4D}" type="datetimeFigureOut">
              <a:rPr lang="es-PA" smtClean="0"/>
              <a:t>11/01/2019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AF1C-6814-4BB8-B3C7-4664D8E58AD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7187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1BB-42F5-4BAD-BCE7-731BC6C96F4D}" type="datetimeFigureOut">
              <a:rPr lang="es-PA" smtClean="0"/>
              <a:t>11/01/2019</a:t>
            </a:fld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AF1C-6814-4BB8-B3C7-4664D8E58AD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4331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1BB-42F5-4BAD-BCE7-731BC6C96F4D}" type="datetimeFigureOut">
              <a:rPr lang="es-PA" smtClean="0"/>
              <a:t>11/01/2019</a:t>
            </a:fld>
            <a:endParaRPr lang="es-PA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AF1C-6814-4BB8-B3C7-4664D8E58AD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0652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1BB-42F5-4BAD-BCE7-731BC6C96F4D}" type="datetimeFigureOut">
              <a:rPr lang="es-PA" smtClean="0"/>
              <a:t>11/01/2019</a:t>
            </a:fld>
            <a:endParaRPr lang="es-PA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AF1C-6814-4BB8-B3C7-4664D8E58AD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7920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1BB-42F5-4BAD-BCE7-731BC6C96F4D}" type="datetimeFigureOut">
              <a:rPr lang="es-PA" smtClean="0"/>
              <a:t>11/01/2019</a:t>
            </a:fld>
            <a:endParaRPr lang="es-PA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AF1C-6814-4BB8-B3C7-4664D8E58AD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0451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1BB-42F5-4BAD-BCE7-731BC6C96F4D}" type="datetimeFigureOut">
              <a:rPr lang="es-PA" smtClean="0"/>
              <a:t>11/01/2019</a:t>
            </a:fld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AF1C-6814-4BB8-B3C7-4664D8E58AD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7027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1BB-42F5-4BAD-BCE7-731BC6C96F4D}" type="datetimeFigureOut">
              <a:rPr lang="es-PA" smtClean="0"/>
              <a:t>11/01/2019</a:t>
            </a:fld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AF1C-6814-4BB8-B3C7-4664D8E58AD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8472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881BB-42F5-4BAD-BCE7-731BC6C96F4D}" type="datetimeFigureOut">
              <a:rPr lang="es-PA" smtClean="0"/>
              <a:t>09/22/2021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FAF1C-6814-4BB8-B3C7-4664D8E58AD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0279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9" y="548680"/>
            <a:ext cx="8767676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24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8352928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6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0" y="404664"/>
            <a:ext cx="8709216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4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6" y="332656"/>
            <a:ext cx="8639599" cy="579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63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6" y="476672"/>
            <a:ext cx="8639599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04" y="476672"/>
            <a:ext cx="8639599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3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3" y="476672"/>
            <a:ext cx="8255369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5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639599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6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404664"/>
            <a:ext cx="8050085" cy="5721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2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88640"/>
            <a:ext cx="8050085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3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995095</TotalTime>
  <Words>0</Words>
  <Application>Microsoft Office PowerPoint</Application>
  <PresentationFormat>Presentación en pantalla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Gloria</dc:creator>
  <cp:lastModifiedBy>Ana Gloria</cp:lastModifiedBy>
  <cp:revision>8</cp:revision>
  <dcterms:created xsi:type="dcterms:W3CDTF">2021-09-22T15:02:22Z</dcterms:created>
  <dcterms:modified xsi:type="dcterms:W3CDTF">2019-12-01T16:57:22Z</dcterms:modified>
</cp:coreProperties>
</file>