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9106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4546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595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922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9184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575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971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3868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123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7988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1860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D69A-D979-4096-B080-33A4E4FB188A}" type="datetimeFigureOut">
              <a:rPr lang="es-PA" smtClean="0"/>
              <a:t>04/22/2020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8746-7889-48A9-BA47-52049F99D11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6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1CFC8-3310-4ED2-A392-727F6BE70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5373" y="693330"/>
            <a:ext cx="2427254" cy="334839"/>
          </a:xfrm>
        </p:spPr>
        <p:txBody>
          <a:bodyPr>
            <a:normAutofit/>
          </a:bodyPr>
          <a:lstStyle/>
          <a:p>
            <a:r>
              <a:rPr lang="es-PA" sz="1600" b="1" dirty="0"/>
              <a:t>GRÁFICAS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693300-7126-4A5C-BDD2-A5891FAAE552}"/>
              </a:ext>
            </a:extLst>
          </p:cNvPr>
          <p:cNvSpPr txBox="1">
            <a:spLocks/>
          </p:cNvSpPr>
          <p:nvPr/>
        </p:nvSpPr>
        <p:spPr>
          <a:xfrm>
            <a:off x="191628" y="2465518"/>
            <a:ext cx="2427254" cy="334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/>
              <a:t>Distribución</a:t>
            </a:r>
          </a:p>
          <a:p>
            <a:r>
              <a:rPr lang="es-PA" sz="1200" b="1" dirty="0"/>
              <a:t>Simétrica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7D4DBEC-3C39-43E9-A413-0F87EDC9D835}"/>
              </a:ext>
            </a:extLst>
          </p:cNvPr>
          <p:cNvSpPr txBox="1">
            <a:spLocks/>
          </p:cNvSpPr>
          <p:nvPr/>
        </p:nvSpPr>
        <p:spPr>
          <a:xfrm>
            <a:off x="80831" y="4456535"/>
            <a:ext cx="2427254" cy="334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/>
              <a:t>Distribución</a:t>
            </a:r>
          </a:p>
          <a:p>
            <a:r>
              <a:rPr lang="es-PA" sz="1200" b="1" dirty="0"/>
              <a:t>Sesgada a la Derecha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A2CD9DD-AA5E-4206-8AC5-BB3DB6810EEC}"/>
              </a:ext>
            </a:extLst>
          </p:cNvPr>
          <p:cNvSpPr txBox="1">
            <a:spLocks/>
          </p:cNvSpPr>
          <p:nvPr/>
        </p:nvSpPr>
        <p:spPr>
          <a:xfrm>
            <a:off x="191628" y="6447552"/>
            <a:ext cx="2427254" cy="334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/>
              <a:t>Distribución</a:t>
            </a:r>
          </a:p>
          <a:p>
            <a:r>
              <a:rPr lang="es-PA" sz="1200" b="1" dirty="0"/>
              <a:t>Sesgada a la Izquierda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90A3723-034E-4DBB-9480-99ABA9055652}"/>
              </a:ext>
            </a:extLst>
          </p:cNvPr>
          <p:cNvSpPr txBox="1">
            <a:spLocks/>
          </p:cNvSpPr>
          <p:nvPr/>
        </p:nvSpPr>
        <p:spPr>
          <a:xfrm>
            <a:off x="5088007" y="3915115"/>
            <a:ext cx="1181100" cy="8762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dirty="0"/>
              <a:t>Nota: </a:t>
            </a:r>
          </a:p>
          <a:p>
            <a:r>
              <a:rPr lang="es-PA" sz="1200" dirty="0"/>
              <a:t>Cualquiera que sea la forma de la curva, la moda está situada en el punto más alto.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13AB66DE-64F3-44DB-A30C-9685FEFF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65" y="1247973"/>
            <a:ext cx="3155470" cy="2140646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A849CD26-82D9-47F7-9B2E-025CD4D0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265" y="3481049"/>
            <a:ext cx="4043590" cy="1864968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36D22D66-F251-46DA-BD1D-0A5A99541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25" y="5346017"/>
            <a:ext cx="4039332" cy="18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5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1CFC8-3310-4ED2-A392-727F6BE70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5373" y="693330"/>
            <a:ext cx="2427254" cy="334839"/>
          </a:xfrm>
        </p:spPr>
        <p:txBody>
          <a:bodyPr>
            <a:normAutofit fontScale="90000"/>
          </a:bodyPr>
          <a:lstStyle/>
          <a:p>
            <a:r>
              <a:rPr lang="es-PA" sz="1600" b="1" dirty="0"/>
              <a:t>ESTADÍSTICA</a:t>
            </a:r>
            <a:br>
              <a:rPr lang="es-PA" sz="1600" b="1" dirty="0"/>
            </a:br>
            <a:r>
              <a:rPr lang="es-PA" sz="1600" b="1" dirty="0"/>
              <a:t>GRÁFICAS ESPECIALES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693300-7126-4A5C-BDD2-A5891FAAE552}"/>
              </a:ext>
            </a:extLst>
          </p:cNvPr>
          <p:cNvSpPr txBox="1">
            <a:spLocks/>
          </p:cNvSpPr>
          <p:nvPr/>
        </p:nvSpPr>
        <p:spPr>
          <a:xfrm>
            <a:off x="618735" y="1207998"/>
            <a:ext cx="5650372" cy="334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i="1" u="sng" dirty="0"/>
              <a:t>CURVA MESOCÚRTICA</a:t>
            </a:r>
            <a:r>
              <a:rPr lang="es-PA" sz="1200" b="1" dirty="0"/>
              <a:t>.       </a:t>
            </a:r>
            <a:r>
              <a:rPr lang="es-PA" sz="1200" b="1" i="1" dirty="0"/>
              <a:t>MESO</a:t>
            </a:r>
            <a:r>
              <a:rPr lang="es-PA" sz="1200" b="1" dirty="0"/>
              <a:t>: </a:t>
            </a:r>
            <a:r>
              <a:rPr lang="es-PA" sz="1200" b="1" i="1" dirty="0"/>
              <a:t>Palabra griega que significa “Mitad”.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AA6A54D-4FC7-4D4E-9530-853A6AA1090F}"/>
              </a:ext>
            </a:extLst>
          </p:cNvPr>
          <p:cNvSpPr txBox="1">
            <a:spLocks/>
          </p:cNvSpPr>
          <p:nvPr/>
        </p:nvSpPr>
        <p:spPr>
          <a:xfrm>
            <a:off x="618735" y="3863006"/>
            <a:ext cx="5650372" cy="334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i="1" u="sng" dirty="0"/>
              <a:t>CURVA LEPTOCÚRTICA</a:t>
            </a:r>
            <a:r>
              <a:rPr lang="es-PA" sz="1200" b="1" dirty="0"/>
              <a:t>.       </a:t>
            </a:r>
            <a:r>
              <a:rPr lang="es-PA" sz="1200" b="1" i="1" dirty="0"/>
              <a:t>LEPTO</a:t>
            </a:r>
            <a:r>
              <a:rPr lang="es-PA" sz="1200" b="1" dirty="0"/>
              <a:t>: </a:t>
            </a:r>
            <a:r>
              <a:rPr lang="es-PA" sz="1200" b="1" i="1" dirty="0"/>
              <a:t>Palabra griega que significa “Esbelto”.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F8FEDB1-DB46-4327-BBB1-7EB7BFCCAF7F}"/>
              </a:ext>
            </a:extLst>
          </p:cNvPr>
          <p:cNvSpPr txBox="1">
            <a:spLocks/>
          </p:cNvSpPr>
          <p:nvPr/>
        </p:nvSpPr>
        <p:spPr>
          <a:xfrm>
            <a:off x="618735" y="6489666"/>
            <a:ext cx="5650372" cy="334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i="1" u="sng" dirty="0"/>
              <a:t>CURVA PLATICÚRTICA</a:t>
            </a:r>
            <a:r>
              <a:rPr lang="es-PA" sz="1200" b="1" dirty="0"/>
              <a:t>.       </a:t>
            </a:r>
            <a:r>
              <a:rPr lang="es-PA" sz="1200" b="1" i="1" dirty="0"/>
              <a:t>PLATOS</a:t>
            </a:r>
            <a:r>
              <a:rPr lang="es-PA" sz="1200" b="1" dirty="0"/>
              <a:t>: </a:t>
            </a:r>
            <a:r>
              <a:rPr lang="es-PA" sz="1200" b="1" i="1" dirty="0"/>
              <a:t>Palabra griega que significa “Ancho” </a:t>
            </a:r>
            <a:r>
              <a:rPr lang="es-PA" sz="1200" b="1" i="1" dirty="0" err="1"/>
              <a:t>ó</a:t>
            </a:r>
            <a:r>
              <a:rPr lang="es-PA" sz="1200" b="1" i="1" dirty="0"/>
              <a:t> “Plano”.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842D5DE-5F1A-4CDB-9E80-6E219508475F}"/>
              </a:ext>
            </a:extLst>
          </p:cNvPr>
          <p:cNvSpPr txBox="1">
            <a:spLocks/>
          </p:cNvSpPr>
          <p:nvPr/>
        </p:nvSpPr>
        <p:spPr>
          <a:xfrm>
            <a:off x="603814" y="1542837"/>
            <a:ext cx="5650372" cy="3348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A" sz="1200" b="1" i="1" dirty="0"/>
              <a:t>Nota: Curtosis significa la medición del grado pico.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90CE432D-7C5D-4698-8394-8AA099DB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7170420"/>
            <a:ext cx="2298391" cy="170702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6C5DED4-872D-4E6E-B53C-D287B4F8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589" y="4543760"/>
            <a:ext cx="2298391" cy="170702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D702760-B631-4BEA-8189-7DB61916C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589" y="1877676"/>
            <a:ext cx="2298391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68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EE2F954C4B674E9E0A084DBBC05849" ma:contentTypeVersion="6" ma:contentTypeDescription="Crear nuevo documento." ma:contentTypeScope="" ma:versionID="0767d6d2e9f419e47389a1820c4aa1d0">
  <xsd:schema xmlns:xsd="http://www.w3.org/2001/XMLSchema" xmlns:xs="http://www.w3.org/2001/XMLSchema" xmlns:p="http://schemas.microsoft.com/office/2006/metadata/properties" xmlns:ns2="7f3fe447-6d09-4989-abda-5aa7fd256fba" targetNamespace="http://schemas.microsoft.com/office/2006/metadata/properties" ma:root="true" ma:fieldsID="997303b1c5fef3a88e2b7ccdd0ae026d" ns2:_="">
    <xsd:import namespace="7f3fe447-6d09-4989-abda-5aa7fd256f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fe447-6d09-4989-abda-5aa7fd256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4E0E7B-BC5E-4F97-8B34-506F1BA45863}"/>
</file>

<file path=customXml/itemProps2.xml><?xml version="1.0" encoding="utf-8"?>
<ds:datastoreItem xmlns:ds="http://schemas.openxmlformats.org/officeDocument/2006/customXml" ds:itemID="{3486C723-566C-496C-B7D5-768852C4519B}"/>
</file>

<file path=customXml/itemProps3.xml><?xml version="1.0" encoding="utf-8"?>
<ds:datastoreItem xmlns:ds="http://schemas.openxmlformats.org/officeDocument/2006/customXml" ds:itemID="{B248536D-04BE-4D15-ABDF-641D7B0C98E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88</Words>
  <Application>Microsoft Office PowerPoint</Application>
  <PresentationFormat>Carta (216 x 279 mm)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GRÁFICAS</vt:lpstr>
      <vt:lpstr>ESTADÍSTICA GRÁFICAS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Gráficas</dc:title>
  <dc:creator>ACREDITACION FII</dc:creator>
  <cp:lastModifiedBy>ACREDITACION FII</cp:lastModifiedBy>
  <cp:revision>8</cp:revision>
  <dcterms:created xsi:type="dcterms:W3CDTF">2020-04-20T19:17:25Z</dcterms:created>
  <dcterms:modified xsi:type="dcterms:W3CDTF">2020-04-22T16:45:08Z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0x0101004DEE2F954C4B674E9E0A084DBBC05849</vt:lpwstr>
  </property>
</Properties>
</file>