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0" d="100"/>
          <a:sy n="100" d="100"/>
        </p:scale>
        <p:origin x="-29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Blanco" userId="21231d7b-f96e-46bb-a800-c51f50d4c84e" providerId="ADAL" clId="{A8940F2C-ACD6-44CC-8D1F-4FA59AC60160}"/>
    <pc:docChg chg="undo custSel modSld">
      <pc:chgData name="Luis Blanco" userId="21231d7b-f96e-46bb-a800-c51f50d4c84e" providerId="ADAL" clId="{A8940F2C-ACD6-44CC-8D1F-4FA59AC60160}" dt="2021-09-08T17:44:06.384" v="9" actId="478"/>
      <pc:docMkLst>
        <pc:docMk/>
      </pc:docMkLst>
      <pc:sldChg chg="addSp delSp modSp mod">
        <pc:chgData name="Luis Blanco" userId="21231d7b-f96e-46bb-a800-c51f50d4c84e" providerId="ADAL" clId="{A8940F2C-ACD6-44CC-8D1F-4FA59AC60160}" dt="2021-09-08T17:44:06.384" v="9" actId="478"/>
        <pc:sldMkLst>
          <pc:docMk/>
          <pc:sldMk cId="1274881907" sldId="256"/>
        </pc:sldMkLst>
        <pc:spChg chg="add del mod">
          <ac:chgData name="Luis Blanco" userId="21231d7b-f96e-46bb-a800-c51f50d4c84e" providerId="ADAL" clId="{A8940F2C-ACD6-44CC-8D1F-4FA59AC60160}" dt="2021-09-08T17:44:06.166" v="8" actId="11529"/>
          <ac:spMkLst>
            <pc:docMk/>
            <pc:sldMk cId="1274881907" sldId="256"/>
            <ac:spMk id="2" creationId="{076B5C87-DE81-492C-9916-F971E15B879F}"/>
          </ac:spMkLst>
        </pc:spChg>
        <pc:inkChg chg="add del mod">
          <ac:chgData name="Luis Blanco" userId="21231d7b-f96e-46bb-a800-c51f50d4c84e" providerId="ADAL" clId="{A8940F2C-ACD6-44CC-8D1F-4FA59AC60160}" dt="2021-09-08T17:44:06.384" v="9" actId="478"/>
          <ac:inkMkLst>
            <pc:docMk/>
            <pc:sldMk cId="1274881907" sldId="256"/>
            <ac:inkMk id="43" creationId="{94E01A38-C103-4DFA-83D6-65349A20F18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0T22:03:10.79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0T22:09:14.34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0T20:04:48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0T20:04:48.6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664D-17F7-47ED-92AC-2A6AD6E0A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F0439C-E8CA-49AD-9F9B-38554710F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E5CBE9-BE85-4A99-BC0D-C76ED00F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378-A932-49B5-99BD-10844D44D04E}" type="datetimeFigureOut">
              <a:rPr lang="es-PA" smtClean="0"/>
              <a:t>09/10/2021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5E2A4-FAD5-4458-A6B7-7D59446D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AF2AC6-B66E-4690-A754-FFA55604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5D43-E747-4613-B40F-55620E2806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5966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466BA-F0C3-43A9-8D86-161F3A50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3FEBA1-D004-4BDD-A531-070604F9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95ACE-4F2E-4DA0-92A7-D3454E10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378-A932-49B5-99BD-10844D44D04E}" type="datetimeFigureOut">
              <a:rPr lang="es-PA" smtClean="0"/>
              <a:t>09/10/2021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0D34E-8EAD-41D1-9171-3AAA0631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6D3358-D60A-4F33-A529-2B45AE12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5D43-E747-4613-B40F-55620E2806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224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97DC70-56EC-441B-ABD6-03C8D8B0F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FC695F-66D7-4A01-B733-9050621E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C8CA8-FED9-42BD-AB1D-23C1256F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378-A932-49B5-99BD-10844D44D04E}" type="datetimeFigureOut">
              <a:rPr lang="es-PA" smtClean="0"/>
              <a:t>09/10/2021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55A212-0036-4BC5-AC1C-87242355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57418-416B-4D10-8942-1401C107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5D43-E747-4613-B40F-55620E2806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411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619C0-82DA-46C0-9B33-BF3D64CE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722DE-0DAD-48CE-9E96-8757276B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6F1518-3997-4ACA-9524-E2A5AFD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378-A932-49B5-99BD-10844D44D04E}" type="datetimeFigureOut">
              <a:rPr lang="es-PA" smtClean="0"/>
              <a:t>09/10/2021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21904-4D8B-435A-A552-560AC0B5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49FDC0-35AA-465B-9672-E98527B0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5D43-E747-4613-B40F-55620E2806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6337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DE74A-CD3E-4356-91A8-070098C1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A8744-DA2B-4DBE-BB19-1AA8327A5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4C8D97-C87C-47F9-9717-1CB30AA3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378-A932-49B5-99BD-10844D44D04E}" type="datetimeFigureOut">
              <a:rPr lang="es-PA" smtClean="0"/>
              <a:t>09/10/2021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2031F0-9B6E-4CAA-97E6-CBC1751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95137-53C6-48AB-B6B5-161EFBAE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5D43-E747-4613-B40F-55620E2806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8782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85321-C06D-4B12-B981-09F2B7B7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FAC0C-A4F2-47A5-85E5-1A7346995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26A4BB-7D03-4F63-A39F-ED14ECC1F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60832A-3FE4-4B6F-8687-3D624D21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378-A932-49B5-99BD-10844D44D04E}" type="datetimeFigureOut">
              <a:rPr lang="es-PA" smtClean="0"/>
              <a:t>09/10/2021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941557-3C6D-4FCF-9E82-9F6770DC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A7908F-E0B7-40B2-B11E-BC158E0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5D43-E747-4613-B40F-55620E2806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9811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9A248-71D1-457A-95DD-6F23DC0C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E38E81-62E2-4D0F-85F9-7EC564CC4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221611-C5A9-44F8-988E-C081F2A5B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E52119-B73D-4A0C-8560-CE6E1C4EE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0BBA1F-D20F-439B-B422-D328B8F34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F2EABC-A7FD-42A6-993F-F2FB4499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378-A932-49B5-99BD-10844D44D04E}" type="datetimeFigureOut">
              <a:rPr lang="es-PA" smtClean="0"/>
              <a:t>09/10/2021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257CD5-DA18-4B8C-9496-C6F72FC0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1C5691-98BE-42D4-9DAF-B350AFB6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5D43-E747-4613-B40F-55620E2806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290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723A9-AEC2-4CAC-8429-AB0B50E8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081D38-24DD-46C5-B049-9B3E0821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378-A932-49B5-99BD-10844D44D04E}" type="datetimeFigureOut">
              <a:rPr lang="es-PA" smtClean="0"/>
              <a:t>09/10/2021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51D715-3BD1-4780-B92E-2BFA9848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B150FE-A21D-4F79-99F2-3891072D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5D43-E747-4613-B40F-55620E2806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0520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F854D5-D70B-4A7B-A18F-E9B92A7F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378-A932-49B5-99BD-10844D44D04E}" type="datetimeFigureOut">
              <a:rPr lang="es-PA" smtClean="0"/>
              <a:t>09/10/2021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88AC6B-11C9-486F-A63F-28A4055A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CD9791-D88A-4F5E-8F6F-433B8E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5D43-E747-4613-B40F-55620E2806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760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64A3F-F2CA-49F0-98F1-EA82FAFB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D7D95-5E9E-46A5-85ED-D48A38F1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D14D3B-DCC7-4833-9DC0-D83FD8820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BADC25-A144-439E-997A-289BA166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378-A932-49B5-99BD-10844D44D04E}" type="datetimeFigureOut">
              <a:rPr lang="es-PA" smtClean="0"/>
              <a:t>09/10/2021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A8C0EC-7A0E-46A3-AD01-C89FAD79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182A07-2CF4-49F4-B42D-9676F905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5D43-E747-4613-B40F-55620E2806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7060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E51C9-5EA8-4998-B0B9-CDE0A96B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1BFB42-E470-4A36-A53A-04DBC606C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F46B6E-01CD-490F-819F-02247354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EE49E2-0373-4F8E-BFA7-74F1CAD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378-A932-49B5-99BD-10844D44D04E}" type="datetimeFigureOut">
              <a:rPr lang="es-PA" smtClean="0"/>
              <a:t>09/10/2021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247A39-F63A-4785-8B86-289ADBB3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2EBF7F-7517-4817-9313-067D52B1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5D43-E747-4613-B40F-55620E2806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777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10E9AA-2868-451B-BE1D-E44B56C9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A977D1-840B-4539-B27B-CDD88CFAB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B985CC-D442-403A-B0CB-4406DD445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59378-A932-49B5-99BD-10844D44D04E}" type="datetimeFigureOut">
              <a:rPr lang="es-PA" smtClean="0"/>
              <a:t>09/10/2021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B7D45-3068-4391-8480-C28B7EA2F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2D52F-3F0B-43DD-BD9F-33486F29B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5D43-E747-4613-B40F-55620E2806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8970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58E9392-88F4-450A-A822-6F6BC37D4175}"/>
              </a:ext>
            </a:extLst>
          </p:cNvPr>
          <p:cNvCxnSpPr/>
          <p:nvPr/>
        </p:nvCxnSpPr>
        <p:spPr>
          <a:xfrm flipV="1">
            <a:off x="2954595" y="1548581"/>
            <a:ext cx="0" cy="3996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3B20AFA-4C7D-45BD-8B85-986CA4552DDE}"/>
              </a:ext>
            </a:extLst>
          </p:cNvPr>
          <p:cNvCxnSpPr/>
          <p:nvPr/>
        </p:nvCxnSpPr>
        <p:spPr>
          <a:xfrm>
            <a:off x="2954595" y="5545394"/>
            <a:ext cx="5397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47D4B51-C7FC-4615-8513-AAE7719022DB}"/>
              </a:ext>
            </a:extLst>
          </p:cNvPr>
          <p:cNvSpPr/>
          <p:nvPr/>
        </p:nvSpPr>
        <p:spPr>
          <a:xfrm>
            <a:off x="4281944" y="3672349"/>
            <a:ext cx="442449" cy="187303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B3A8448-C3C4-49B4-A160-710917D44F01}"/>
              </a:ext>
            </a:extLst>
          </p:cNvPr>
          <p:cNvSpPr/>
          <p:nvPr/>
        </p:nvSpPr>
        <p:spPr>
          <a:xfrm>
            <a:off x="4724393" y="3318390"/>
            <a:ext cx="442449" cy="2226989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3D795C5-5824-4D58-A4CC-A1F72D6571EB}"/>
              </a:ext>
            </a:extLst>
          </p:cNvPr>
          <p:cNvSpPr/>
          <p:nvPr/>
        </p:nvSpPr>
        <p:spPr>
          <a:xfrm>
            <a:off x="5166842" y="2993934"/>
            <a:ext cx="442449" cy="255144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C0CB293-3C64-481D-A7C3-B2A414B51F27}"/>
              </a:ext>
            </a:extLst>
          </p:cNvPr>
          <p:cNvSpPr/>
          <p:nvPr/>
        </p:nvSpPr>
        <p:spPr>
          <a:xfrm>
            <a:off x="5609291" y="3323306"/>
            <a:ext cx="442449" cy="2226989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5353EA2-10F2-4123-802C-B11A0FD32F5B}"/>
              </a:ext>
            </a:extLst>
          </p:cNvPr>
          <p:cNvSpPr/>
          <p:nvPr/>
        </p:nvSpPr>
        <p:spPr>
          <a:xfrm>
            <a:off x="6051740" y="3672349"/>
            <a:ext cx="442449" cy="187303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6F8369-73D4-4F16-9CC7-9D68BAD14269}"/>
              </a:ext>
            </a:extLst>
          </p:cNvPr>
          <p:cNvSpPr txBox="1"/>
          <p:nvPr/>
        </p:nvSpPr>
        <p:spPr>
          <a:xfrm>
            <a:off x="2438401" y="1529553"/>
            <a:ext cx="6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Y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5306B17-92CA-4164-8187-548D1CEC5FC3}"/>
              </a:ext>
            </a:extLst>
          </p:cNvPr>
          <p:cNvSpPr txBox="1"/>
          <p:nvPr/>
        </p:nvSpPr>
        <p:spPr>
          <a:xfrm>
            <a:off x="8035416" y="5664017"/>
            <a:ext cx="6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X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3111865-2153-4F14-8E1D-2E1A490E0213}"/>
              </a:ext>
            </a:extLst>
          </p:cNvPr>
          <p:cNvSpPr txBox="1"/>
          <p:nvPr/>
        </p:nvSpPr>
        <p:spPr>
          <a:xfrm>
            <a:off x="4156562" y="939847"/>
            <a:ext cx="246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/>
              <a:t>Primer Ejemplo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835937D-D0D9-4794-AD0D-398671A02623}"/>
              </a:ext>
            </a:extLst>
          </p:cNvPr>
          <p:cNvSpPr txBox="1"/>
          <p:nvPr/>
        </p:nvSpPr>
        <p:spPr>
          <a:xfrm>
            <a:off x="6892134" y="1548581"/>
            <a:ext cx="241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/>
              <a:t>---</a:t>
            </a:r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F15865D4-21D7-40FA-B633-3383D108559B}"/>
              </a:ext>
            </a:extLst>
          </p:cNvPr>
          <p:cNvSpPr/>
          <p:nvPr/>
        </p:nvSpPr>
        <p:spPr>
          <a:xfrm>
            <a:off x="3323167" y="2933746"/>
            <a:ext cx="3953933" cy="1502787"/>
          </a:xfrm>
          <a:custGeom>
            <a:avLst/>
            <a:gdLst>
              <a:gd name="connsiteX0" fmla="*/ 0 w 3953933"/>
              <a:gd name="connsiteY0" fmla="*/ 1502787 h 1502787"/>
              <a:gd name="connsiteX1" fmla="*/ 935566 w 3953933"/>
              <a:gd name="connsiteY1" fmla="*/ 723854 h 1502787"/>
              <a:gd name="connsiteX2" fmla="*/ 1384300 w 3953933"/>
              <a:gd name="connsiteY2" fmla="*/ 376721 h 1502787"/>
              <a:gd name="connsiteX3" fmla="*/ 1837266 w 3953933"/>
              <a:gd name="connsiteY3" fmla="*/ 46521 h 1502787"/>
              <a:gd name="connsiteX4" fmla="*/ 2315633 w 3953933"/>
              <a:gd name="connsiteY4" fmla="*/ 38054 h 1502787"/>
              <a:gd name="connsiteX5" fmla="*/ 2738966 w 3953933"/>
              <a:gd name="connsiteY5" fmla="*/ 380954 h 1502787"/>
              <a:gd name="connsiteX6" fmla="*/ 3187700 w 3953933"/>
              <a:gd name="connsiteY6" fmla="*/ 728087 h 1502787"/>
              <a:gd name="connsiteX7" fmla="*/ 3953933 w 3953933"/>
              <a:gd name="connsiteY7" fmla="*/ 1371554 h 150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3933" h="1502787">
                <a:moveTo>
                  <a:pt x="0" y="1502787"/>
                </a:moveTo>
                <a:lnTo>
                  <a:pt x="935566" y="723854"/>
                </a:lnTo>
                <a:cubicBezTo>
                  <a:pt x="1166283" y="536176"/>
                  <a:pt x="1234017" y="489610"/>
                  <a:pt x="1384300" y="376721"/>
                </a:cubicBezTo>
                <a:cubicBezTo>
                  <a:pt x="1534583" y="263832"/>
                  <a:pt x="1682044" y="102965"/>
                  <a:pt x="1837266" y="46521"/>
                </a:cubicBezTo>
                <a:cubicBezTo>
                  <a:pt x="1992488" y="-9924"/>
                  <a:pt x="2165350" y="-17685"/>
                  <a:pt x="2315633" y="38054"/>
                </a:cubicBezTo>
                <a:cubicBezTo>
                  <a:pt x="2465916" y="93793"/>
                  <a:pt x="2593622" y="265948"/>
                  <a:pt x="2738966" y="380954"/>
                </a:cubicBezTo>
                <a:cubicBezTo>
                  <a:pt x="2884311" y="495959"/>
                  <a:pt x="2985206" y="562987"/>
                  <a:pt x="3187700" y="728087"/>
                </a:cubicBezTo>
                <a:cubicBezTo>
                  <a:pt x="3390194" y="893187"/>
                  <a:pt x="3830461" y="1261487"/>
                  <a:pt x="3953933" y="137155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7488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58E9392-88F4-450A-A822-6F6BC37D4175}"/>
              </a:ext>
            </a:extLst>
          </p:cNvPr>
          <p:cNvCxnSpPr/>
          <p:nvPr/>
        </p:nvCxnSpPr>
        <p:spPr>
          <a:xfrm flipV="1">
            <a:off x="3510116" y="1622323"/>
            <a:ext cx="0" cy="3996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3B20AFA-4C7D-45BD-8B85-986CA4552DDE}"/>
              </a:ext>
            </a:extLst>
          </p:cNvPr>
          <p:cNvCxnSpPr>
            <a:cxnSpLocks/>
          </p:cNvCxnSpPr>
          <p:nvPr/>
        </p:nvCxnSpPr>
        <p:spPr>
          <a:xfrm>
            <a:off x="3510116" y="5619136"/>
            <a:ext cx="65187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6F8369-73D4-4F16-9CC7-9D68BAD14269}"/>
              </a:ext>
            </a:extLst>
          </p:cNvPr>
          <p:cNvSpPr txBox="1"/>
          <p:nvPr/>
        </p:nvSpPr>
        <p:spPr>
          <a:xfrm>
            <a:off x="2993922" y="1603295"/>
            <a:ext cx="6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Y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5306B17-92CA-4164-8187-548D1CEC5FC3}"/>
              </a:ext>
            </a:extLst>
          </p:cNvPr>
          <p:cNvSpPr txBox="1"/>
          <p:nvPr/>
        </p:nvSpPr>
        <p:spPr>
          <a:xfrm>
            <a:off x="9534834" y="5677711"/>
            <a:ext cx="6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X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3111865-2153-4F14-8E1D-2E1A490E0213}"/>
              </a:ext>
            </a:extLst>
          </p:cNvPr>
          <p:cNvSpPr txBox="1"/>
          <p:nvPr/>
        </p:nvSpPr>
        <p:spPr>
          <a:xfrm>
            <a:off x="4712083" y="1013589"/>
            <a:ext cx="246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/>
              <a:t>Segundo Ejemplo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5146F4E-AD84-4A3C-86B4-56E1A7BD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949" y="3034208"/>
            <a:ext cx="2354731" cy="25849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0614059-A9A6-47B6-B11B-1C0D26CE6B44}"/>
                  </a:ext>
                </a:extLst>
              </p14:cNvPr>
              <p14:cNvContentPartPr/>
              <p14:nvPr/>
            </p14:nvContentPartPr>
            <p14:xfrm>
              <a:off x="-339526" y="5427151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0614059-A9A6-47B6-B11B-1C0D26CE6B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75526" y="5391151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4108B626-9EB6-4101-9717-FE3C0FB1C59C}"/>
              </a:ext>
            </a:extLst>
          </p:cNvPr>
          <p:cNvSpPr txBox="1"/>
          <p:nvPr/>
        </p:nvSpPr>
        <p:spPr>
          <a:xfrm>
            <a:off x="8155858" y="1972627"/>
            <a:ext cx="33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/>
              <a:t>----</a:t>
            </a:r>
          </a:p>
          <a:p>
            <a:endParaRPr lang="es-PA" b="1" dirty="0"/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CDF2B859-FDB8-482E-BF09-7B7D11290FC1}"/>
              </a:ext>
            </a:extLst>
          </p:cNvPr>
          <p:cNvSpPr/>
          <p:nvPr/>
        </p:nvSpPr>
        <p:spPr>
          <a:xfrm>
            <a:off x="4068233" y="2931950"/>
            <a:ext cx="4762500" cy="2308917"/>
          </a:xfrm>
          <a:custGeom>
            <a:avLst/>
            <a:gdLst>
              <a:gd name="connsiteX0" fmla="*/ 0 w 4762500"/>
              <a:gd name="connsiteY0" fmla="*/ 1170150 h 2308917"/>
              <a:gd name="connsiteX1" fmla="*/ 994834 w 4762500"/>
              <a:gd name="connsiteY1" fmla="*/ 94883 h 2308917"/>
              <a:gd name="connsiteX2" fmla="*/ 1621367 w 4762500"/>
              <a:gd name="connsiteY2" fmla="*/ 90650 h 2308917"/>
              <a:gd name="connsiteX3" fmla="*/ 2209800 w 4762500"/>
              <a:gd name="connsiteY3" fmla="*/ 420850 h 2308917"/>
              <a:gd name="connsiteX4" fmla="*/ 2785534 w 4762500"/>
              <a:gd name="connsiteY4" fmla="*/ 772217 h 2308917"/>
              <a:gd name="connsiteX5" fmla="*/ 3361267 w 4762500"/>
              <a:gd name="connsiteY5" fmla="*/ 1127817 h 2308917"/>
              <a:gd name="connsiteX6" fmla="*/ 4762500 w 4762500"/>
              <a:gd name="connsiteY6" fmla="*/ 2308917 h 230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2500" h="2308917">
                <a:moveTo>
                  <a:pt x="0" y="1170150"/>
                </a:moveTo>
                <a:cubicBezTo>
                  <a:pt x="362303" y="722475"/>
                  <a:pt x="724606" y="274800"/>
                  <a:pt x="994834" y="94883"/>
                </a:cubicBezTo>
                <a:cubicBezTo>
                  <a:pt x="1265062" y="-85034"/>
                  <a:pt x="1418873" y="36322"/>
                  <a:pt x="1621367" y="90650"/>
                </a:cubicBezTo>
                <a:cubicBezTo>
                  <a:pt x="1823861" y="144978"/>
                  <a:pt x="2015772" y="307256"/>
                  <a:pt x="2209800" y="420850"/>
                </a:cubicBezTo>
                <a:cubicBezTo>
                  <a:pt x="2403828" y="534444"/>
                  <a:pt x="2785534" y="772217"/>
                  <a:pt x="2785534" y="772217"/>
                </a:cubicBezTo>
                <a:cubicBezTo>
                  <a:pt x="2977445" y="890045"/>
                  <a:pt x="3031773" y="871700"/>
                  <a:pt x="3361267" y="1127817"/>
                </a:cubicBezTo>
                <a:cubicBezTo>
                  <a:pt x="3690761" y="1383934"/>
                  <a:pt x="4537428" y="2111362"/>
                  <a:pt x="4762500" y="230891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5445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58E9392-88F4-450A-A822-6F6BC37D4175}"/>
              </a:ext>
            </a:extLst>
          </p:cNvPr>
          <p:cNvCxnSpPr/>
          <p:nvPr/>
        </p:nvCxnSpPr>
        <p:spPr>
          <a:xfrm flipV="1">
            <a:off x="3510116" y="1622323"/>
            <a:ext cx="0" cy="3996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3B20AFA-4C7D-45BD-8B85-986CA4552DDE}"/>
              </a:ext>
            </a:extLst>
          </p:cNvPr>
          <p:cNvCxnSpPr/>
          <p:nvPr/>
        </p:nvCxnSpPr>
        <p:spPr>
          <a:xfrm>
            <a:off x="3510116" y="5619136"/>
            <a:ext cx="5397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6F8369-73D4-4F16-9CC7-9D68BAD14269}"/>
              </a:ext>
            </a:extLst>
          </p:cNvPr>
          <p:cNvSpPr txBox="1"/>
          <p:nvPr/>
        </p:nvSpPr>
        <p:spPr>
          <a:xfrm>
            <a:off x="2993922" y="1603295"/>
            <a:ext cx="6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Y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5306B17-92CA-4164-8187-548D1CEC5FC3}"/>
              </a:ext>
            </a:extLst>
          </p:cNvPr>
          <p:cNvSpPr txBox="1"/>
          <p:nvPr/>
        </p:nvSpPr>
        <p:spPr>
          <a:xfrm>
            <a:off x="8590937" y="5737759"/>
            <a:ext cx="6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X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3111865-2153-4F14-8E1D-2E1A490E0213}"/>
              </a:ext>
            </a:extLst>
          </p:cNvPr>
          <p:cNvSpPr txBox="1"/>
          <p:nvPr/>
        </p:nvSpPr>
        <p:spPr>
          <a:xfrm>
            <a:off x="4712083" y="1013589"/>
            <a:ext cx="246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/>
              <a:t>Tercer Ejemplo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A2290DE-DE13-4A66-BA77-872625E5A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876678" y="3034208"/>
            <a:ext cx="2133815" cy="25849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261D0167-3524-458B-A53D-E5322E9A8BE5}"/>
                  </a:ext>
                </a:extLst>
              </p14:cNvPr>
              <p14:cNvContentPartPr/>
              <p14:nvPr/>
            </p14:nvContentPartPr>
            <p14:xfrm>
              <a:off x="8343540" y="-172200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261D0167-3524-458B-A53D-E5322E9A8B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7540" y="-20820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11707D61-1131-4FF4-BA1E-1D25F3670F2A}"/>
              </a:ext>
            </a:extLst>
          </p:cNvPr>
          <p:cNvSpPr txBox="1"/>
          <p:nvPr/>
        </p:nvSpPr>
        <p:spPr>
          <a:xfrm>
            <a:off x="8155858" y="1972627"/>
            <a:ext cx="33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/>
              <a:t>----</a:t>
            </a:r>
          </a:p>
          <a:p>
            <a:endParaRPr lang="es-PA" b="1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0A1AED1-E2CE-4D87-BEAF-FCB40FC6DB19}"/>
              </a:ext>
            </a:extLst>
          </p:cNvPr>
          <p:cNvSpPr/>
          <p:nvPr/>
        </p:nvSpPr>
        <p:spPr>
          <a:xfrm>
            <a:off x="4008967" y="2908793"/>
            <a:ext cx="3962400" cy="1870640"/>
          </a:xfrm>
          <a:custGeom>
            <a:avLst/>
            <a:gdLst>
              <a:gd name="connsiteX0" fmla="*/ 0 w 3962400"/>
              <a:gd name="connsiteY0" fmla="*/ 1870640 h 1870640"/>
              <a:gd name="connsiteX1" fmla="*/ 859366 w 3962400"/>
              <a:gd name="connsiteY1" fmla="*/ 1155207 h 1870640"/>
              <a:gd name="connsiteX2" fmla="*/ 1392766 w 3962400"/>
              <a:gd name="connsiteY2" fmla="*/ 808074 h 1870640"/>
              <a:gd name="connsiteX3" fmla="*/ 1926166 w 3962400"/>
              <a:gd name="connsiteY3" fmla="*/ 427074 h 1870640"/>
              <a:gd name="connsiteX4" fmla="*/ 2425700 w 3962400"/>
              <a:gd name="connsiteY4" fmla="*/ 122274 h 1870640"/>
              <a:gd name="connsiteX5" fmla="*/ 2992966 w 3962400"/>
              <a:gd name="connsiteY5" fmla="*/ 113807 h 1870640"/>
              <a:gd name="connsiteX6" fmla="*/ 3962400 w 3962400"/>
              <a:gd name="connsiteY6" fmla="*/ 1523507 h 187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2400" h="1870640">
                <a:moveTo>
                  <a:pt x="0" y="1870640"/>
                </a:moveTo>
                <a:cubicBezTo>
                  <a:pt x="313619" y="1601470"/>
                  <a:pt x="627238" y="1332301"/>
                  <a:pt x="859366" y="1155207"/>
                </a:cubicBezTo>
                <a:cubicBezTo>
                  <a:pt x="1091494" y="978113"/>
                  <a:pt x="1214966" y="929429"/>
                  <a:pt x="1392766" y="808074"/>
                </a:cubicBezTo>
                <a:cubicBezTo>
                  <a:pt x="1570566" y="686719"/>
                  <a:pt x="1754010" y="541374"/>
                  <a:pt x="1926166" y="427074"/>
                </a:cubicBezTo>
                <a:cubicBezTo>
                  <a:pt x="2098322" y="312774"/>
                  <a:pt x="2247900" y="174485"/>
                  <a:pt x="2425700" y="122274"/>
                </a:cubicBezTo>
                <a:cubicBezTo>
                  <a:pt x="2603500" y="70063"/>
                  <a:pt x="2736849" y="-119732"/>
                  <a:pt x="2992966" y="113807"/>
                </a:cubicBezTo>
                <a:cubicBezTo>
                  <a:pt x="3249083" y="347346"/>
                  <a:pt x="3605741" y="935426"/>
                  <a:pt x="3962400" y="152350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3261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58E9392-88F4-450A-A822-6F6BC37D4175}"/>
              </a:ext>
            </a:extLst>
          </p:cNvPr>
          <p:cNvCxnSpPr/>
          <p:nvPr/>
        </p:nvCxnSpPr>
        <p:spPr>
          <a:xfrm flipV="1">
            <a:off x="3510116" y="1622323"/>
            <a:ext cx="0" cy="3996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3B20AFA-4C7D-45BD-8B85-986CA4552DDE}"/>
              </a:ext>
            </a:extLst>
          </p:cNvPr>
          <p:cNvCxnSpPr>
            <a:cxnSpLocks/>
          </p:cNvCxnSpPr>
          <p:nvPr/>
        </p:nvCxnSpPr>
        <p:spPr>
          <a:xfrm flipV="1">
            <a:off x="3510116" y="5609300"/>
            <a:ext cx="6548284" cy="9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47D4B51-C7FC-4615-8513-AAE7719022DB}"/>
              </a:ext>
            </a:extLst>
          </p:cNvPr>
          <p:cNvSpPr/>
          <p:nvPr/>
        </p:nvSpPr>
        <p:spPr>
          <a:xfrm>
            <a:off x="4154128" y="4610101"/>
            <a:ext cx="442449" cy="10090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B3A8448-C3C4-49B4-A160-710917D44F01}"/>
              </a:ext>
            </a:extLst>
          </p:cNvPr>
          <p:cNvSpPr/>
          <p:nvPr/>
        </p:nvSpPr>
        <p:spPr>
          <a:xfrm>
            <a:off x="4596577" y="4168333"/>
            <a:ext cx="442449" cy="14508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3D795C5-5824-4D58-A4CC-A1F72D6571EB}"/>
              </a:ext>
            </a:extLst>
          </p:cNvPr>
          <p:cNvSpPr/>
          <p:nvPr/>
        </p:nvSpPr>
        <p:spPr>
          <a:xfrm>
            <a:off x="5039026" y="3642852"/>
            <a:ext cx="442449" cy="19762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6F8369-73D4-4F16-9CC7-9D68BAD14269}"/>
              </a:ext>
            </a:extLst>
          </p:cNvPr>
          <p:cNvSpPr txBox="1"/>
          <p:nvPr/>
        </p:nvSpPr>
        <p:spPr>
          <a:xfrm>
            <a:off x="2993922" y="1603295"/>
            <a:ext cx="6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Y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5306B17-92CA-4164-8187-548D1CEC5FC3}"/>
              </a:ext>
            </a:extLst>
          </p:cNvPr>
          <p:cNvSpPr txBox="1"/>
          <p:nvPr/>
        </p:nvSpPr>
        <p:spPr>
          <a:xfrm>
            <a:off x="8590937" y="5737759"/>
            <a:ext cx="6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X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3111865-2153-4F14-8E1D-2E1A490E0213}"/>
              </a:ext>
            </a:extLst>
          </p:cNvPr>
          <p:cNvSpPr txBox="1"/>
          <p:nvPr/>
        </p:nvSpPr>
        <p:spPr>
          <a:xfrm>
            <a:off x="4712083" y="1013589"/>
            <a:ext cx="2463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/>
              <a:t>Cuarto Ejemplo</a:t>
            </a:r>
          </a:p>
          <a:p>
            <a:pPr algn="ctr"/>
            <a:r>
              <a:rPr lang="es-PA" sz="2400" b="1" dirty="0"/>
              <a:t>Gráfica Combinada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4851189-39B0-41D3-BD98-7DF4C99D4922}"/>
              </a:ext>
            </a:extLst>
          </p:cNvPr>
          <p:cNvSpPr/>
          <p:nvPr/>
        </p:nvSpPr>
        <p:spPr>
          <a:xfrm>
            <a:off x="6502158" y="3654117"/>
            <a:ext cx="442449" cy="19650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AB66D4B-45DE-413C-9470-20146D3557CC}"/>
              </a:ext>
            </a:extLst>
          </p:cNvPr>
          <p:cNvSpPr/>
          <p:nvPr/>
        </p:nvSpPr>
        <p:spPr>
          <a:xfrm>
            <a:off x="6944607" y="4168333"/>
            <a:ext cx="442449" cy="1440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03568C9-DB0F-4BB5-AEF7-7C09E5B1EE9B}"/>
              </a:ext>
            </a:extLst>
          </p:cNvPr>
          <p:cNvSpPr/>
          <p:nvPr/>
        </p:nvSpPr>
        <p:spPr>
          <a:xfrm>
            <a:off x="7387056" y="4610101"/>
            <a:ext cx="442449" cy="10090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5F2D371-15BC-402F-82B6-E8601C878C6D}"/>
              </a:ext>
            </a:extLst>
          </p:cNvPr>
          <p:cNvSpPr/>
          <p:nvPr/>
        </p:nvSpPr>
        <p:spPr>
          <a:xfrm>
            <a:off x="6062738" y="4168333"/>
            <a:ext cx="442449" cy="1440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79E3636-76BF-4A35-9583-D3FE61020FBC}"/>
              </a:ext>
            </a:extLst>
          </p:cNvPr>
          <p:cNvSpPr/>
          <p:nvPr/>
        </p:nvSpPr>
        <p:spPr>
          <a:xfrm>
            <a:off x="7829505" y="5080013"/>
            <a:ext cx="442449" cy="5292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195F8B6-321C-42CB-9C13-9A20FE1F0BDD}"/>
              </a:ext>
            </a:extLst>
          </p:cNvPr>
          <p:cNvSpPr txBox="1"/>
          <p:nvPr/>
        </p:nvSpPr>
        <p:spPr>
          <a:xfrm>
            <a:off x="5118613" y="2267885"/>
            <a:ext cx="3674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/>
              <a:t>*Histograma</a:t>
            </a:r>
          </a:p>
          <a:p>
            <a:r>
              <a:rPr lang="es-PA" b="1" dirty="0"/>
              <a:t>Distribución sesgada a la derecha</a:t>
            </a:r>
          </a:p>
          <a:p>
            <a:r>
              <a:rPr lang="es-PA" b="1" dirty="0"/>
              <a:t>ESPECIALIDAD: Curva mesocúrtica</a:t>
            </a:r>
          </a:p>
          <a:p>
            <a:endParaRPr lang="es-PA" b="1" dirty="0"/>
          </a:p>
          <a:p>
            <a:endParaRPr lang="es-PA" b="1" dirty="0"/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49D918C9-127F-43EB-BFE4-74FF7768E864}"/>
              </a:ext>
            </a:extLst>
          </p:cNvPr>
          <p:cNvSpPr/>
          <p:nvPr/>
        </p:nvSpPr>
        <p:spPr>
          <a:xfrm>
            <a:off x="3716867" y="3456963"/>
            <a:ext cx="2328333" cy="2131037"/>
          </a:xfrm>
          <a:custGeom>
            <a:avLst/>
            <a:gdLst>
              <a:gd name="connsiteX0" fmla="*/ 0 w 2328333"/>
              <a:gd name="connsiteY0" fmla="*/ 1474870 h 2131037"/>
              <a:gd name="connsiteX1" fmla="*/ 436033 w 2328333"/>
              <a:gd name="connsiteY1" fmla="*/ 1123504 h 2131037"/>
              <a:gd name="connsiteX2" fmla="*/ 897466 w 2328333"/>
              <a:gd name="connsiteY2" fmla="*/ 687470 h 2131037"/>
              <a:gd name="connsiteX3" fmla="*/ 1316566 w 2328333"/>
              <a:gd name="connsiteY3" fmla="*/ 166770 h 2131037"/>
              <a:gd name="connsiteX4" fmla="*/ 1765300 w 2328333"/>
              <a:gd name="connsiteY4" fmla="*/ 166770 h 2131037"/>
              <a:gd name="connsiteX5" fmla="*/ 2328333 w 2328333"/>
              <a:gd name="connsiteY5" fmla="*/ 2131037 h 213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8333" h="2131037">
                <a:moveTo>
                  <a:pt x="0" y="1474870"/>
                </a:moveTo>
                <a:cubicBezTo>
                  <a:pt x="143227" y="1364803"/>
                  <a:pt x="286455" y="1254737"/>
                  <a:pt x="436033" y="1123504"/>
                </a:cubicBezTo>
                <a:cubicBezTo>
                  <a:pt x="585611" y="992271"/>
                  <a:pt x="750711" y="846926"/>
                  <a:pt x="897466" y="687470"/>
                </a:cubicBezTo>
                <a:cubicBezTo>
                  <a:pt x="1044222" y="528014"/>
                  <a:pt x="1171927" y="253553"/>
                  <a:pt x="1316566" y="166770"/>
                </a:cubicBezTo>
                <a:cubicBezTo>
                  <a:pt x="1461205" y="79987"/>
                  <a:pt x="1596672" y="-160608"/>
                  <a:pt x="1765300" y="166770"/>
                </a:cubicBezTo>
                <a:cubicBezTo>
                  <a:pt x="1933928" y="494148"/>
                  <a:pt x="2236611" y="1816359"/>
                  <a:pt x="2328333" y="213103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DE04F542-1143-4ED0-8C6A-BF596F2F8218}"/>
              </a:ext>
            </a:extLst>
          </p:cNvPr>
          <p:cNvSpPr/>
          <p:nvPr/>
        </p:nvSpPr>
        <p:spPr>
          <a:xfrm>
            <a:off x="5837767" y="3580044"/>
            <a:ext cx="3014133" cy="1961389"/>
          </a:xfrm>
          <a:custGeom>
            <a:avLst/>
            <a:gdLst>
              <a:gd name="connsiteX0" fmla="*/ 0 w 3014133"/>
              <a:gd name="connsiteY0" fmla="*/ 767589 h 1961389"/>
              <a:gd name="connsiteX1" fmla="*/ 203200 w 3014133"/>
              <a:gd name="connsiteY1" fmla="*/ 564389 h 1961389"/>
              <a:gd name="connsiteX2" fmla="*/ 647700 w 3014133"/>
              <a:gd name="connsiteY2" fmla="*/ 64856 h 1961389"/>
              <a:gd name="connsiteX3" fmla="*/ 1109133 w 3014133"/>
              <a:gd name="connsiteY3" fmla="*/ 60623 h 1961389"/>
              <a:gd name="connsiteX4" fmla="*/ 1566333 w 3014133"/>
              <a:gd name="connsiteY4" fmla="*/ 564389 h 1961389"/>
              <a:gd name="connsiteX5" fmla="*/ 2006600 w 3014133"/>
              <a:gd name="connsiteY5" fmla="*/ 1013123 h 1961389"/>
              <a:gd name="connsiteX6" fmla="*/ 2459566 w 3014133"/>
              <a:gd name="connsiteY6" fmla="*/ 1483023 h 1961389"/>
              <a:gd name="connsiteX7" fmla="*/ 3014133 w 3014133"/>
              <a:gd name="connsiteY7" fmla="*/ 1961389 h 196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4133" h="1961389">
                <a:moveTo>
                  <a:pt x="0" y="767589"/>
                </a:moveTo>
                <a:cubicBezTo>
                  <a:pt x="47625" y="724550"/>
                  <a:pt x="95250" y="681511"/>
                  <a:pt x="203200" y="564389"/>
                </a:cubicBezTo>
                <a:cubicBezTo>
                  <a:pt x="311150" y="447267"/>
                  <a:pt x="496711" y="148817"/>
                  <a:pt x="647700" y="64856"/>
                </a:cubicBezTo>
                <a:cubicBezTo>
                  <a:pt x="798689" y="-19105"/>
                  <a:pt x="956028" y="-22633"/>
                  <a:pt x="1109133" y="60623"/>
                </a:cubicBezTo>
                <a:cubicBezTo>
                  <a:pt x="1262239" y="143878"/>
                  <a:pt x="1416755" y="405639"/>
                  <a:pt x="1566333" y="564389"/>
                </a:cubicBezTo>
                <a:cubicBezTo>
                  <a:pt x="1715911" y="723139"/>
                  <a:pt x="2006600" y="1013123"/>
                  <a:pt x="2006600" y="1013123"/>
                </a:cubicBezTo>
                <a:cubicBezTo>
                  <a:pt x="2155472" y="1166229"/>
                  <a:pt x="2291644" y="1324979"/>
                  <a:pt x="2459566" y="1483023"/>
                </a:cubicBezTo>
                <a:cubicBezTo>
                  <a:pt x="2627488" y="1641067"/>
                  <a:pt x="2820810" y="1801228"/>
                  <a:pt x="3014133" y="196138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3252962-B37E-406E-9091-4592C215D748}"/>
              </a:ext>
            </a:extLst>
          </p:cNvPr>
          <p:cNvSpPr txBox="1"/>
          <p:nvPr/>
        </p:nvSpPr>
        <p:spPr>
          <a:xfrm>
            <a:off x="6482572" y="3149172"/>
            <a:ext cx="4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622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58E9392-88F4-450A-A822-6F6BC37D4175}"/>
              </a:ext>
            </a:extLst>
          </p:cNvPr>
          <p:cNvCxnSpPr/>
          <p:nvPr/>
        </p:nvCxnSpPr>
        <p:spPr>
          <a:xfrm flipV="1">
            <a:off x="3510116" y="1622323"/>
            <a:ext cx="0" cy="3996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3B20AFA-4C7D-45BD-8B85-986CA4552DDE}"/>
              </a:ext>
            </a:extLst>
          </p:cNvPr>
          <p:cNvCxnSpPr/>
          <p:nvPr/>
        </p:nvCxnSpPr>
        <p:spPr>
          <a:xfrm>
            <a:off x="3510116" y="5619136"/>
            <a:ext cx="5397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47D4B51-C7FC-4615-8513-AAE7719022DB}"/>
              </a:ext>
            </a:extLst>
          </p:cNvPr>
          <p:cNvSpPr/>
          <p:nvPr/>
        </p:nvSpPr>
        <p:spPr>
          <a:xfrm>
            <a:off x="4125866" y="4673840"/>
            <a:ext cx="442449" cy="95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B3A8448-C3C4-49B4-A160-710917D44F01}"/>
              </a:ext>
            </a:extLst>
          </p:cNvPr>
          <p:cNvSpPr/>
          <p:nvPr/>
        </p:nvSpPr>
        <p:spPr>
          <a:xfrm>
            <a:off x="4568315" y="4083189"/>
            <a:ext cx="442449" cy="1545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3D795C5-5824-4D58-A4CC-A1F72D6571EB}"/>
              </a:ext>
            </a:extLst>
          </p:cNvPr>
          <p:cNvSpPr/>
          <p:nvPr/>
        </p:nvSpPr>
        <p:spPr>
          <a:xfrm>
            <a:off x="5010764" y="3652687"/>
            <a:ext cx="442449" cy="19762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6F8369-73D4-4F16-9CC7-9D68BAD14269}"/>
              </a:ext>
            </a:extLst>
          </p:cNvPr>
          <p:cNvSpPr txBox="1"/>
          <p:nvPr/>
        </p:nvSpPr>
        <p:spPr>
          <a:xfrm>
            <a:off x="2993922" y="1603295"/>
            <a:ext cx="6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Y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5306B17-92CA-4164-8187-548D1CEC5FC3}"/>
              </a:ext>
            </a:extLst>
          </p:cNvPr>
          <p:cNvSpPr txBox="1"/>
          <p:nvPr/>
        </p:nvSpPr>
        <p:spPr>
          <a:xfrm>
            <a:off x="8590937" y="5737759"/>
            <a:ext cx="6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X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3111865-2153-4F14-8E1D-2E1A490E0213}"/>
              </a:ext>
            </a:extLst>
          </p:cNvPr>
          <p:cNvSpPr txBox="1"/>
          <p:nvPr/>
        </p:nvSpPr>
        <p:spPr>
          <a:xfrm>
            <a:off x="4712083" y="1013589"/>
            <a:ext cx="246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/>
              <a:t>Quinto Ejemplo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4851189-39B0-41D3-BD98-7DF4C99D4922}"/>
              </a:ext>
            </a:extLst>
          </p:cNvPr>
          <p:cNvSpPr/>
          <p:nvPr/>
        </p:nvSpPr>
        <p:spPr>
          <a:xfrm>
            <a:off x="6502158" y="4083189"/>
            <a:ext cx="442449" cy="15359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AB66D4B-45DE-413C-9470-20146D3557CC}"/>
              </a:ext>
            </a:extLst>
          </p:cNvPr>
          <p:cNvSpPr/>
          <p:nvPr/>
        </p:nvSpPr>
        <p:spPr>
          <a:xfrm>
            <a:off x="6944607" y="4555218"/>
            <a:ext cx="442449" cy="1054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03568C9-DB0F-4BB5-AEF7-7C09E5B1EE9B}"/>
              </a:ext>
            </a:extLst>
          </p:cNvPr>
          <p:cNvSpPr/>
          <p:nvPr/>
        </p:nvSpPr>
        <p:spPr>
          <a:xfrm>
            <a:off x="7387056" y="5007428"/>
            <a:ext cx="442449" cy="611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529120F-4A02-40CA-80EE-FEE99CB578C7}"/>
              </a:ext>
            </a:extLst>
          </p:cNvPr>
          <p:cNvSpPr txBox="1"/>
          <p:nvPr/>
        </p:nvSpPr>
        <p:spPr>
          <a:xfrm>
            <a:off x="3613318" y="1496619"/>
            <a:ext cx="3331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/>
              <a:t>Gráfica Combinada</a:t>
            </a:r>
          </a:p>
          <a:p>
            <a:r>
              <a:rPr lang="es-PA" b="1" dirty="0"/>
              <a:t>Histograma</a:t>
            </a:r>
          </a:p>
          <a:p>
            <a:r>
              <a:rPr lang="es-PA" b="1" dirty="0"/>
              <a:t>*Distribución sesgada a la</a:t>
            </a:r>
          </a:p>
          <a:p>
            <a:r>
              <a:rPr lang="es-PA" b="1" dirty="0"/>
              <a:t>Izquierda</a:t>
            </a:r>
          </a:p>
          <a:p>
            <a:r>
              <a:rPr lang="es-PA" b="1" dirty="0"/>
              <a:t>*especialidad: </a:t>
            </a:r>
          </a:p>
          <a:p>
            <a:r>
              <a:rPr lang="es-PA" b="1" dirty="0"/>
              <a:t>Curva leptocúrtica</a:t>
            </a:r>
          </a:p>
          <a:p>
            <a:endParaRPr lang="es-PA" b="1" dirty="0"/>
          </a:p>
          <a:p>
            <a:endParaRPr lang="es-PA" b="1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AF609BE3-BFEE-4FE7-8EF1-588270A134E7}"/>
              </a:ext>
            </a:extLst>
          </p:cNvPr>
          <p:cNvSpPr/>
          <p:nvPr/>
        </p:nvSpPr>
        <p:spPr>
          <a:xfrm>
            <a:off x="3703320" y="3461876"/>
            <a:ext cx="2773680" cy="2141364"/>
          </a:xfrm>
          <a:custGeom>
            <a:avLst/>
            <a:gdLst>
              <a:gd name="connsiteX0" fmla="*/ 0 w 2773680"/>
              <a:gd name="connsiteY0" fmla="*/ 1562244 h 2141364"/>
              <a:gd name="connsiteX1" fmla="*/ 401320 w 2773680"/>
              <a:gd name="connsiteY1" fmla="*/ 1181244 h 2141364"/>
              <a:gd name="connsiteX2" fmla="*/ 848360 w 2773680"/>
              <a:gd name="connsiteY2" fmla="*/ 586884 h 2141364"/>
              <a:gd name="connsiteX3" fmla="*/ 1285240 w 2773680"/>
              <a:gd name="connsiteY3" fmla="*/ 160164 h 2141364"/>
              <a:gd name="connsiteX4" fmla="*/ 1778000 w 2773680"/>
              <a:gd name="connsiteY4" fmla="*/ 165244 h 2141364"/>
              <a:gd name="connsiteX5" fmla="*/ 2773680 w 2773680"/>
              <a:gd name="connsiteY5" fmla="*/ 2141364 h 214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3680" h="2141364">
                <a:moveTo>
                  <a:pt x="0" y="1562244"/>
                </a:moveTo>
                <a:cubicBezTo>
                  <a:pt x="129963" y="1453024"/>
                  <a:pt x="259927" y="1343804"/>
                  <a:pt x="401320" y="1181244"/>
                </a:cubicBezTo>
                <a:cubicBezTo>
                  <a:pt x="542713" y="1018684"/>
                  <a:pt x="701040" y="757064"/>
                  <a:pt x="848360" y="586884"/>
                </a:cubicBezTo>
                <a:cubicBezTo>
                  <a:pt x="995680" y="416704"/>
                  <a:pt x="1130300" y="230437"/>
                  <a:pt x="1285240" y="160164"/>
                </a:cubicBezTo>
                <a:cubicBezTo>
                  <a:pt x="1440180" y="89891"/>
                  <a:pt x="1529927" y="-164956"/>
                  <a:pt x="1778000" y="165244"/>
                </a:cubicBezTo>
                <a:cubicBezTo>
                  <a:pt x="2026073" y="495444"/>
                  <a:pt x="2632287" y="1880591"/>
                  <a:pt x="2773680" y="214136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94051E3-DC94-48E3-A2DA-326922C16CD4}"/>
              </a:ext>
            </a:extLst>
          </p:cNvPr>
          <p:cNvSpPr/>
          <p:nvPr/>
        </p:nvSpPr>
        <p:spPr>
          <a:xfrm>
            <a:off x="6136640" y="4009344"/>
            <a:ext cx="2174240" cy="1497376"/>
          </a:xfrm>
          <a:custGeom>
            <a:avLst/>
            <a:gdLst>
              <a:gd name="connsiteX0" fmla="*/ 0 w 2174240"/>
              <a:gd name="connsiteY0" fmla="*/ 466136 h 1497376"/>
              <a:gd name="connsiteX1" fmla="*/ 335280 w 2174240"/>
              <a:gd name="connsiteY1" fmla="*/ 54656 h 1497376"/>
              <a:gd name="connsiteX2" fmla="*/ 822960 w 2174240"/>
              <a:gd name="connsiteY2" fmla="*/ 54656 h 1497376"/>
              <a:gd name="connsiteX3" fmla="*/ 1270000 w 2174240"/>
              <a:gd name="connsiteY3" fmla="*/ 516936 h 1497376"/>
              <a:gd name="connsiteX4" fmla="*/ 1711960 w 2174240"/>
              <a:gd name="connsiteY4" fmla="*/ 974136 h 1497376"/>
              <a:gd name="connsiteX5" fmla="*/ 2174240 w 2174240"/>
              <a:gd name="connsiteY5" fmla="*/ 1497376 h 149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4240" h="1497376">
                <a:moveTo>
                  <a:pt x="0" y="466136"/>
                </a:moveTo>
                <a:cubicBezTo>
                  <a:pt x="99060" y="294686"/>
                  <a:pt x="198120" y="123236"/>
                  <a:pt x="335280" y="54656"/>
                </a:cubicBezTo>
                <a:cubicBezTo>
                  <a:pt x="472440" y="-13924"/>
                  <a:pt x="667173" y="-22391"/>
                  <a:pt x="822960" y="54656"/>
                </a:cubicBezTo>
                <a:cubicBezTo>
                  <a:pt x="978747" y="131703"/>
                  <a:pt x="1270000" y="516936"/>
                  <a:pt x="1270000" y="516936"/>
                </a:cubicBezTo>
                <a:cubicBezTo>
                  <a:pt x="1418167" y="670183"/>
                  <a:pt x="1561253" y="810729"/>
                  <a:pt x="1711960" y="974136"/>
                </a:cubicBezTo>
                <a:cubicBezTo>
                  <a:pt x="1862667" y="1137543"/>
                  <a:pt x="2018453" y="1317459"/>
                  <a:pt x="2174240" y="14973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FB0BCF-E970-460E-8F74-19E87A4C6C47}"/>
              </a:ext>
            </a:extLst>
          </p:cNvPr>
          <p:cNvSpPr txBox="1"/>
          <p:nvPr/>
        </p:nvSpPr>
        <p:spPr>
          <a:xfrm>
            <a:off x="4991178" y="3157365"/>
            <a:ext cx="4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*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88E96D8-09A7-461C-AD74-EAE942DD03DF}"/>
              </a:ext>
            </a:extLst>
          </p:cNvPr>
          <p:cNvSpPr txBox="1"/>
          <p:nvPr/>
        </p:nvSpPr>
        <p:spPr>
          <a:xfrm>
            <a:off x="6477000" y="3662509"/>
            <a:ext cx="4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**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21811BC-FA41-4546-A932-21EB8227E091}"/>
              </a:ext>
            </a:extLst>
          </p:cNvPr>
          <p:cNvSpPr txBox="1"/>
          <p:nvPr/>
        </p:nvSpPr>
        <p:spPr>
          <a:xfrm>
            <a:off x="6315878" y="1502575"/>
            <a:ext cx="3331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/>
              <a:t>Gráfica Combinada</a:t>
            </a:r>
          </a:p>
          <a:p>
            <a:r>
              <a:rPr lang="es-PA" b="1" dirty="0"/>
              <a:t>Histograma</a:t>
            </a:r>
          </a:p>
          <a:p>
            <a:r>
              <a:rPr lang="es-PA" b="1" dirty="0"/>
              <a:t>**Distribución sesgada a la derecha</a:t>
            </a:r>
          </a:p>
          <a:p>
            <a:r>
              <a:rPr lang="es-PA" b="1" dirty="0"/>
              <a:t>**especialidad: Curva mesocúrtica</a:t>
            </a:r>
          </a:p>
          <a:p>
            <a:endParaRPr lang="es-PA" b="1" dirty="0"/>
          </a:p>
          <a:p>
            <a:endParaRPr lang="es-PA" b="1" dirty="0"/>
          </a:p>
        </p:txBody>
      </p:sp>
    </p:spTree>
    <p:extLst>
      <p:ext uri="{BB962C8B-B14F-4D97-AF65-F5344CB8AC3E}">
        <p14:creationId xmlns:p14="http://schemas.microsoft.com/office/powerpoint/2010/main" val="369391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58E9392-88F4-450A-A822-6F6BC37D4175}"/>
              </a:ext>
            </a:extLst>
          </p:cNvPr>
          <p:cNvCxnSpPr/>
          <p:nvPr/>
        </p:nvCxnSpPr>
        <p:spPr>
          <a:xfrm flipV="1">
            <a:off x="2389239" y="1548581"/>
            <a:ext cx="0" cy="3996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3B20AFA-4C7D-45BD-8B85-986CA4552DDE}"/>
              </a:ext>
            </a:extLst>
          </p:cNvPr>
          <p:cNvCxnSpPr>
            <a:cxnSpLocks/>
          </p:cNvCxnSpPr>
          <p:nvPr/>
        </p:nvCxnSpPr>
        <p:spPr>
          <a:xfrm>
            <a:off x="2389239" y="5545394"/>
            <a:ext cx="77134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47D4B51-C7FC-4615-8513-AAE7719022DB}"/>
              </a:ext>
            </a:extLst>
          </p:cNvPr>
          <p:cNvSpPr/>
          <p:nvPr/>
        </p:nvSpPr>
        <p:spPr>
          <a:xfrm>
            <a:off x="3004989" y="4365532"/>
            <a:ext cx="442449" cy="11896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B3A8448-C3C4-49B4-A160-710917D44F01}"/>
              </a:ext>
            </a:extLst>
          </p:cNvPr>
          <p:cNvSpPr/>
          <p:nvPr/>
        </p:nvSpPr>
        <p:spPr>
          <a:xfrm>
            <a:off x="3447438" y="3830260"/>
            <a:ext cx="442449" cy="1724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6F8369-73D4-4F16-9CC7-9D68BAD14269}"/>
              </a:ext>
            </a:extLst>
          </p:cNvPr>
          <p:cNvSpPr txBox="1"/>
          <p:nvPr/>
        </p:nvSpPr>
        <p:spPr>
          <a:xfrm>
            <a:off x="1873045" y="1529553"/>
            <a:ext cx="6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Y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5306B17-92CA-4164-8187-548D1CEC5FC3}"/>
              </a:ext>
            </a:extLst>
          </p:cNvPr>
          <p:cNvSpPr txBox="1"/>
          <p:nvPr/>
        </p:nvSpPr>
        <p:spPr>
          <a:xfrm>
            <a:off x="9652822" y="5648249"/>
            <a:ext cx="6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X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3111865-2153-4F14-8E1D-2E1A490E0213}"/>
              </a:ext>
            </a:extLst>
          </p:cNvPr>
          <p:cNvSpPr txBox="1"/>
          <p:nvPr/>
        </p:nvSpPr>
        <p:spPr>
          <a:xfrm>
            <a:off x="3591206" y="939847"/>
            <a:ext cx="2748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/>
              <a:t>Sexto Ejemplo</a:t>
            </a:r>
          </a:p>
          <a:p>
            <a:pPr algn="ctr"/>
            <a:r>
              <a:rPr lang="es-PA" sz="2400" b="1" dirty="0"/>
              <a:t>Gráfica combinada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4851189-39B0-41D3-BD98-7DF4C99D4922}"/>
              </a:ext>
            </a:extLst>
          </p:cNvPr>
          <p:cNvSpPr/>
          <p:nvPr/>
        </p:nvSpPr>
        <p:spPr>
          <a:xfrm>
            <a:off x="4614365" y="3241991"/>
            <a:ext cx="442449" cy="23132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AB66D4B-45DE-413C-9470-20146D3557CC}"/>
              </a:ext>
            </a:extLst>
          </p:cNvPr>
          <p:cNvSpPr/>
          <p:nvPr/>
        </p:nvSpPr>
        <p:spPr>
          <a:xfrm>
            <a:off x="5056814" y="4049486"/>
            <a:ext cx="442449" cy="14959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03568C9-DB0F-4BB5-AEF7-7C09E5B1EE9B}"/>
              </a:ext>
            </a:extLst>
          </p:cNvPr>
          <p:cNvSpPr/>
          <p:nvPr/>
        </p:nvSpPr>
        <p:spPr>
          <a:xfrm>
            <a:off x="5499263" y="4630057"/>
            <a:ext cx="442449" cy="9251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A3FC75-9261-4A22-8999-9F76D94B4303}"/>
              </a:ext>
            </a:extLst>
          </p:cNvPr>
          <p:cNvSpPr/>
          <p:nvPr/>
        </p:nvSpPr>
        <p:spPr>
          <a:xfrm>
            <a:off x="7228243" y="3830260"/>
            <a:ext cx="442449" cy="1715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9D5F6E0-BF9F-48AF-AB46-6A6E625B4A9B}"/>
              </a:ext>
            </a:extLst>
          </p:cNvPr>
          <p:cNvSpPr/>
          <p:nvPr/>
        </p:nvSpPr>
        <p:spPr>
          <a:xfrm>
            <a:off x="7670692" y="3355258"/>
            <a:ext cx="442449" cy="2180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2FBE3B9-0C15-4F8D-BF57-5C5E398FBCB7}"/>
              </a:ext>
            </a:extLst>
          </p:cNvPr>
          <p:cNvSpPr/>
          <p:nvPr/>
        </p:nvSpPr>
        <p:spPr>
          <a:xfrm>
            <a:off x="8113141" y="3830260"/>
            <a:ext cx="442449" cy="1715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CC6ED61-8099-45A1-865C-7689DD76AB7B}"/>
              </a:ext>
            </a:extLst>
          </p:cNvPr>
          <p:cNvSpPr/>
          <p:nvPr/>
        </p:nvSpPr>
        <p:spPr>
          <a:xfrm>
            <a:off x="6788823" y="4365532"/>
            <a:ext cx="442449" cy="11700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90252BB-1D58-4B83-A7B7-F6DA1E65B9FA}"/>
              </a:ext>
            </a:extLst>
          </p:cNvPr>
          <p:cNvSpPr/>
          <p:nvPr/>
        </p:nvSpPr>
        <p:spPr>
          <a:xfrm>
            <a:off x="8555590" y="4365532"/>
            <a:ext cx="442449" cy="11700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C651506-9697-4D98-A8D7-DF5C1E4DA567}"/>
              </a:ext>
            </a:extLst>
          </p:cNvPr>
          <p:cNvGrpSpPr/>
          <p:nvPr/>
        </p:nvGrpSpPr>
        <p:grpSpPr>
          <a:xfrm>
            <a:off x="7536357" y="5648249"/>
            <a:ext cx="133200" cy="221400"/>
            <a:chOff x="8657234" y="5721991"/>
            <a:chExt cx="13320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8ADD7D5B-65D0-4CE2-AE2F-0560F1F020C7}"/>
                    </a:ext>
                  </a:extLst>
                </p14:cNvPr>
                <p14:cNvContentPartPr/>
                <p14:nvPr/>
              </p14:nvContentPartPr>
              <p14:xfrm>
                <a:off x="8790074" y="5943031"/>
                <a:ext cx="360" cy="3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8ADD7D5B-65D0-4CE2-AE2F-0560F1F020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81074" y="59343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C941431-6CBE-445B-8A32-306784FABCFC}"/>
                    </a:ext>
                  </a:extLst>
                </p14:cNvPr>
                <p14:cNvContentPartPr/>
                <p14:nvPr/>
              </p14:nvContentPartPr>
              <p14:xfrm>
                <a:off x="8657234" y="5721991"/>
                <a:ext cx="360" cy="3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C941431-6CBE-445B-8A32-306784FABC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48594" y="57129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8F96F3A3-BD90-4908-AC2D-C80F4DC12DC3}"/>
              </a:ext>
            </a:extLst>
          </p:cNvPr>
          <p:cNvSpPr/>
          <p:nvPr/>
        </p:nvSpPr>
        <p:spPr>
          <a:xfrm>
            <a:off x="2594610" y="3626261"/>
            <a:ext cx="2019300" cy="1902049"/>
          </a:xfrm>
          <a:custGeom>
            <a:avLst/>
            <a:gdLst>
              <a:gd name="connsiteX0" fmla="*/ 0 w 2019300"/>
              <a:gd name="connsiteY0" fmla="*/ 1052419 h 1902049"/>
              <a:gd name="connsiteX1" fmla="*/ 407670 w 2019300"/>
              <a:gd name="connsiteY1" fmla="*/ 724759 h 1902049"/>
              <a:gd name="connsiteX2" fmla="*/ 857250 w 2019300"/>
              <a:gd name="connsiteY2" fmla="*/ 183739 h 1902049"/>
              <a:gd name="connsiteX3" fmla="*/ 925830 w 2019300"/>
              <a:gd name="connsiteY3" fmla="*/ 96109 h 1902049"/>
              <a:gd name="connsiteX4" fmla="*/ 1036320 w 2019300"/>
              <a:gd name="connsiteY4" fmla="*/ 38959 h 1902049"/>
              <a:gd name="connsiteX5" fmla="*/ 1283970 w 2019300"/>
              <a:gd name="connsiteY5" fmla="*/ 183739 h 1902049"/>
              <a:gd name="connsiteX6" fmla="*/ 2019300 w 2019300"/>
              <a:gd name="connsiteY6" fmla="*/ 1902049 h 190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9300" h="1902049">
                <a:moveTo>
                  <a:pt x="0" y="1052419"/>
                </a:moveTo>
                <a:cubicBezTo>
                  <a:pt x="132397" y="960979"/>
                  <a:pt x="264795" y="869539"/>
                  <a:pt x="407670" y="724759"/>
                </a:cubicBezTo>
                <a:cubicBezTo>
                  <a:pt x="550545" y="579979"/>
                  <a:pt x="770890" y="288514"/>
                  <a:pt x="857250" y="183739"/>
                </a:cubicBezTo>
                <a:cubicBezTo>
                  <a:pt x="943610" y="78964"/>
                  <a:pt x="895985" y="120239"/>
                  <a:pt x="925830" y="96109"/>
                </a:cubicBezTo>
                <a:cubicBezTo>
                  <a:pt x="955675" y="71979"/>
                  <a:pt x="976630" y="24354"/>
                  <a:pt x="1036320" y="38959"/>
                </a:cubicBezTo>
                <a:cubicBezTo>
                  <a:pt x="1096010" y="53564"/>
                  <a:pt x="1120140" y="-126776"/>
                  <a:pt x="1283970" y="183739"/>
                </a:cubicBezTo>
                <a:cubicBezTo>
                  <a:pt x="1447800" y="494254"/>
                  <a:pt x="1795780" y="1848074"/>
                  <a:pt x="2019300" y="1902049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03A6AFDA-89B8-45B0-8F3E-15C5205F75EE}"/>
              </a:ext>
            </a:extLst>
          </p:cNvPr>
          <p:cNvSpPr/>
          <p:nvPr/>
        </p:nvSpPr>
        <p:spPr>
          <a:xfrm>
            <a:off x="4096512" y="3123762"/>
            <a:ext cx="2676144" cy="2405310"/>
          </a:xfrm>
          <a:custGeom>
            <a:avLst/>
            <a:gdLst>
              <a:gd name="connsiteX0" fmla="*/ 0 w 2676144"/>
              <a:gd name="connsiteY0" fmla="*/ 991038 h 2405310"/>
              <a:gd name="connsiteX1" fmla="*/ 530352 w 2676144"/>
              <a:gd name="connsiteY1" fmla="*/ 113214 h 2405310"/>
              <a:gd name="connsiteX2" fmla="*/ 957072 w 2676144"/>
              <a:gd name="connsiteY2" fmla="*/ 101022 h 2405310"/>
              <a:gd name="connsiteX3" fmla="*/ 1414272 w 2676144"/>
              <a:gd name="connsiteY3" fmla="*/ 936174 h 2405310"/>
              <a:gd name="connsiteX4" fmla="*/ 1871472 w 2676144"/>
              <a:gd name="connsiteY4" fmla="*/ 1527486 h 2405310"/>
              <a:gd name="connsiteX5" fmla="*/ 2676144 w 2676144"/>
              <a:gd name="connsiteY5" fmla="*/ 2405310 h 240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144" h="2405310">
                <a:moveTo>
                  <a:pt x="0" y="991038"/>
                </a:moveTo>
                <a:cubicBezTo>
                  <a:pt x="185420" y="626294"/>
                  <a:pt x="370840" y="261550"/>
                  <a:pt x="530352" y="113214"/>
                </a:cubicBezTo>
                <a:cubicBezTo>
                  <a:pt x="689864" y="-35122"/>
                  <a:pt x="809752" y="-36138"/>
                  <a:pt x="957072" y="101022"/>
                </a:cubicBezTo>
                <a:cubicBezTo>
                  <a:pt x="1104392" y="238182"/>
                  <a:pt x="1261872" y="698430"/>
                  <a:pt x="1414272" y="936174"/>
                </a:cubicBezTo>
                <a:cubicBezTo>
                  <a:pt x="1566672" y="1173918"/>
                  <a:pt x="1661160" y="1282630"/>
                  <a:pt x="1871472" y="1527486"/>
                </a:cubicBezTo>
                <a:cubicBezTo>
                  <a:pt x="2081784" y="1772342"/>
                  <a:pt x="2418080" y="2265102"/>
                  <a:pt x="2676144" y="240531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6719C3FD-6D71-48BA-94D9-BE5D6328C90C}"/>
              </a:ext>
            </a:extLst>
          </p:cNvPr>
          <p:cNvSpPr/>
          <p:nvPr/>
        </p:nvSpPr>
        <p:spPr>
          <a:xfrm>
            <a:off x="6284976" y="3294507"/>
            <a:ext cx="3371088" cy="2112896"/>
          </a:xfrm>
          <a:custGeom>
            <a:avLst/>
            <a:gdLst>
              <a:gd name="connsiteX0" fmla="*/ 0 w 3371088"/>
              <a:gd name="connsiteY0" fmla="*/ 1539621 h 2112896"/>
              <a:gd name="connsiteX1" fmla="*/ 505968 w 3371088"/>
              <a:gd name="connsiteY1" fmla="*/ 1082421 h 2112896"/>
              <a:gd name="connsiteX2" fmla="*/ 969264 w 3371088"/>
              <a:gd name="connsiteY2" fmla="*/ 521589 h 2112896"/>
              <a:gd name="connsiteX3" fmla="*/ 1383792 w 3371088"/>
              <a:gd name="connsiteY3" fmla="*/ 58293 h 2112896"/>
              <a:gd name="connsiteX4" fmla="*/ 1816608 w 3371088"/>
              <a:gd name="connsiteY4" fmla="*/ 58293 h 2112896"/>
              <a:gd name="connsiteX5" fmla="*/ 2279904 w 3371088"/>
              <a:gd name="connsiteY5" fmla="*/ 527685 h 2112896"/>
              <a:gd name="connsiteX6" fmla="*/ 2718816 w 3371088"/>
              <a:gd name="connsiteY6" fmla="*/ 1088517 h 2112896"/>
              <a:gd name="connsiteX7" fmla="*/ 3371088 w 3371088"/>
              <a:gd name="connsiteY7" fmla="*/ 2112645 h 211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1088" h="2112896">
                <a:moveTo>
                  <a:pt x="0" y="1539621"/>
                </a:moveTo>
                <a:cubicBezTo>
                  <a:pt x="172212" y="1395857"/>
                  <a:pt x="344424" y="1252093"/>
                  <a:pt x="505968" y="1082421"/>
                </a:cubicBezTo>
                <a:cubicBezTo>
                  <a:pt x="667512" y="912749"/>
                  <a:pt x="822960" y="692277"/>
                  <a:pt x="969264" y="521589"/>
                </a:cubicBezTo>
                <a:cubicBezTo>
                  <a:pt x="1115568" y="350901"/>
                  <a:pt x="1242568" y="135509"/>
                  <a:pt x="1383792" y="58293"/>
                </a:cubicBezTo>
                <a:cubicBezTo>
                  <a:pt x="1525016" y="-18923"/>
                  <a:pt x="1667256" y="-19939"/>
                  <a:pt x="1816608" y="58293"/>
                </a:cubicBezTo>
                <a:cubicBezTo>
                  <a:pt x="1965960" y="136525"/>
                  <a:pt x="2129536" y="355981"/>
                  <a:pt x="2279904" y="527685"/>
                </a:cubicBezTo>
                <a:cubicBezTo>
                  <a:pt x="2430272" y="699389"/>
                  <a:pt x="2536952" y="824357"/>
                  <a:pt x="2718816" y="1088517"/>
                </a:cubicBezTo>
                <a:cubicBezTo>
                  <a:pt x="2900680" y="1352677"/>
                  <a:pt x="3215640" y="2128901"/>
                  <a:pt x="3371088" y="2112645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DB7BBBD-B2BB-434F-9246-D01FD7F6F7D3}"/>
              </a:ext>
            </a:extLst>
          </p:cNvPr>
          <p:cNvSpPr txBox="1"/>
          <p:nvPr/>
        </p:nvSpPr>
        <p:spPr>
          <a:xfrm>
            <a:off x="3668662" y="1895028"/>
            <a:ext cx="378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Histograma</a:t>
            </a:r>
          </a:p>
          <a:p>
            <a:r>
              <a:rPr lang="es-ES" b="1" dirty="0"/>
              <a:t>*Distribución simétrica.</a:t>
            </a:r>
          </a:p>
          <a:p>
            <a:r>
              <a:rPr lang="es-ES" b="1" dirty="0"/>
              <a:t>Especialidad: *Curva mesocúrtica.</a:t>
            </a:r>
            <a:endParaRPr lang="es-PA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8FBF506-3AF4-4C49-921D-E60941A0628A}"/>
              </a:ext>
            </a:extLst>
          </p:cNvPr>
          <p:cNvSpPr txBox="1"/>
          <p:nvPr/>
        </p:nvSpPr>
        <p:spPr>
          <a:xfrm>
            <a:off x="7766595" y="2871767"/>
            <a:ext cx="69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091223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DEE2F954C4B674E9E0A084DBBC05849" ma:contentTypeVersion="6" ma:contentTypeDescription="Crear nuevo documento." ma:contentTypeScope="" ma:versionID="0767d6d2e9f419e47389a1820c4aa1d0">
  <xsd:schema xmlns:xsd="http://www.w3.org/2001/XMLSchema" xmlns:xs="http://www.w3.org/2001/XMLSchema" xmlns:p="http://schemas.microsoft.com/office/2006/metadata/properties" xmlns:ns2="7f3fe447-6d09-4989-abda-5aa7fd256fba" targetNamespace="http://schemas.microsoft.com/office/2006/metadata/properties" ma:root="true" ma:fieldsID="997303b1c5fef3a88e2b7ccdd0ae026d" ns2:_="">
    <xsd:import namespace="7f3fe447-6d09-4989-abda-5aa7fd256f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3fe447-6d09-4989-abda-5aa7fd256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E8453D-1D5A-4A92-803C-60D9D6CD4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3fe447-6d09-4989-abda-5aa7fd256f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A0C453-E060-4CB1-8F98-45B9161783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33FB6E4-309B-4CA8-9EDC-9FD42EDB52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85</Words>
  <Application>Microsoft Office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ACREDITACION FII</dc:creator>
  <cp:lastModifiedBy>tommy ruiz</cp:lastModifiedBy>
  <cp:revision>26</cp:revision>
  <dcterms:created xsi:type="dcterms:W3CDTF">2020-04-20T19:40:58Z</dcterms:created>
  <dcterms:modified xsi:type="dcterms:W3CDTF">2021-09-10T21:34:02Z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0x0101004DEE2F954C4B674E9E0A084DBBC05849</vt:lpwstr>
  </property>
</Properties>
</file>