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6"/>
  </p:notesMasterIdLst>
  <p:sldIdLst>
    <p:sldId id="256" r:id="rId2"/>
    <p:sldId id="287" r:id="rId3"/>
    <p:sldId id="288" r:id="rId4"/>
    <p:sldId id="28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477F17-A7B8-43D8-BE7F-C755DE963A4C}">
          <p14:sldIdLst>
            <p14:sldId id="25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1CF166-4F95-403E-990E-004A85A853E2}">
  <a:tblStyle styleId="{C91CF166-4F95-403E-990E-004A85A85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8733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033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068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sz="2000" dirty="0"/>
              <a:t>Universidad Tecnológica de Panamá</a:t>
            </a:r>
            <a:br>
              <a:rPr lang="es-MX" sz="2000" dirty="0"/>
            </a:br>
            <a:r>
              <a:rPr lang="es-MX" sz="2000" dirty="0"/>
              <a:t>Facultad de Ingeniería en Sistemas Computaciones</a:t>
            </a:r>
            <a:br>
              <a:rPr lang="es-MX" sz="2000" dirty="0"/>
            </a:br>
            <a:r>
              <a:rPr lang="es-MX" sz="2000" dirty="0"/>
              <a:t>Licenciatura en Ingeniería en Sistemas de Información</a:t>
            </a:r>
            <a:br>
              <a:rPr lang="es-MX" sz="2000" dirty="0"/>
            </a:br>
            <a:br>
              <a:rPr lang="es-MX" sz="2000" dirty="0"/>
            </a:br>
            <a:r>
              <a:rPr lang="es-MX" sz="2000" dirty="0"/>
              <a:t>Foro No.5</a:t>
            </a:r>
            <a:br>
              <a:rPr lang="es-MX" sz="2000" dirty="0"/>
            </a:br>
            <a:r>
              <a:rPr lang="es-MX" sz="2000" dirty="0"/>
              <a:t>Curso: Tecnología de Información y Comunicación</a:t>
            </a:r>
            <a:br>
              <a:rPr lang="es-MX" sz="2000" dirty="0"/>
            </a:br>
            <a:br>
              <a:rPr lang="es-MX" sz="2000" dirty="0"/>
            </a:br>
            <a:r>
              <a:rPr lang="es-MX" sz="2000" dirty="0"/>
              <a:t>Profesora: </a:t>
            </a:r>
            <a:r>
              <a:rPr lang="es-MX" sz="2000" dirty="0" err="1"/>
              <a:t>Dilsa</a:t>
            </a:r>
            <a:r>
              <a:rPr lang="es-MX" sz="2000" dirty="0"/>
              <a:t> E. Vergara D.</a:t>
            </a:r>
            <a:br>
              <a:rPr lang="es-MX" sz="2000" dirty="0"/>
            </a:br>
            <a:r>
              <a:rPr lang="es-MX" sz="2000" dirty="0"/>
              <a:t>Grupo: 1IF701</a:t>
            </a:r>
            <a:br>
              <a:rPr lang="es-MX" sz="2000" dirty="0"/>
            </a:br>
            <a:br>
              <a:rPr lang="es-MX" sz="2000" dirty="0"/>
            </a:br>
            <a:r>
              <a:rPr lang="es-MX" sz="2000" dirty="0"/>
              <a:t>Integrantes: Mélida Sosa 8-1089-1312</a:t>
            </a:r>
            <a:br>
              <a:rPr lang="es-MX" sz="2000" dirty="0"/>
            </a:br>
            <a:r>
              <a:rPr lang="es-MX" sz="2000" dirty="0"/>
              <a:t>                  Ricardo </a:t>
            </a:r>
            <a:r>
              <a:rPr lang="es-MX" sz="2000" dirty="0" err="1"/>
              <a:t>Yau</a:t>
            </a:r>
            <a:r>
              <a:rPr lang="es-MX" sz="2000" dirty="0"/>
              <a:t> 8-977-845</a:t>
            </a:r>
            <a:br>
              <a:rPr lang="es-MX" sz="2000" dirty="0"/>
            </a:br>
            <a:r>
              <a:rPr lang="es-MX" sz="2000" dirty="0"/>
              <a:t>                        Jonatan Santos 8-980-592</a:t>
            </a:r>
            <a:br>
              <a:rPr lang="es-MX" sz="2000" dirty="0"/>
            </a:br>
            <a:r>
              <a:rPr lang="es-MX" sz="2000" dirty="0"/>
              <a:t>                     Michael </a:t>
            </a:r>
            <a:r>
              <a:rPr lang="es-MX" sz="2000" dirty="0" err="1"/>
              <a:t>Solis</a:t>
            </a:r>
            <a:r>
              <a:rPr lang="es-MX" sz="2000" dirty="0"/>
              <a:t> 8-958-1219</a:t>
            </a:r>
            <a:br>
              <a:rPr lang="es-MX" sz="2000" dirty="0"/>
            </a:br>
            <a:br>
              <a:rPr lang="es-MX" sz="2000"/>
            </a:br>
            <a:r>
              <a:rPr lang="es-MX" sz="2000"/>
              <a:t>13/5/2020</a:t>
            </a:r>
            <a:endParaRPr sz="2000" dirty="0"/>
          </a:p>
        </p:txBody>
      </p:sp>
      <p:sp>
        <p:nvSpPr>
          <p:cNvPr id="54" name="Google Shape;54;p11"/>
          <p:cNvSpPr/>
          <p:nvPr/>
        </p:nvSpPr>
        <p:spPr>
          <a:xfrm>
            <a:off x="2662013" y="2555402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1889937" y="3151613"/>
            <a:ext cx="5301974" cy="1547285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7931819" y="234225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8" y="663188"/>
            <a:ext cx="1273965" cy="125529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540" y="3201790"/>
            <a:ext cx="1180709" cy="12076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000" y="176865"/>
            <a:ext cx="9156000" cy="857400"/>
          </a:xfrm>
        </p:spPr>
        <p:txBody>
          <a:bodyPr/>
          <a:lstStyle/>
          <a:p>
            <a:r>
              <a:rPr lang="es-MX" b="1" dirty="0"/>
              <a:t>¿Qué es un Sistema Operativo?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2</a:t>
            </a:fld>
            <a:endParaRPr lang="es-MX"/>
          </a:p>
        </p:txBody>
      </p:sp>
      <p:sp>
        <p:nvSpPr>
          <p:cNvPr id="4" name="CuadroTexto 3"/>
          <p:cNvSpPr txBox="1"/>
          <p:nvPr/>
        </p:nvSpPr>
        <p:spPr>
          <a:xfrm>
            <a:off x="380143" y="1034265"/>
            <a:ext cx="3667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  <a:latin typeface="Walter Turncoat"/>
              </a:rPr>
              <a:t>Es el software principal o conjunto de programas de un sistema informático que gestiona los recursos de hardware y provee servicios a los programas de aplicación de software, ejecutándose en modo privilegiado respecto de los restantes.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50040"/>
            <a:ext cx="3611651" cy="21573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732" y="259058"/>
            <a:ext cx="493160" cy="4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8973"/>
            <a:ext cx="9156000" cy="655341"/>
          </a:xfrm>
        </p:spPr>
        <p:txBody>
          <a:bodyPr/>
          <a:lstStyle/>
          <a:p>
            <a:r>
              <a:rPr lang="es-MX" dirty="0"/>
              <a:t>Funciones del Sistema Operativo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3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71" y="842481"/>
            <a:ext cx="1888121" cy="18881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463" y="1796130"/>
            <a:ext cx="2405504" cy="17874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735" y="891081"/>
            <a:ext cx="1997718" cy="188812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27671" y="2801168"/>
            <a:ext cx="1743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  <a:latin typeface="Walter Turncoat"/>
              </a:rPr>
              <a:t>GESTIÓN DE PROCESOS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670922" y="3632165"/>
            <a:ext cx="2151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  <a:latin typeface="Walter Turncoat"/>
              </a:rPr>
              <a:t>GESTIÓN DE LA MEMORIA PRINCIPAL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096889" y="1314233"/>
            <a:ext cx="2059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  <a:latin typeface="Walter Turncoat"/>
              </a:rPr>
              <a:t>ADMISNITRACIÓN DE LOS PERIFÉRICOS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889" y="279161"/>
            <a:ext cx="487722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0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35769"/>
            <a:ext cx="9156000" cy="645067"/>
          </a:xfrm>
        </p:spPr>
        <p:txBody>
          <a:bodyPr/>
          <a:lstStyle/>
          <a:p>
            <a:r>
              <a:rPr lang="es-MX" dirty="0"/>
              <a:t>Ejemplos de Sistemas Operativos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4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74" y="1345914"/>
            <a:ext cx="2450064" cy="18320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09" y="1345914"/>
            <a:ext cx="2376382" cy="183201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962" y="1345913"/>
            <a:ext cx="2340795" cy="183201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16783" y="3177925"/>
            <a:ext cx="1890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  <a:latin typeface="Walter Turncoat"/>
              </a:rPr>
              <a:t>Microsoft Windows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729519" y="3177925"/>
            <a:ext cx="1684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  <a:latin typeface="Walter Turncoat"/>
              </a:rPr>
              <a:t>MacOS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564330" y="3177925"/>
            <a:ext cx="1726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  <a:latin typeface="Walter Turncoat"/>
              </a:rPr>
              <a:t>GNU/Linux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045" y="251020"/>
            <a:ext cx="341406" cy="4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35203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146</Words>
  <Application>Microsoft Office PowerPoint</Application>
  <PresentationFormat>Presentación en pantalla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Sniglet</vt:lpstr>
      <vt:lpstr>Walter Turncoat</vt:lpstr>
      <vt:lpstr>Ursula template</vt:lpstr>
      <vt:lpstr>Universidad Tecnológica de Panamá Facultad de Ingeniería en Sistemas Computaciones Licenciatura en Ingeniería en Sistemas de Información  Foro No.5 Curso: Tecnología de Información y Comunicación  Profesora: Dilsa E. Vergara D. Grupo: 1IF701  Integrantes: Mélida Sosa 8-1089-1312                   Ricardo Yau 8-977-845                         Jonatan Santos 8-980-592                      Michael Solis 8-958-1219  13/5/2020</vt:lpstr>
      <vt:lpstr>¿Qué es un Sistema Operativo?</vt:lpstr>
      <vt:lpstr>Funciones del Sistema Operativo</vt:lpstr>
      <vt:lpstr>Ejemplos de Sistemas Operativos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de Panamá Facultad de Ingeniería en Sistemas Computaciones Licenciatura en Ingeniería en Sistemas de Información  Proyecto No.1 Curso: Tecnología de Información y Comuniación  Profesora: Dilsa E. Vergara D. Grupo: 1IF701  Integrantes: Mélida Sosa 8-1089-1312                   Ricardo Yau 8-977-845                         Jonatan Santos 8-980-592                      Michael Solis 8-958-1219  14/4/2020</dc:title>
  <dc:creator>laptop</dc:creator>
  <cp:lastModifiedBy>tommy ruiz</cp:lastModifiedBy>
  <cp:revision>24</cp:revision>
  <dcterms:modified xsi:type="dcterms:W3CDTF">2020-05-13T16:16:45Z</dcterms:modified>
</cp:coreProperties>
</file>