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A81FF0C-959D-4E0A-B619-9B9E67F0CA16}" type="datetimeFigureOut">
              <a:rPr lang="es-PA" smtClean="0"/>
              <a:t>08/24/2020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1D0A6F0-4BCF-470D-96AC-83457382EEF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2525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F0C-959D-4E0A-B619-9B9E67F0CA16}" type="datetimeFigureOut">
              <a:rPr lang="es-PA" smtClean="0"/>
              <a:t>08/24/2020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A6F0-4BCF-470D-96AC-83457382EEF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83240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F0C-959D-4E0A-B619-9B9E67F0CA16}" type="datetimeFigureOut">
              <a:rPr lang="es-PA" smtClean="0"/>
              <a:t>08/24/2020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A6F0-4BCF-470D-96AC-83457382EEF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512693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F0C-959D-4E0A-B619-9B9E67F0CA16}" type="datetimeFigureOut">
              <a:rPr lang="es-PA" smtClean="0"/>
              <a:t>08/24/2020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A6F0-4BCF-470D-96AC-83457382EEF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18784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F0C-959D-4E0A-B619-9B9E67F0CA16}" type="datetimeFigureOut">
              <a:rPr lang="es-PA" smtClean="0"/>
              <a:t>08/24/2020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A6F0-4BCF-470D-96AC-83457382EEF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349466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F0C-959D-4E0A-B619-9B9E67F0CA16}" type="datetimeFigureOut">
              <a:rPr lang="es-PA" smtClean="0"/>
              <a:t>08/24/2020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A6F0-4BCF-470D-96AC-83457382EEF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946817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F0C-959D-4E0A-B619-9B9E67F0CA16}" type="datetimeFigureOut">
              <a:rPr lang="es-PA" smtClean="0"/>
              <a:t>08/24/2020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A6F0-4BCF-470D-96AC-83457382EEF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55011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A81FF0C-959D-4E0A-B619-9B9E67F0CA16}" type="datetimeFigureOut">
              <a:rPr lang="es-PA" smtClean="0"/>
              <a:t>08/24/2020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A6F0-4BCF-470D-96AC-83457382EEF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21182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A81FF0C-959D-4E0A-B619-9B9E67F0CA16}" type="datetimeFigureOut">
              <a:rPr lang="es-PA" smtClean="0"/>
              <a:t>08/24/2020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A6F0-4BCF-470D-96AC-83457382EEF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1383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F0C-959D-4E0A-B619-9B9E67F0CA16}" type="datetimeFigureOut">
              <a:rPr lang="es-PA" smtClean="0"/>
              <a:t>08/24/2020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A6F0-4BCF-470D-96AC-83457382EEF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8554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F0C-959D-4E0A-B619-9B9E67F0CA16}" type="datetimeFigureOut">
              <a:rPr lang="es-PA" smtClean="0"/>
              <a:t>08/24/2020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A6F0-4BCF-470D-96AC-83457382EEF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9063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F0C-959D-4E0A-B619-9B9E67F0CA16}" type="datetimeFigureOut">
              <a:rPr lang="es-PA" smtClean="0"/>
              <a:t>08/24/2020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A6F0-4BCF-470D-96AC-83457382EEF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6914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F0C-959D-4E0A-B619-9B9E67F0CA16}" type="datetimeFigureOut">
              <a:rPr lang="es-PA" smtClean="0"/>
              <a:t>08/24/2020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A6F0-4BCF-470D-96AC-83457382EEF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6849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F0C-959D-4E0A-B619-9B9E67F0CA16}" type="datetimeFigureOut">
              <a:rPr lang="es-PA" smtClean="0"/>
              <a:t>08/24/2020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A6F0-4BCF-470D-96AC-83457382EEF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9978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F0C-959D-4E0A-B619-9B9E67F0CA16}" type="datetimeFigureOut">
              <a:rPr lang="es-PA" smtClean="0"/>
              <a:t>08/24/2020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A6F0-4BCF-470D-96AC-83457382EEF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4658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F0C-959D-4E0A-B619-9B9E67F0CA16}" type="datetimeFigureOut">
              <a:rPr lang="es-PA" smtClean="0"/>
              <a:t>08/24/2020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A6F0-4BCF-470D-96AC-83457382EEF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3601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F0C-959D-4E0A-B619-9B9E67F0CA16}" type="datetimeFigureOut">
              <a:rPr lang="es-PA" smtClean="0"/>
              <a:t>08/24/2020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A6F0-4BCF-470D-96AC-83457382EEF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54689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A81FF0C-959D-4E0A-B619-9B9E67F0CA16}" type="datetimeFigureOut">
              <a:rPr lang="es-PA" smtClean="0"/>
              <a:t>08/24/2020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P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1D0A6F0-4BCF-470D-96AC-83457382EEF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66882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CA392-A3D0-4DF3-ADD5-F30FC0BA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Collage para describirse a uno mismo</a:t>
            </a:r>
          </a:p>
        </p:txBody>
      </p:sp>
      <p:pic>
        <p:nvPicPr>
          <p:cNvPr id="1028" name="Picture 4" descr="Biografia de Isaac Newton">
            <a:extLst>
              <a:ext uri="{FF2B5EF4-FFF2-40B4-BE49-F238E27FC236}">
                <a16:creationId xmlns:a16="http://schemas.microsoft.com/office/drawing/2014/main" id="{5F838E52-94BB-4A5E-A449-DF5E95E09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5067864"/>
            <a:ext cx="2458745" cy="163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 Biblia - Sus Atributos - salvo X gracia">
            <a:extLst>
              <a:ext uri="{FF2B5EF4-FFF2-40B4-BE49-F238E27FC236}">
                <a16:creationId xmlns:a16="http://schemas.microsoft.com/office/drawing/2014/main" id="{AF5C3FC1-D48E-4DAE-A4AE-DC3FE9487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759" y="5067864"/>
            <a:ext cx="2281561" cy="163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ueve apps para crear memes con un móvil Android">
            <a:extLst>
              <a:ext uri="{FF2B5EF4-FFF2-40B4-BE49-F238E27FC236}">
                <a16:creationId xmlns:a16="http://schemas.microsoft.com/office/drawing/2014/main" id="{90988008-FBF8-4B63-9399-81CAA1E9C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60" y="5067862"/>
            <a:ext cx="3050960" cy="163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istad fiel - Ciudad Redonda">
            <a:extLst>
              <a:ext uri="{FF2B5EF4-FFF2-40B4-BE49-F238E27FC236}">
                <a16:creationId xmlns:a16="http://schemas.microsoft.com/office/drawing/2014/main" id="{365F539A-8F76-407C-AF79-67A0C9A13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760" y="3546805"/>
            <a:ext cx="2281560" cy="152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Qué es la clave CIEC y la clave FIEL? | SAT">
            <a:extLst>
              <a:ext uri="{FF2B5EF4-FFF2-40B4-BE49-F238E27FC236}">
                <a16:creationId xmlns:a16="http://schemas.microsoft.com/office/drawing/2014/main" id="{C1D2200A-5225-47E7-B4C1-23BA632A8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501" y="3546805"/>
            <a:ext cx="3050960" cy="152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GIF: Escribir como un verdadero hacker">
            <a:extLst>
              <a:ext uri="{FF2B5EF4-FFF2-40B4-BE49-F238E27FC236}">
                <a16:creationId xmlns:a16="http://schemas.microsoft.com/office/drawing/2014/main" id="{5BED1A21-4E38-4B3A-8C16-A64AE60E6B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1" r="13923"/>
          <a:stretch/>
        </p:blipFill>
        <p:spPr bwMode="auto">
          <a:xfrm>
            <a:off x="1158468" y="3546805"/>
            <a:ext cx="2197292" cy="152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os hackers criminales rehabilitados que ahora se enfrentan contra ...">
            <a:extLst>
              <a:ext uri="{FF2B5EF4-FFF2-40B4-BE49-F238E27FC236}">
                <a16:creationId xmlns:a16="http://schemas.microsoft.com/office/drawing/2014/main" id="{3370E990-0382-4A07-BBF2-104B878E6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302" y="3546805"/>
            <a:ext cx="2455231" cy="152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Udemy.com - Deep Learning A - Z: Hands - On Artificial Neural ...">
            <a:extLst>
              <a:ext uri="{FF2B5EF4-FFF2-40B4-BE49-F238E27FC236}">
                <a16:creationId xmlns:a16="http://schemas.microsoft.com/office/drawing/2014/main" id="{BA4FAB7B-1BD6-462A-B17F-A05DB64DC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36"/>
          <a:stretch/>
        </p:blipFill>
        <p:spPr bwMode="auto">
          <a:xfrm>
            <a:off x="8578303" y="5067860"/>
            <a:ext cx="2455231" cy="163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Sony Vegas Pro - Descargar">
            <a:extLst>
              <a:ext uri="{FF2B5EF4-FFF2-40B4-BE49-F238E27FC236}">
                <a16:creationId xmlns:a16="http://schemas.microsoft.com/office/drawing/2014/main" id="{1554A331-A293-48ED-AEB8-9AC49A3F8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301" y="2025748"/>
            <a:ext cx="2455232" cy="152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raven, the Glorious Executioner by League of Legends on ...">
            <a:extLst>
              <a:ext uri="{FF2B5EF4-FFF2-40B4-BE49-F238E27FC236}">
                <a16:creationId xmlns:a16="http://schemas.microsoft.com/office/drawing/2014/main" id="{1F50ABD6-4959-4147-9FC0-B2FA533EB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09" y="2025748"/>
            <a:ext cx="2197292" cy="152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Pin en —derps">
            <a:extLst>
              <a:ext uri="{FF2B5EF4-FFF2-40B4-BE49-F238E27FC236}">
                <a16:creationId xmlns:a16="http://schemas.microsoft.com/office/drawing/2014/main" id="{9725D1E9-D567-46EE-902D-DFF4B1823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364" y="2025740"/>
            <a:ext cx="2190138" cy="154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Perico Barbinaranja - eBird">
            <a:extLst>
              <a:ext uri="{FF2B5EF4-FFF2-40B4-BE49-F238E27FC236}">
                <a16:creationId xmlns:a16="http://schemas.microsoft.com/office/drawing/2014/main" id="{00DC6AE9-DD35-40D1-8B61-5A07697F3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183" y="2025740"/>
            <a:ext cx="3050959" cy="159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40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08FC738A-0E54-4240-80DF-E4E9B0C70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806399"/>
              </p:ext>
            </p:extLst>
          </p:nvPr>
        </p:nvGraphicFramePr>
        <p:xfrm>
          <a:off x="1295152" y="628163"/>
          <a:ext cx="904733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3666">
                  <a:extLst>
                    <a:ext uri="{9D8B030D-6E8A-4147-A177-3AD203B41FA5}">
                      <a16:colId xmlns:a16="http://schemas.microsoft.com/office/drawing/2014/main" val="3488626823"/>
                    </a:ext>
                  </a:extLst>
                </a:gridCol>
                <a:gridCol w="4523666">
                  <a:extLst>
                    <a:ext uri="{9D8B030D-6E8A-4147-A177-3AD203B41FA5}">
                      <a16:colId xmlns:a16="http://schemas.microsoft.com/office/drawing/2014/main" val="1274940009"/>
                    </a:ext>
                  </a:extLst>
                </a:gridCol>
              </a:tblGrid>
              <a:tr h="275694">
                <a:tc>
                  <a:txBody>
                    <a:bodyPr/>
                    <a:lstStyle/>
                    <a:p>
                      <a:r>
                        <a:rPr lang="es-PA" dirty="0"/>
                        <a:t>Debilidades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Fortalezas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904395"/>
                  </a:ext>
                </a:extLst>
              </a:tr>
              <a:tr h="275694">
                <a:tc>
                  <a:txBody>
                    <a:bodyPr/>
                    <a:lstStyle/>
                    <a:p>
                      <a:r>
                        <a:rPr lang="es-PA" dirty="0"/>
                        <a:t>Comprensión lectora en español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Memoria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48875"/>
                  </a:ext>
                </a:extLst>
              </a:tr>
              <a:tr h="275694">
                <a:tc>
                  <a:txBody>
                    <a:bodyPr/>
                    <a:lstStyle/>
                    <a:p>
                      <a:r>
                        <a:rPr lang="es-PA" dirty="0"/>
                        <a:t>Incertidumbre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Autodidacta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896931"/>
                  </a:ext>
                </a:extLst>
              </a:tr>
              <a:tr h="275694">
                <a:tc>
                  <a:txBody>
                    <a:bodyPr/>
                    <a:lstStyle/>
                    <a:p>
                      <a:r>
                        <a:rPr lang="es-PA" dirty="0"/>
                        <a:t>Impuntual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Autoestima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84857"/>
                  </a:ext>
                </a:extLst>
              </a:tr>
              <a:tr h="275694">
                <a:tc>
                  <a:txBody>
                    <a:bodyPr/>
                    <a:lstStyle/>
                    <a:p>
                      <a:r>
                        <a:rPr lang="es-PA" dirty="0"/>
                        <a:t>Pereza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Compañerismo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735915"/>
                  </a:ext>
                </a:extLst>
              </a:tr>
              <a:tr h="275694">
                <a:tc>
                  <a:txBody>
                    <a:bodyPr/>
                    <a:lstStyle/>
                    <a:p>
                      <a:endParaRPr lang="es-P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Humor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843799"/>
                  </a:ext>
                </a:extLst>
              </a:tr>
              <a:tr h="275694">
                <a:tc>
                  <a:txBody>
                    <a:bodyPr/>
                    <a:lstStyle/>
                    <a:p>
                      <a:endParaRPr lang="es-P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Inteligencia emocional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28161"/>
                  </a:ext>
                </a:extLst>
              </a:tr>
              <a:tr h="275694">
                <a:tc>
                  <a:txBody>
                    <a:bodyPr/>
                    <a:lstStyle/>
                    <a:p>
                      <a:endParaRPr lang="es-P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Optimismo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016982"/>
                  </a:ext>
                </a:extLst>
              </a:tr>
              <a:tr h="275694">
                <a:tc>
                  <a:txBody>
                    <a:bodyPr/>
                    <a:lstStyle/>
                    <a:p>
                      <a:endParaRPr lang="es-P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Tenacidad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000911"/>
                  </a:ext>
                </a:extLst>
              </a:tr>
            </a:tbl>
          </a:graphicData>
        </a:graphic>
      </p:graphicFrame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0CFBFE57-FA1F-4E8C-B557-DD765336F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9161"/>
              </p:ext>
            </p:extLst>
          </p:nvPr>
        </p:nvGraphicFramePr>
        <p:xfrm>
          <a:off x="1197497" y="4126717"/>
          <a:ext cx="924264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2641">
                  <a:extLst>
                    <a:ext uri="{9D8B030D-6E8A-4147-A177-3AD203B41FA5}">
                      <a16:colId xmlns:a16="http://schemas.microsoft.com/office/drawing/2014/main" val="1490616486"/>
                    </a:ext>
                  </a:extLst>
                </a:gridCol>
              </a:tblGrid>
              <a:tr h="644805">
                <a:tc>
                  <a:txBody>
                    <a:bodyPr/>
                    <a:lstStyle/>
                    <a:p>
                      <a:r>
                        <a:rPr lang="es-PA" dirty="0"/>
                        <a:t>Analizando lado izquierdo del cuadro que aparece arriba</a:t>
                      </a:r>
                    </a:p>
                    <a:p>
                      <a:r>
                        <a:rPr lang="es-PA" dirty="0"/>
                        <a:t>A = No es factible ninguna de las dos, C = Factible de cambio, D= Factible de mejora.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862708"/>
                  </a:ext>
                </a:extLst>
              </a:tr>
              <a:tr h="996941">
                <a:tc>
                  <a:txBody>
                    <a:bodyPr/>
                    <a:lstStyle/>
                    <a:p>
                      <a:r>
                        <a:rPr lang="es-PA" dirty="0"/>
                        <a:t>Comprensión lectora en español = C</a:t>
                      </a:r>
                    </a:p>
                    <a:p>
                      <a:r>
                        <a:rPr lang="es-PA" dirty="0"/>
                        <a:t>Incertidumbre = A</a:t>
                      </a:r>
                    </a:p>
                    <a:p>
                      <a:r>
                        <a:rPr lang="es-PA" dirty="0"/>
                        <a:t>Impuntual = C</a:t>
                      </a:r>
                    </a:p>
                    <a:p>
                      <a:r>
                        <a:rPr lang="es-PA" dirty="0"/>
                        <a:t>Pereza =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126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19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79340-A41B-4318-99B4-8164E0A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Consideraciones finales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AD344B-E3AB-408B-B7A1-1B7042156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A" dirty="0"/>
              <a:t>En este documento pude hacer una introspección basado en el autoconocimiento y desenvolvimiento de preceptos que debo cumplir con distintas destrezas homiléticas y lo que influye en mis conclusiones pragmáticas.</a:t>
            </a:r>
          </a:p>
        </p:txBody>
      </p:sp>
    </p:spTree>
    <p:extLst>
      <p:ext uri="{BB962C8B-B14F-4D97-AF65-F5344CB8AC3E}">
        <p14:creationId xmlns:p14="http://schemas.microsoft.com/office/powerpoint/2010/main" val="69420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A3696-54A0-49C2-AC82-2E6697B3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A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8C4F93-3619-4E1E-85D3-76B12CBEE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/>
              <a:t>Yo(Michael Solis, cédula = 8-958-1219), grupo 1IF111.</a:t>
            </a:r>
          </a:p>
        </p:txBody>
      </p:sp>
    </p:spTree>
    <p:extLst>
      <p:ext uri="{BB962C8B-B14F-4D97-AF65-F5344CB8AC3E}">
        <p14:creationId xmlns:p14="http://schemas.microsoft.com/office/powerpoint/2010/main" val="2223963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</TotalTime>
  <Words>115</Words>
  <Application>Microsoft Office PowerPoint</Application>
  <PresentationFormat>Panorámica</PresentationFormat>
  <Paragraphs>25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Sala de reuniones Ion</vt:lpstr>
      <vt:lpstr>Collage para describirse a uno mismo</vt:lpstr>
      <vt:lpstr>Presentación de PowerPoint</vt:lpstr>
      <vt:lpstr>Consideraciones finales 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Collage para describirse a uno mismo</dc:title>
  <dc:creator>tommy</dc:creator>
  <cp:lastModifiedBy>tommy</cp:lastModifiedBy>
  <cp:revision>20</cp:revision>
  <dcterms:created xsi:type="dcterms:W3CDTF">2020-08-24T16:34:26Z</dcterms:created>
  <dcterms:modified xsi:type="dcterms:W3CDTF">2020-08-24T17:30:30Z</dcterms:modified>
</cp:coreProperties>
</file>