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296" r:id="rId6"/>
    <p:sldId id="306" r:id="rId7"/>
    <p:sldId id="314" r:id="rId8"/>
    <p:sldId id="309" r:id="rId9"/>
    <p:sldId id="294" r:id="rId10"/>
    <p:sldId id="317" r:id="rId11"/>
    <p:sldId id="318" r:id="rId12"/>
    <p:sldId id="313" r:id="rId13"/>
    <p:sldId id="316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>
        <p:scale>
          <a:sx n="60" d="100"/>
          <a:sy n="60" d="100"/>
        </p:scale>
        <p:origin x="9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zh-CN"/>
          </a:defPPr>
        </a:lstStyle>
        <a:p>
          <a:pPr rtl="0"/>
          <a:endParaRPr lang="zh-CN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2000" dirty="0">
              <a:latin typeface="+mj-lt"/>
              <a:ea typeface="Microsoft YaHei UI" panose="02020502070401020303" pitchFamily="18" charset="0"/>
            </a:rPr>
            <a:t>颜色</a:t>
          </a:r>
          <a:endParaRPr lang="zh-CN" sz="2000" dirty="0">
            <a:latin typeface="+mj-lt"/>
            <a:ea typeface="Microsoft YaHei UI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绿色的内容和白色的底，是我们小组的选择。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2000" dirty="0">
              <a:latin typeface="+mj-lt"/>
              <a:ea typeface="Microsoft YaHei UI" panose="02020502070401020303" pitchFamily="18" charset="0"/>
            </a:rPr>
            <a:t>字体</a:t>
          </a:r>
          <a:endParaRPr lang="zh-CN" sz="2000" dirty="0">
            <a:latin typeface="+mj-lt"/>
            <a:ea typeface="Microsoft YaHei UI" panose="02020502070401020303" pitchFamily="18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1600" b="0" i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我们的字体大多采用的是正楷，加粗。</a:t>
          </a:r>
          <a:endParaRPr lang="zh-CN" sz="1600" b="0" i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2000" dirty="0">
              <a:latin typeface="+mj-lt"/>
              <a:ea typeface="Microsoft YaHei UI" panose="02020502070401020303" pitchFamily="18" charset="0"/>
            </a:rPr>
            <a:t>边框</a:t>
          </a:r>
          <a:endParaRPr lang="zh-CN" sz="2000" dirty="0">
            <a:latin typeface="+mj-lt"/>
            <a:ea typeface="Microsoft YaHei UI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zh-CN"/>
          </a:defPPr>
        </a:lstStyle>
        <a:p>
          <a:pPr rtl="0"/>
          <a:r>
            <a:rPr lang="zh-CN" altLang="en-US" sz="1600" b="0" i="0" spc="-30" baseline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我们小组将各个页面当中的边框消除，让内容形成椭圆图案</a:t>
          </a:r>
          <a:endParaRPr lang="zh-CN" sz="1600" b="0" i="0" spc="-30" baseline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zh-CN"/>
          </a:defPPr>
        </a:lstStyle>
        <a:p>
          <a:pPr rtl="0"/>
          <a:endParaRPr lang="zh-CN">
            <a:latin typeface="+mj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 custScaleY="17352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3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3" custScaleY="173526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3" custLinFactNeighborX="0" custLinFactNeighborY="-49972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3" custScaleY="15678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090" y="0"/>
          <a:ext cx="3426543" cy="102796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lt"/>
              <a:ea typeface="Microsoft YaHei UI" panose="02020502070401020303" pitchFamily="18" charset="0"/>
            </a:rPr>
            <a:t>颜色</a:t>
          </a:r>
          <a:endParaRPr lang="zh-CN" sz="2000" kern="1200" dirty="0">
            <a:latin typeface="+mj-lt"/>
            <a:ea typeface="Microsoft YaHei UI" panose="02020502070401020303" pitchFamily="18" charset="0"/>
          </a:endParaRPr>
        </a:p>
      </dsp:txBody>
      <dsp:txXfrm>
        <a:off x="10090" y="0"/>
        <a:ext cx="3426543" cy="1027963"/>
      </dsp:txXfrm>
    </dsp:sp>
    <dsp:sp modelId="{22359DD7-1BFB-4900-BAE6-6084F2F57988}">
      <dsp:nvSpPr>
        <dsp:cNvPr id="0" name=""/>
        <dsp:cNvSpPr/>
      </dsp:nvSpPr>
      <dsp:spPr>
        <a:xfrm>
          <a:off x="10090" y="946185"/>
          <a:ext cx="3426543" cy="2327462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绿色的内容和白色的底，是我们小组的选择。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10090" y="946185"/>
        <a:ext cx="3426543" cy="2327462"/>
      </dsp:txXfrm>
    </dsp:sp>
    <dsp:sp modelId="{C4F84DEA-2002-4D32-8E80-70EEE05E345A}">
      <dsp:nvSpPr>
        <dsp:cNvPr id="0" name=""/>
        <dsp:cNvSpPr/>
      </dsp:nvSpPr>
      <dsp:spPr>
        <a:xfrm>
          <a:off x="3544528" y="0"/>
          <a:ext cx="3426543" cy="102796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lt"/>
              <a:ea typeface="Microsoft YaHei UI" panose="02020502070401020303" pitchFamily="18" charset="0"/>
            </a:rPr>
            <a:t>字体</a:t>
          </a:r>
          <a:endParaRPr lang="zh-CN" sz="2000" kern="1200" dirty="0">
            <a:latin typeface="+mj-lt"/>
            <a:ea typeface="Microsoft YaHei UI" panose="02020502070401020303" pitchFamily="18" charset="0"/>
          </a:endParaRPr>
        </a:p>
      </dsp:txBody>
      <dsp:txXfrm>
        <a:off x="3544528" y="0"/>
        <a:ext cx="3426543" cy="1027963"/>
      </dsp:txXfrm>
    </dsp:sp>
    <dsp:sp modelId="{4FEB85EB-D046-4CDB-8A62-BBCE260C4490}">
      <dsp:nvSpPr>
        <dsp:cNvPr id="0" name=""/>
        <dsp:cNvSpPr/>
      </dsp:nvSpPr>
      <dsp:spPr>
        <a:xfrm>
          <a:off x="3544528" y="946185"/>
          <a:ext cx="3426543" cy="232746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我们的字体大多采用的是正楷，加粗。</a:t>
          </a:r>
          <a:endParaRPr lang="zh-CN" sz="1600" b="0" i="0" kern="120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3544528" y="946185"/>
        <a:ext cx="3426543" cy="2327462"/>
      </dsp:txXfrm>
    </dsp:sp>
    <dsp:sp modelId="{49B7F8FA-D256-41EF-9327-52A3551D9A60}">
      <dsp:nvSpPr>
        <dsp:cNvPr id="0" name=""/>
        <dsp:cNvSpPr/>
      </dsp:nvSpPr>
      <dsp:spPr>
        <a:xfrm>
          <a:off x="7078966" y="0"/>
          <a:ext cx="3426543" cy="102796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lt"/>
              <a:ea typeface="Microsoft YaHei UI" panose="02020502070401020303" pitchFamily="18" charset="0"/>
            </a:rPr>
            <a:t>边框</a:t>
          </a:r>
          <a:endParaRPr lang="zh-CN" sz="2000" kern="1200" dirty="0">
            <a:latin typeface="+mj-lt"/>
            <a:ea typeface="Microsoft YaHei UI" panose="02020502070401020303" pitchFamily="18" charset="0"/>
          </a:endParaRPr>
        </a:p>
      </dsp:txBody>
      <dsp:txXfrm>
        <a:off x="7078966" y="0"/>
        <a:ext cx="3426543" cy="1027963"/>
      </dsp:txXfrm>
    </dsp:sp>
    <dsp:sp modelId="{6B5FE59C-B471-448A-AA7A-B526DCC4D4CA}">
      <dsp:nvSpPr>
        <dsp:cNvPr id="0" name=""/>
        <dsp:cNvSpPr/>
      </dsp:nvSpPr>
      <dsp:spPr>
        <a:xfrm>
          <a:off x="7078966" y="1068084"/>
          <a:ext cx="3426543" cy="2172768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spc="-30" baseline="0" dirty="0">
              <a:solidFill>
                <a:schemeClr val="accent3"/>
              </a:solidFill>
              <a:latin typeface="+mj-lt"/>
              <a:ea typeface="Microsoft YaHei UI Light"/>
              <a:cs typeface="Gill Sans Light" panose="020B0302020104020203" pitchFamily="34" charset="-79"/>
            </a:rPr>
            <a:t>我们小组将各个页面当中的边框消除，让内容形成椭圆图案</a:t>
          </a:r>
          <a:endParaRPr lang="zh-CN" sz="1600" b="0" i="0" kern="1200" spc="-30" baseline="0" dirty="0">
            <a:solidFill>
              <a:schemeClr val="accent3"/>
            </a:solidFill>
            <a:latin typeface="+mj-lt"/>
            <a:ea typeface="Microsoft YaHei UI Light"/>
            <a:cs typeface="Gill Sans Light" panose="020B0302020104020203" pitchFamily="34" charset="-79"/>
          </a:endParaRPr>
        </a:p>
      </dsp:txBody>
      <dsp:txXfrm>
        <a:off x="7078966" y="1068084"/>
        <a:ext cx="3426543" cy="2172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水平操作列表"/>
  <dgm:desc val="用于显示非顺序或分组信息列表。适用于大量文本。整个文本的强调级别一致，不指示方向。 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2023/4/26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2023/4/26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0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8734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128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01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812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2175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318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217559"/>
            <a:ext cx="6693408" cy="1088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Cool-library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3874839"/>
            <a:ext cx="2999232" cy="438912"/>
          </a:xfrm>
        </p:spPr>
        <p:txBody>
          <a:bodyPr rtlCol="0">
            <a:normAutofit fontScale="85000" lnSpcReduction="10000"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Group5: </a:t>
            </a:r>
            <a:r>
              <a:rPr lang="zh-CN" altLang="en-US" dirty="0"/>
              <a:t>李仁希</a:t>
            </a:r>
            <a:r>
              <a:rPr lang="en-US" altLang="zh-CN" dirty="0"/>
              <a:t>&amp;</a:t>
            </a:r>
            <a:r>
              <a:rPr lang="zh-CN" altLang="en-US" dirty="0"/>
              <a:t>何锘民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</a:t>
            </a:r>
            <a:r>
              <a:rPr lang="zh-CN" altLang="en-US" dirty="0"/>
              <a:t>大家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296" y="1586377"/>
            <a:ext cx="3718419" cy="284378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3600" b="1" dirty="0">
                <a:solidFill>
                  <a:srgbClr val="92D050"/>
                </a:solidFill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COOL-LIBRARY</a:t>
            </a:r>
          </a:p>
          <a:p>
            <a:pPr rtl="0"/>
            <a:r>
              <a:rPr lang="en-US" altLang="zh-CN" dirty="0"/>
              <a:t>Group5:</a:t>
            </a:r>
            <a:r>
              <a:rPr lang="zh-CN" altLang="en-US" dirty="0"/>
              <a:t>李仁希</a:t>
            </a:r>
            <a:r>
              <a:rPr lang="en-US" altLang="zh-CN" dirty="0"/>
              <a:t>&amp;</a:t>
            </a:r>
            <a:r>
              <a:rPr lang="zh-CN" altLang="en-US" dirty="0"/>
              <a:t>何锘民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220" y="358521"/>
            <a:ext cx="3749040" cy="13258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</a:rPr>
              <a:t>内容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A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0220" y="1426464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457200" indent="-457200" rtl="0">
              <a:lnSpc>
                <a:spcPct val="150000"/>
              </a:lnSpc>
              <a:buAutoNum type="arabicPeriod"/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Gill Sans Light" panose="020B0302020104020203" pitchFamily="34" charset="-79"/>
              </a:rPr>
              <a:t>UI 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Gill Sans Light" panose="020B0302020104020203" pitchFamily="34" charset="-79"/>
              </a:rPr>
              <a:t>的风格</a:t>
            </a:r>
            <a:endParaRPr lang="en-US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Gill Sans Light" panose="020B0302020104020203" pitchFamily="34" charset="-79"/>
            </a:endParaRPr>
          </a:p>
          <a:p>
            <a:pPr rtl="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 Light" panose="020B0302020104020203" pitchFamily="34" charset="-79"/>
              </a:rPr>
              <a:t>2.</a:t>
            </a:r>
            <a:r>
              <a:rPr lang="zh-CN" altLang="en-US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 Light" panose="020B0302020104020203" pitchFamily="34" charset="-79"/>
              </a:rPr>
              <a:t>用户界面的元素和布局</a:t>
            </a:r>
            <a:endParaRPr lang="en-US" altLang="zh-CN" sz="2800" b="1" dirty="0">
              <a:solidFill>
                <a:schemeClr val="accent3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ill Sans Light" panose="020B0302020104020203" pitchFamily="34" charset="-79"/>
            </a:endParaRPr>
          </a:p>
          <a:p>
            <a:pPr rtl="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/>
              </a:rPr>
              <a:t>3.</a:t>
            </a:r>
            <a:r>
              <a:rPr lang="zh-CN" altLang="en-US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/>
              </a:rPr>
              <a:t>通过</a:t>
            </a:r>
            <a:r>
              <a:rPr lang="en-US" altLang="zh-CN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/>
              </a:rPr>
              <a:t>UI</a:t>
            </a:r>
            <a:r>
              <a:rPr lang="zh-CN" altLang="en-US" sz="2800" b="1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/>
              </a:rPr>
              <a:t>想实现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"/>
              </a:rPr>
              <a:t>的目标</a:t>
            </a:r>
            <a:endParaRPr lang="en-US" altLang="zh-CN" sz="2800" b="1" dirty="0">
              <a:solidFill>
                <a:schemeClr val="accent3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Gill Sans Light" panose="020B0302020104020203" pitchFamily="34" charset="-79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188199"/>
            <a:ext cx="8695944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514079"/>
            <a:ext cx="7744968" cy="26974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随着电子产品的迭代升级，人们享受着越来越便捷的生活，吃饭再也不用去到餐厅，聊天也可以通过微信或</a:t>
            </a:r>
            <a:r>
              <a:rPr lang="en-US" altLang="zh-CN" dirty="0"/>
              <a:t>QQ </a:t>
            </a:r>
            <a:r>
              <a:rPr lang="zh-CN" altLang="en-US" dirty="0"/>
              <a:t>来完成，但问题也随之而来，那就是方便的生活会带来枯燥和疏离感。相信大家都知道，电子世界带来的信息洪流，不断地冲击着人们的眼球，而人们的情感是有限的，当大家在网上接触到足够多的情感感受，人们就不再在现实生活中寻找美了。人一天所能接触的情感是有限的，但是人们的想象却是无限的。我们小组坚信，书籍是帮助人们想象的重要途径，而我们的界面设计可以让人们去享受书籍，沉浸在自我当中。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UI</a:t>
            </a:r>
            <a:r>
              <a:rPr lang="zh-CN" altLang="en-US" dirty="0"/>
              <a:t>的风格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5" y="3803173"/>
            <a:ext cx="8705089" cy="4572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生活最大的危险，就是一个空虚的心灵</a:t>
            </a:r>
            <a:r>
              <a:rPr lang="en-US" altLang="zh-CN" dirty="0"/>
              <a:t>——</a:t>
            </a:r>
            <a:r>
              <a:rPr lang="zh-CN" altLang="en-US" dirty="0"/>
              <a:t>葛劳德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UI </a:t>
            </a:r>
            <a:r>
              <a:rPr lang="zh-CN" altLang="en-US" dirty="0"/>
              <a:t>的风格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5</a:t>
            </a:fld>
            <a:endParaRPr lang="zh-CN" dirty="0"/>
          </a:p>
        </p:txBody>
      </p:sp>
      <p:graphicFrame>
        <p:nvGraphicFramePr>
          <p:cNvPr id="7" name="内容占位符 3" descr="日程表占位符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732381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UI </a:t>
            </a:r>
            <a:r>
              <a:rPr lang="zh-CN" altLang="en-US" dirty="0"/>
              <a:t>的风格</a:t>
            </a:r>
            <a:endParaRPr lang="zh-CN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F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典雅，宁静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9632" y="3286149"/>
            <a:ext cx="5065776" cy="15544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我们小组希望用户使用我们软件时，能感受到典雅和宁静，从而能抚平内心的烦躁，更好的沉浸于书本当中。</a:t>
            </a:r>
            <a:endParaRPr lang="zh-CN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517" y="2427732"/>
            <a:ext cx="8705088" cy="20025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用户界面的布局和元素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5" y="3803173"/>
            <a:ext cx="8705089" cy="4572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循序而渐进，熟读而精思</a:t>
            </a:r>
            <a:r>
              <a:rPr lang="en-US" altLang="zh-CN" dirty="0"/>
              <a:t>——</a:t>
            </a:r>
            <a:r>
              <a:rPr lang="zh-CN" altLang="en-US" dirty="0"/>
              <a:t>朱熹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98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目标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5" y="3803173"/>
            <a:ext cx="8705089" cy="4572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为乐趣而读书</a:t>
            </a:r>
            <a:r>
              <a:rPr lang="en-US" altLang="zh-CN" dirty="0"/>
              <a:t>——</a:t>
            </a:r>
            <a:r>
              <a:rPr lang="zh-CN" altLang="en-US" dirty="0"/>
              <a:t>毛姆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69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读书与</a:t>
            </a:r>
            <a:r>
              <a:rPr lang="en-US" altLang="zh-CN" dirty="0"/>
              <a:t>cool-library</a:t>
            </a:r>
            <a:r>
              <a:rPr lang="zh-CN" altLang="en-US" dirty="0"/>
              <a:t>最配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读书的氛围很重要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我们希望用户使用我们软件时，就像在泛着泥土香味的草坡上，背部倚靠着一棵能遮荫的小榕树，而目光所及，是近处的麦浪和远处的森林，麦浪与秋意一色，当然，旁边一定也有着一杯温热红茶，或冰爽的饮料。我们小组相信我们的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UI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界面一定可以给用户带来非比寻常的体验，并让他们爱上读书。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读书，不是一个人的努力</a:t>
            </a:r>
            <a:endParaRPr lang="zh-CN" sz="2000" dirty="0">
              <a:solidFill>
                <a:schemeClr val="accent3"/>
              </a:solidFill>
              <a:latin typeface="Microsoft YaHei UI" panose="02020602080505020303" pitchFamily="18" charset="77"/>
              <a:ea typeface="Microsoft YaHei UI" panose="02020502070401020303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现在有很多的人，都相信所谓的读书无用论。这导致很多想读书，需要读书的人，不敢去读书，或者害羞去读书。我们小组希望通过我们这用心的</a:t>
            </a:r>
            <a:r>
              <a:rPr lang="en-US" altLang="zh-CN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UI </a:t>
            </a:r>
            <a:r>
              <a:rPr lang="zh-CN" altLang="en-US" sz="16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设计，让每一个使用我们软件读书的人，潜意识地明白我们小组，跟他们一样喜欢读书，并且想把这份喜悦传递给他们。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9248" y="2121807"/>
            <a:ext cx="3764989" cy="427797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dirty="0">
                <a:solidFill>
                  <a:schemeClr val="accent3"/>
                </a:solidFill>
                <a:latin typeface="Microsoft YaHei UI" panose="02020602080505020303" pitchFamily="18" charset="77"/>
                <a:ea typeface="Microsoft YaHei UI" panose="02020502070401020303" pitchFamily="18" charset="0"/>
              </a:rPr>
              <a:t>最有价值之物，送给最珍贵的人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 panose="02020502070401020303" pitchFamily="18" charset="0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81542" y="2647966"/>
            <a:ext cx="3200400" cy="3320861"/>
          </a:xfrm>
        </p:spPr>
        <p:txBody>
          <a:bodyPr rtlCol="0"/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我们小组希望用户可以通过我们的</a:t>
            </a:r>
            <a:r>
              <a:rPr lang="en-US" altLang="zh-CN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UI</a:t>
            </a: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界面，感受到我们满满的诚意。让用户在信任当中读书，也是我们小组当仁不让的责任。</a:t>
            </a:r>
            <a:endParaRPr lang="zh-CN" sz="16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{5A485BED-0F38-444D-885F-9085604E3DD4}tf56410444_win32</Template>
  <TotalTime>113</TotalTime>
  <Words>582</Words>
  <Application>Microsoft Office PowerPoint</Application>
  <PresentationFormat>宽屏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GothicNeo</vt:lpstr>
      <vt:lpstr>Microsoft YaHei UI</vt:lpstr>
      <vt:lpstr>Microsoft YaHei UI Light</vt:lpstr>
      <vt:lpstr>Arial</vt:lpstr>
      <vt:lpstr>Office 主题</vt:lpstr>
      <vt:lpstr>Cool-library</vt:lpstr>
      <vt:lpstr>内容</vt:lpstr>
      <vt:lpstr>简介</vt:lpstr>
      <vt:lpstr>UI的风格</vt:lpstr>
      <vt:lpstr>UI 的风格</vt:lpstr>
      <vt:lpstr>UI 的风格</vt:lpstr>
      <vt:lpstr>用户界面的布局和元素</vt:lpstr>
      <vt:lpstr>目标</vt:lpstr>
      <vt:lpstr>读书与cool-library最配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Cool-library</dc:title>
  <dc:creator>xi li</dc:creator>
  <cp:lastModifiedBy>xi li</cp:lastModifiedBy>
  <cp:revision>2</cp:revision>
  <dcterms:created xsi:type="dcterms:W3CDTF">2023-04-26T08:39:40Z</dcterms:created>
  <dcterms:modified xsi:type="dcterms:W3CDTF">2023-04-26T10:33:17Z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