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5" r:id="rId5"/>
    <p:sldId id="296" r:id="rId6"/>
    <p:sldId id="306" r:id="rId7"/>
    <p:sldId id="294" r:id="rId8"/>
    <p:sldId id="313" r:id="rId9"/>
    <p:sldId id="309" r:id="rId10"/>
    <p:sldId id="310" r:id="rId11"/>
    <p:sldId id="317" r:id="rId12"/>
    <p:sldId id="318" r:id="rId13"/>
    <p:sldId id="314" r:id="rId14"/>
  </p:sldIdLst>
  <p:sldSz cx="12192000" cy="6858000"/>
  <p:notesSz cx="6858000" cy="9144000"/>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69" d="100"/>
          <a:sy n="69" d="100"/>
        </p:scale>
        <p:origin x="564"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9" d="100"/>
          <a:sy n="79"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rtlCol="0"/>
        <a:lstStyle>
          <a:defPPr>
            <a:defRPr lang="zh-CN"/>
          </a:defPPr>
        </a:lstStyle>
        <a:p>
          <a:pPr rtl="0"/>
          <a:endParaRPr lang="zh-CN"/>
        </a:p>
      </dgm:t>
    </dgm:pt>
    <dgm:pt modelId="{73D947E0-108F-4D20-A71E-3CF329F97212}">
      <dgm:prSet phldr="0" custT="1"/>
      <dgm:spPr>
        <a:solidFill>
          <a:schemeClr val="accent2"/>
        </a:solidFill>
        <a:ln>
          <a:noFill/>
        </a:ln>
      </dgm:spPr>
      <dgm:t>
        <a:bodyPr rtlCol="0"/>
        <a:lstStyle>
          <a:defPPr>
            <a:defRPr lang="zh-CN"/>
          </a:defPPr>
        </a:lstStyle>
        <a:p>
          <a:pPr rtl="0"/>
          <a:r>
            <a:rPr lang="en-US" altLang="zh-CN" sz="1600" dirty="0">
              <a:latin typeface="+mj-lt"/>
              <a:ea typeface="Microsoft YaHei UI" panose="02020502070401020303" pitchFamily="18" charset="0"/>
            </a:rPr>
            <a:t>P</a:t>
          </a:r>
          <a:r>
            <a:rPr lang="zh-CN" altLang="en-US" sz="1600" dirty="0">
              <a:latin typeface="+mj-lt"/>
              <a:ea typeface="Microsoft YaHei UI" panose="02020502070401020303" pitchFamily="18" charset="0"/>
            </a:rPr>
            <a:t>丨产品</a:t>
          </a:r>
          <a:r>
            <a:rPr lang="en-US" altLang="zh-CN" sz="1600" dirty="0">
              <a:latin typeface="+mj-lt"/>
              <a:ea typeface="Microsoft YaHei UI" panose="02020502070401020303" pitchFamily="18" charset="0"/>
            </a:rPr>
            <a:t>Product</a:t>
          </a:r>
          <a:endParaRPr lang="zh-CN" sz="1600" dirty="0">
            <a:latin typeface="+mj-lt"/>
            <a:ea typeface="Microsoft YaHei UI" panose="02020502070401020303" pitchFamily="18" charset="0"/>
          </a:endParaRPr>
        </a:p>
      </dgm:t>
    </dgm:pt>
    <dgm:pt modelId="{9D249532-A24D-4D8F-848A-9F42F2E486C9}" type="parTrans" cxnId="{A0077D09-C12C-46D0-8DF7-194B6911362A}">
      <dgm:prSet/>
      <dgm:spPr/>
      <dgm:t>
        <a:bodyPr rtlCol="0"/>
        <a:lstStyle>
          <a:defPPr>
            <a:defRPr lang="zh-CN"/>
          </a:defPPr>
        </a:lstStyle>
        <a:p>
          <a:pPr rtl="0"/>
          <a:endParaRPr lang="zh-CN">
            <a:latin typeface="+mj-lt"/>
          </a:endParaRPr>
        </a:p>
      </dgm:t>
    </dgm:pt>
    <dgm:pt modelId="{AE813459-65AB-4FA9-B717-330DDA6DFA4E}" type="sibTrans" cxnId="{A0077D09-C12C-46D0-8DF7-194B6911362A}">
      <dgm:prSet/>
      <dgm:spPr/>
      <dgm:t>
        <a:bodyPr rtlCol="0"/>
        <a:lstStyle>
          <a:defPPr>
            <a:defRPr lang="zh-CN"/>
          </a:defPPr>
        </a:lstStyle>
        <a:p>
          <a:pPr rtl="0"/>
          <a:endParaRPr lang="zh-CN">
            <a:latin typeface="+mj-lt"/>
          </a:endParaRPr>
        </a:p>
      </dgm:t>
    </dgm:pt>
    <dgm:pt modelId="{30A490C8-22B4-4D68-875C-0F0DE2FF864D}">
      <dgm:prSet phldr="0" custT="1"/>
      <dgm:spPr>
        <a:solidFill>
          <a:schemeClr val="bg1">
            <a:alpha val="90000"/>
          </a:schemeClr>
        </a:solidFill>
        <a:ln>
          <a:noFill/>
        </a:ln>
      </dgm:spPr>
      <dgm:t>
        <a:bodyPr rtlCol="0"/>
        <a:lstStyle>
          <a:defPPr>
            <a:defRPr lang="zh-CN"/>
          </a:defPPr>
        </a:lstStyle>
        <a:p>
          <a:pPr rtl="0"/>
          <a:r>
            <a:rPr lang="zh-CN" altLang="en-US" sz="1600" b="0" i="0" dirty="0">
              <a:solidFill>
                <a:schemeClr val="accent3"/>
              </a:solidFill>
              <a:latin typeface="+mj-lt"/>
              <a:ea typeface="Microsoft YaHei UI Light"/>
              <a:cs typeface="Gill Sans Light" panose="020B0302020104020203" pitchFamily="34" charset="-79"/>
            </a:rPr>
            <a:t>营销以产品（</a:t>
          </a:r>
          <a:r>
            <a:rPr lang="en-US" altLang="zh-CN" sz="1600" b="0" i="0" dirty="0">
              <a:solidFill>
                <a:schemeClr val="accent3"/>
              </a:solidFill>
              <a:latin typeface="+mj-lt"/>
              <a:ea typeface="Microsoft YaHei UI Light"/>
              <a:cs typeface="Gill Sans Light" panose="020B0302020104020203" pitchFamily="34" charset="-79"/>
            </a:rPr>
            <a:t>product</a:t>
          </a:r>
          <a:r>
            <a:rPr lang="zh-CN" altLang="en-US" sz="1600" b="0" i="0" dirty="0">
              <a:solidFill>
                <a:schemeClr val="accent3"/>
              </a:solidFill>
              <a:latin typeface="+mj-lt"/>
              <a:ea typeface="Microsoft YaHei UI Light"/>
              <a:cs typeface="Gill Sans Light" panose="020B0302020104020203" pitchFamily="34" charset="-79"/>
            </a:rPr>
            <a:t>）为核心</a:t>
          </a:r>
          <a:endParaRPr lang="zh-CN" sz="1600" b="0" i="0" dirty="0">
            <a:solidFill>
              <a:schemeClr val="accent3"/>
            </a:solidFill>
            <a:latin typeface="+mj-lt"/>
            <a:ea typeface="Microsoft YaHei UI Light"/>
            <a:cs typeface="Gill Sans Light" panose="020B0302020104020203" pitchFamily="34" charset="-79"/>
          </a:endParaRPr>
        </a:p>
      </dgm:t>
    </dgm:pt>
    <dgm:pt modelId="{035C64B0-4F0C-4FD1-BD23-B1D4C9887CBE}" type="parTrans" cxnId="{381FE1CC-8184-4745-8EB3-6DE11655998D}">
      <dgm:prSet/>
      <dgm:spPr/>
      <dgm:t>
        <a:bodyPr rtlCol="0"/>
        <a:lstStyle>
          <a:defPPr>
            <a:defRPr lang="zh-CN"/>
          </a:defPPr>
        </a:lstStyle>
        <a:p>
          <a:pPr rtl="0"/>
          <a:endParaRPr lang="zh-CN">
            <a:latin typeface="+mj-lt"/>
          </a:endParaRPr>
        </a:p>
      </dgm:t>
    </dgm:pt>
    <dgm:pt modelId="{45495DA8-8707-41E3-A12B-FA5766269C44}" type="sibTrans" cxnId="{381FE1CC-8184-4745-8EB3-6DE11655998D}">
      <dgm:prSet/>
      <dgm:spPr/>
      <dgm:t>
        <a:bodyPr rtlCol="0"/>
        <a:lstStyle>
          <a:defPPr>
            <a:defRPr lang="zh-CN"/>
          </a:defPPr>
        </a:lstStyle>
        <a:p>
          <a:pPr rtl="0"/>
          <a:endParaRPr lang="zh-CN">
            <a:latin typeface="+mj-lt"/>
          </a:endParaRPr>
        </a:p>
      </dgm:t>
    </dgm:pt>
    <dgm:pt modelId="{B1AFA1AF-0FF8-45B3-A6D0-0E255A2F637D}">
      <dgm:prSet phldr="0" custT="1"/>
      <dgm:spPr>
        <a:solidFill>
          <a:schemeClr val="accent2"/>
        </a:solidFill>
        <a:ln>
          <a:noFill/>
        </a:ln>
      </dgm:spPr>
      <dgm:t>
        <a:bodyPr rtlCol="0"/>
        <a:lstStyle>
          <a:defPPr>
            <a:defRPr lang="zh-CN"/>
          </a:defPPr>
        </a:lstStyle>
        <a:p>
          <a:pPr rtl="0"/>
          <a:r>
            <a:rPr lang="en-US" altLang="zh-CN" sz="2000" dirty="0">
              <a:latin typeface="+mj-lt"/>
              <a:ea typeface="Microsoft YaHei UI" panose="02020502070401020303" pitchFamily="18" charset="0"/>
            </a:rPr>
            <a:t>P</a:t>
          </a:r>
          <a:r>
            <a:rPr lang="zh-CN" altLang="en-US" sz="2000" dirty="0">
              <a:latin typeface="+mj-lt"/>
              <a:ea typeface="Microsoft YaHei UI" panose="02020502070401020303" pitchFamily="18" charset="0"/>
            </a:rPr>
            <a:t>丨价格 </a:t>
          </a:r>
          <a:r>
            <a:rPr lang="en-US" altLang="zh-CN" sz="2000" dirty="0">
              <a:latin typeface="+mj-lt"/>
              <a:ea typeface="Microsoft YaHei UI" panose="02020502070401020303" pitchFamily="18" charset="0"/>
            </a:rPr>
            <a:t>Price</a:t>
          </a:r>
          <a:endParaRPr lang="zh-CN" sz="2000" dirty="0">
            <a:latin typeface="+mj-lt"/>
            <a:ea typeface="Microsoft YaHei UI" panose="02020502070401020303" pitchFamily="18" charset="0"/>
          </a:endParaRPr>
        </a:p>
      </dgm:t>
    </dgm:pt>
    <dgm:pt modelId="{10C68AF5-481C-45AA-A216-8BBBB04515B9}" type="parTrans" cxnId="{F28D7702-2FC3-49BD-BB13-C989E5EE622A}">
      <dgm:prSet/>
      <dgm:spPr/>
      <dgm:t>
        <a:bodyPr rtlCol="0"/>
        <a:lstStyle>
          <a:defPPr>
            <a:defRPr lang="zh-CN"/>
          </a:defPPr>
        </a:lstStyle>
        <a:p>
          <a:pPr rtl="0"/>
          <a:endParaRPr lang="zh-CN">
            <a:latin typeface="+mj-lt"/>
          </a:endParaRPr>
        </a:p>
      </dgm:t>
    </dgm:pt>
    <dgm:pt modelId="{88649F7A-400B-4056-965D-C9AC0B3AD942}" type="sibTrans" cxnId="{F28D7702-2FC3-49BD-BB13-C989E5EE622A}">
      <dgm:prSet/>
      <dgm:spPr/>
      <dgm:t>
        <a:bodyPr rtlCol="0"/>
        <a:lstStyle>
          <a:defPPr>
            <a:defRPr lang="zh-CN"/>
          </a:defPPr>
        </a:lstStyle>
        <a:p>
          <a:pPr rtl="0"/>
          <a:endParaRPr lang="zh-CN">
            <a:latin typeface="+mj-lt"/>
          </a:endParaRPr>
        </a:p>
      </dgm:t>
    </dgm:pt>
    <dgm:pt modelId="{50418D2B-9486-42DE-AFDD-1D31420040FF}">
      <dgm:prSet phldr="0" custT="1"/>
      <dgm:spPr>
        <a:solidFill>
          <a:schemeClr val="bg1">
            <a:lumMod val="95000"/>
            <a:alpha val="90000"/>
          </a:schemeClr>
        </a:solidFill>
      </dgm:spPr>
      <dgm:t>
        <a:bodyPr rtlCol="0"/>
        <a:lstStyle>
          <a:defPPr>
            <a:defRPr lang="zh-CN"/>
          </a:defPPr>
        </a:lstStyle>
        <a:p>
          <a:pPr rtl="0"/>
          <a:r>
            <a:rPr lang="zh-CN" altLang="en-US" sz="1600" b="0" i="0" dirty="0">
              <a:solidFill>
                <a:schemeClr val="accent3"/>
              </a:solidFill>
              <a:latin typeface="+mj-lt"/>
              <a:ea typeface="Microsoft YaHei UI Light"/>
              <a:cs typeface="Gill Sans Light" panose="020B0302020104020203" pitchFamily="34" charset="-79"/>
            </a:rPr>
            <a:t>这个产品应该卖多少钱（价格 </a:t>
          </a:r>
          <a:r>
            <a:rPr lang="en-US" altLang="zh-CN" sz="1600" b="0" i="0" dirty="0">
              <a:solidFill>
                <a:schemeClr val="accent3"/>
              </a:solidFill>
              <a:latin typeface="+mj-lt"/>
              <a:ea typeface="Microsoft YaHei UI Light"/>
              <a:cs typeface="Gill Sans Light" panose="020B0302020104020203" pitchFamily="34" charset="-79"/>
            </a:rPr>
            <a:t>price</a:t>
          </a:r>
          <a:r>
            <a:rPr lang="zh-CN" altLang="en-US" sz="1600" b="0" i="0" dirty="0">
              <a:solidFill>
                <a:schemeClr val="accent3"/>
              </a:solidFill>
              <a:latin typeface="+mj-lt"/>
              <a:ea typeface="Microsoft YaHei UI Light"/>
              <a:cs typeface="Gill Sans Light" panose="020B0302020104020203" pitchFamily="34" charset="-79"/>
            </a:rPr>
            <a:t>）</a:t>
          </a:r>
          <a:endParaRPr lang="zh-CN" sz="1600" b="0" i="0" dirty="0">
            <a:solidFill>
              <a:schemeClr val="accent3"/>
            </a:solidFill>
            <a:latin typeface="+mj-lt"/>
            <a:ea typeface="Microsoft YaHei UI Light"/>
            <a:cs typeface="Gill Sans Light" panose="020B0302020104020203" pitchFamily="34" charset="-79"/>
          </a:endParaRPr>
        </a:p>
      </dgm:t>
    </dgm:pt>
    <dgm:pt modelId="{D5A17F6B-93F5-442B-938A-0F38C281BE88}" type="parTrans" cxnId="{5A5BA622-5DEB-48B9-88D9-C1DE36C711E5}">
      <dgm:prSet/>
      <dgm:spPr/>
      <dgm:t>
        <a:bodyPr rtlCol="0"/>
        <a:lstStyle>
          <a:defPPr>
            <a:defRPr lang="zh-CN"/>
          </a:defPPr>
        </a:lstStyle>
        <a:p>
          <a:pPr rtl="0"/>
          <a:endParaRPr lang="zh-CN">
            <a:latin typeface="+mj-lt"/>
          </a:endParaRPr>
        </a:p>
      </dgm:t>
    </dgm:pt>
    <dgm:pt modelId="{1D87A0A5-8024-4710-846B-D5BFAC785107}" type="sibTrans" cxnId="{5A5BA622-5DEB-48B9-88D9-C1DE36C711E5}">
      <dgm:prSet/>
      <dgm:spPr/>
      <dgm:t>
        <a:bodyPr rtlCol="0"/>
        <a:lstStyle>
          <a:defPPr>
            <a:defRPr lang="zh-CN"/>
          </a:defPPr>
        </a:lstStyle>
        <a:p>
          <a:pPr rtl="0"/>
          <a:endParaRPr lang="zh-CN">
            <a:latin typeface="+mj-lt"/>
          </a:endParaRPr>
        </a:p>
      </dgm:t>
    </dgm:pt>
    <dgm:pt modelId="{E9682B4F-0217-4B50-923E-C104AA24290F}">
      <dgm:prSet phldr="0" custT="1"/>
      <dgm:spPr>
        <a:solidFill>
          <a:schemeClr val="accent2"/>
        </a:solidFill>
        <a:ln>
          <a:noFill/>
        </a:ln>
      </dgm:spPr>
      <dgm:t>
        <a:bodyPr rtlCol="0"/>
        <a:lstStyle>
          <a:defPPr>
            <a:defRPr lang="zh-CN"/>
          </a:defPPr>
        </a:lstStyle>
        <a:p>
          <a:pPr rtl="0"/>
          <a:r>
            <a:rPr lang="en-US" altLang="zh-CN" sz="1400" dirty="0">
              <a:latin typeface="+mj-lt"/>
              <a:ea typeface="Microsoft YaHei UI" panose="02020502070401020303" pitchFamily="18" charset="0"/>
            </a:rPr>
            <a:t>P</a:t>
          </a:r>
          <a:r>
            <a:rPr lang="zh-CN" altLang="en-US" sz="1400" dirty="0">
              <a:latin typeface="+mj-lt"/>
              <a:ea typeface="Microsoft YaHei UI" panose="02020502070401020303" pitchFamily="18" charset="0"/>
            </a:rPr>
            <a:t>丨渠道 </a:t>
          </a:r>
          <a:r>
            <a:rPr lang="en-US" altLang="zh-CN" sz="1400" dirty="0">
              <a:latin typeface="+mj-lt"/>
              <a:ea typeface="Microsoft YaHei UI" panose="02020502070401020303" pitchFamily="18" charset="0"/>
            </a:rPr>
            <a:t>Place</a:t>
          </a:r>
          <a:endParaRPr lang="zh-CN" sz="1400" dirty="0">
            <a:latin typeface="+mj-lt"/>
            <a:ea typeface="Microsoft YaHei UI" panose="02020502070401020303" pitchFamily="18" charset="0"/>
          </a:endParaRPr>
        </a:p>
      </dgm:t>
    </dgm:pt>
    <dgm:pt modelId="{E0F6C4AF-9BBB-4698-91D7-F9AE3EACBD5D}" type="parTrans" cxnId="{6C23D0C9-74B2-4C8B-AB2F-A03B3B0EBE56}">
      <dgm:prSet/>
      <dgm:spPr/>
      <dgm:t>
        <a:bodyPr rtlCol="0"/>
        <a:lstStyle>
          <a:defPPr>
            <a:defRPr lang="zh-CN"/>
          </a:defPPr>
        </a:lstStyle>
        <a:p>
          <a:pPr rtl="0"/>
          <a:endParaRPr lang="zh-CN">
            <a:latin typeface="+mj-lt"/>
          </a:endParaRPr>
        </a:p>
      </dgm:t>
    </dgm:pt>
    <dgm:pt modelId="{B8632E42-D7EB-4C31-877E-6F1B2801851A}" type="sibTrans" cxnId="{6C23D0C9-74B2-4C8B-AB2F-A03B3B0EBE56}">
      <dgm:prSet/>
      <dgm:spPr/>
      <dgm:t>
        <a:bodyPr rtlCol="0"/>
        <a:lstStyle>
          <a:defPPr>
            <a:defRPr lang="zh-CN"/>
          </a:defPPr>
        </a:lstStyle>
        <a:p>
          <a:pPr rtl="0"/>
          <a:endParaRPr lang="zh-CN">
            <a:latin typeface="+mj-lt"/>
          </a:endParaRPr>
        </a:p>
      </dgm:t>
    </dgm:pt>
    <dgm:pt modelId="{0EC0C300-11E4-45CF-8418-973585107209}">
      <dgm:prSet phldr="0" custT="1"/>
      <dgm:spPr>
        <a:solidFill>
          <a:schemeClr val="bg1">
            <a:alpha val="90000"/>
          </a:schemeClr>
        </a:solidFill>
        <a:ln>
          <a:noFill/>
        </a:ln>
      </dgm:spPr>
      <dgm:t>
        <a:bodyPr rtlCol="0"/>
        <a:lstStyle>
          <a:defPPr>
            <a:defRPr lang="zh-CN"/>
          </a:defPPr>
        </a:lstStyle>
        <a:p>
          <a:pPr rtl="0"/>
          <a:r>
            <a:rPr lang="zh-CN" altLang="en-US" sz="1600" b="0" i="0" spc="-30" baseline="0" dirty="0">
              <a:solidFill>
                <a:schemeClr val="accent3"/>
              </a:solidFill>
              <a:latin typeface="+mj-lt"/>
              <a:ea typeface="Microsoft YaHei UI Light"/>
              <a:cs typeface="Gill Sans Light" panose="020B0302020104020203" pitchFamily="34" charset="-79"/>
            </a:rPr>
            <a:t>在哪里卖？</a:t>
          </a:r>
          <a:endParaRPr lang="en-US" altLang="zh-CN" sz="1600" b="0" i="0" spc="-30" baseline="0" dirty="0">
            <a:solidFill>
              <a:schemeClr val="accent3"/>
            </a:solidFill>
            <a:latin typeface="+mj-lt"/>
            <a:ea typeface="Microsoft YaHei UI Light"/>
            <a:cs typeface="Gill Sans Light" panose="020B0302020104020203" pitchFamily="34" charset="-79"/>
          </a:endParaRPr>
        </a:p>
        <a:p>
          <a:pPr rtl="0"/>
          <a:r>
            <a:rPr lang="zh-CN" altLang="en-US" sz="1600" b="0" i="0" spc="-30" baseline="0" dirty="0">
              <a:solidFill>
                <a:schemeClr val="accent3"/>
              </a:solidFill>
              <a:latin typeface="+mj-lt"/>
              <a:ea typeface="Microsoft YaHei UI Light"/>
              <a:cs typeface="Gill Sans Light" panose="020B0302020104020203" pitchFamily="34" charset="-79"/>
            </a:rPr>
            <a:t>（渠道 </a:t>
          </a:r>
          <a:r>
            <a:rPr lang="en-US" altLang="zh-CN" sz="1600" b="0" i="0" spc="-30" baseline="0" dirty="0">
              <a:solidFill>
                <a:schemeClr val="accent3"/>
              </a:solidFill>
              <a:latin typeface="+mj-lt"/>
              <a:ea typeface="Microsoft YaHei UI Light"/>
              <a:cs typeface="Gill Sans Light" panose="020B0302020104020203" pitchFamily="34" charset="-79"/>
            </a:rPr>
            <a:t>place</a:t>
          </a:r>
          <a:r>
            <a:rPr lang="zh-CN" altLang="en-US" sz="1600" b="0" i="0" spc="-30" baseline="0" dirty="0">
              <a:solidFill>
                <a:schemeClr val="accent3"/>
              </a:solidFill>
              <a:latin typeface="+mj-lt"/>
              <a:ea typeface="Microsoft YaHei UI Light"/>
              <a:cs typeface="Gill Sans Light" panose="020B0302020104020203" pitchFamily="34" charset="-79"/>
            </a:rPr>
            <a:t>）</a:t>
          </a:r>
          <a:endParaRPr lang="zh-CN" sz="1600" b="0" i="0" spc="-30" baseline="0" dirty="0">
            <a:solidFill>
              <a:schemeClr val="accent3"/>
            </a:solidFill>
            <a:latin typeface="+mj-lt"/>
            <a:ea typeface="Microsoft YaHei UI Light"/>
            <a:cs typeface="Gill Sans Light" panose="020B0302020104020203" pitchFamily="34" charset="-79"/>
          </a:endParaRPr>
        </a:p>
      </dgm:t>
    </dgm:pt>
    <dgm:pt modelId="{1E4DD98E-100E-46B7-B24A-408BBF69E9FA}" type="parTrans" cxnId="{51563A4F-C0EB-47D6-B5BC-47A4E599AD4B}">
      <dgm:prSet/>
      <dgm:spPr/>
      <dgm:t>
        <a:bodyPr rtlCol="0"/>
        <a:lstStyle>
          <a:defPPr>
            <a:defRPr lang="zh-CN"/>
          </a:defPPr>
        </a:lstStyle>
        <a:p>
          <a:pPr rtl="0"/>
          <a:endParaRPr lang="zh-CN">
            <a:latin typeface="+mj-lt"/>
          </a:endParaRPr>
        </a:p>
      </dgm:t>
    </dgm:pt>
    <dgm:pt modelId="{90FAB5D1-62B3-4FF6-A07D-EE607F529C32}" type="sibTrans" cxnId="{51563A4F-C0EB-47D6-B5BC-47A4E599AD4B}">
      <dgm:prSet/>
      <dgm:spPr/>
      <dgm:t>
        <a:bodyPr rtlCol="0"/>
        <a:lstStyle>
          <a:defPPr>
            <a:defRPr lang="zh-CN"/>
          </a:defPPr>
        </a:lstStyle>
        <a:p>
          <a:pPr rtl="0"/>
          <a:endParaRPr lang="zh-CN">
            <a:latin typeface="+mj-lt"/>
          </a:endParaRPr>
        </a:p>
      </dgm:t>
    </dgm:pt>
    <dgm:pt modelId="{FEB4A941-E9FA-4A86-A673-85FF34B35F20}">
      <dgm:prSet phldr="0" custT="1"/>
      <dgm:spPr>
        <a:solidFill>
          <a:schemeClr val="bg1">
            <a:lumMod val="95000"/>
            <a:alpha val="90000"/>
          </a:schemeClr>
        </a:solidFill>
      </dgm:spPr>
      <dgm:t>
        <a:bodyPr rtlCol="0"/>
        <a:lstStyle>
          <a:defPPr>
            <a:defRPr lang="zh-CN"/>
          </a:defPPr>
        </a:lstStyle>
        <a:p>
          <a:pPr rtl="0"/>
          <a:r>
            <a:rPr lang="zh-CN" altLang="en-US" sz="1600" b="0" i="0" dirty="0">
              <a:solidFill>
                <a:schemeClr val="accent3"/>
              </a:solidFill>
              <a:latin typeface="+mj-lt"/>
              <a:ea typeface="Microsoft YaHei UI Light"/>
              <a:cs typeface="Gill Sans Light" panose="020B0302020104020203" pitchFamily="34" charset="-79"/>
            </a:rPr>
            <a:t>用什么样的促销</a:t>
          </a:r>
          <a:r>
            <a:rPr lang="en-US" altLang="zh-CN" sz="1600" b="0" i="0" dirty="0">
              <a:solidFill>
                <a:schemeClr val="accent3"/>
              </a:solidFill>
              <a:latin typeface="+mj-lt"/>
              <a:ea typeface="Microsoft YaHei UI Light"/>
              <a:cs typeface="Gill Sans Light" panose="020B0302020104020203" pitchFamily="34" charset="-79"/>
            </a:rPr>
            <a:t>/</a:t>
          </a:r>
          <a:r>
            <a:rPr lang="zh-CN" altLang="en-US" sz="1600" b="0" i="0" dirty="0">
              <a:solidFill>
                <a:schemeClr val="accent3"/>
              </a:solidFill>
              <a:latin typeface="+mj-lt"/>
              <a:ea typeface="Microsoft YaHei UI Light"/>
              <a:cs typeface="Gill Sans Light" panose="020B0302020104020203" pitchFamily="34" charset="-79"/>
            </a:rPr>
            <a:t>推广（</a:t>
          </a:r>
          <a:r>
            <a:rPr lang="en-US" altLang="zh-CN" sz="1600" b="0" i="0" dirty="0">
              <a:solidFill>
                <a:schemeClr val="accent3"/>
              </a:solidFill>
              <a:latin typeface="+mj-lt"/>
              <a:ea typeface="Microsoft YaHei UI Light"/>
              <a:cs typeface="Gill Sans Light" panose="020B0302020104020203" pitchFamily="34" charset="-79"/>
            </a:rPr>
            <a:t>promotion</a:t>
          </a:r>
          <a:r>
            <a:rPr lang="zh-CN" altLang="en-US" sz="1600" b="0" i="0" dirty="0">
              <a:solidFill>
                <a:schemeClr val="accent3"/>
              </a:solidFill>
              <a:latin typeface="+mj-lt"/>
              <a:ea typeface="Microsoft YaHei UI Light"/>
              <a:cs typeface="Gill Sans Light" panose="020B0302020104020203" pitchFamily="34" charset="-79"/>
            </a:rPr>
            <a:t>）方式，以此构成营销的闭环</a:t>
          </a:r>
          <a:endParaRPr lang="zh-CN" sz="1600" b="0" i="0" dirty="0">
            <a:solidFill>
              <a:schemeClr val="accent3"/>
            </a:solidFill>
            <a:latin typeface="+mj-lt"/>
            <a:ea typeface="Microsoft YaHei UI Light"/>
            <a:cs typeface="Gill Sans Light" panose="020B0302020104020203" pitchFamily="34" charset="-79"/>
          </a:endParaRPr>
        </a:p>
      </dgm:t>
    </dgm:pt>
    <dgm:pt modelId="{39522508-BC4E-4DD5-A744-AFEFFE36DB74}" type="parTrans" cxnId="{F942F56C-9025-4AA1-9B36-C5AE0A93B0F5}">
      <dgm:prSet/>
      <dgm:spPr/>
      <dgm:t>
        <a:bodyPr rtlCol="0"/>
        <a:lstStyle>
          <a:defPPr>
            <a:defRPr lang="zh-CN"/>
          </a:defPPr>
        </a:lstStyle>
        <a:p>
          <a:pPr rtl="0"/>
          <a:endParaRPr lang="zh-CN">
            <a:latin typeface="+mj-lt"/>
          </a:endParaRPr>
        </a:p>
      </dgm:t>
    </dgm:pt>
    <dgm:pt modelId="{97624CC8-6315-4683-B26C-C30D552DA5A6}" type="sibTrans" cxnId="{F942F56C-9025-4AA1-9B36-C5AE0A93B0F5}">
      <dgm:prSet/>
      <dgm:spPr/>
      <dgm:t>
        <a:bodyPr rtlCol="0"/>
        <a:lstStyle>
          <a:defPPr>
            <a:defRPr lang="zh-CN"/>
          </a:defPPr>
        </a:lstStyle>
        <a:p>
          <a:pPr rtl="0"/>
          <a:endParaRPr lang="zh-CN">
            <a:latin typeface="+mj-lt"/>
          </a:endParaRPr>
        </a:p>
      </dgm:t>
    </dgm:pt>
    <dgm:pt modelId="{4F85505A-81B6-4FDA-A144-900B71DAD946}">
      <dgm:prSet phldr="0" custT="1"/>
      <dgm:spPr>
        <a:solidFill>
          <a:schemeClr val="accent2"/>
        </a:solidFill>
        <a:ln>
          <a:noFill/>
        </a:ln>
      </dgm:spPr>
      <dgm:t>
        <a:bodyPr rtlCol="0"/>
        <a:lstStyle>
          <a:defPPr>
            <a:defRPr lang="zh-CN"/>
          </a:defPPr>
        </a:lstStyle>
        <a:p>
          <a:pPr rtl="0"/>
          <a:r>
            <a:rPr lang="en-US" altLang="zh-CN" sz="1200" dirty="0">
              <a:latin typeface="+mj-lt"/>
              <a:ea typeface="Microsoft YaHei UI" panose="02020502070401020303" pitchFamily="18" charset="0"/>
            </a:rPr>
            <a:t>P</a:t>
          </a:r>
          <a:r>
            <a:rPr lang="zh-CN" altLang="en-US" sz="1200" dirty="0">
              <a:latin typeface="+mj-lt"/>
              <a:ea typeface="Microsoft YaHei UI" panose="02020502070401020303" pitchFamily="18" charset="0"/>
            </a:rPr>
            <a:t>丨促销</a:t>
          </a:r>
          <a:r>
            <a:rPr lang="en-US" altLang="zh-CN" sz="1200" dirty="0">
              <a:latin typeface="+mj-lt"/>
              <a:ea typeface="Microsoft YaHei UI" panose="02020502070401020303" pitchFamily="18" charset="0"/>
            </a:rPr>
            <a:t>/</a:t>
          </a:r>
          <a:r>
            <a:rPr lang="zh-CN" altLang="en-US" sz="1200" dirty="0">
              <a:latin typeface="+mj-lt"/>
              <a:ea typeface="Microsoft YaHei UI" panose="02020502070401020303" pitchFamily="18" charset="0"/>
            </a:rPr>
            <a:t>推广</a:t>
          </a:r>
          <a:r>
            <a:rPr lang="zh-CN" sz="1200" dirty="0">
              <a:latin typeface="+mj-lt"/>
              <a:ea typeface="Microsoft YaHei UI" panose="02020502070401020303" pitchFamily="18" charset="0"/>
            </a:rPr>
            <a:t>战略</a:t>
          </a:r>
          <a:r>
            <a:rPr lang="en-US" altLang="zh-CN" sz="1200" dirty="0">
              <a:latin typeface="+mj-lt"/>
              <a:ea typeface="Microsoft YaHei UI" panose="02020502070401020303" pitchFamily="18" charset="0"/>
            </a:rPr>
            <a:t>promotion</a:t>
          </a:r>
          <a:endParaRPr lang="zh-CN" sz="1200" dirty="0">
            <a:latin typeface="+mj-lt"/>
            <a:ea typeface="Microsoft YaHei UI" panose="02020502070401020303" pitchFamily="18" charset="0"/>
          </a:endParaRPr>
        </a:p>
      </dgm:t>
    </dgm:pt>
    <dgm:pt modelId="{D9A96E25-7BBE-4DDD-8DDE-B4970D4340A8}" type="parTrans" cxnId="{2D633B56-E147-4EFC-B9EE-6C0413F329B0}">
      <dgm:prSet/>
      <dgm:spPr/>
      <dgm:t>
        <a:bodyPr rtlCol="0"/>
        <a:lstStyle>
          <a:defPPr>
            <a:defRPr lang="zh-CN"/>
          </a:defPPr>
        </a:lstStyle>
        <a:p>
          <a:pPr rtl="0"/>
          <a:endParaRPr lang="zh-CN">
            <a:latin typeface="+mj-lt"/>
          </a:endParaRPr>
        </a:p>
      </dgm:t>
    </dgm:pt>
    <dgm:pt modelId="{68F74A88-49DC-44B1-BC0D-220A7B97601C}" type="sibTrans" cxnId="{2D633B56-E147-4EFC-B9EE-6C0413F329B0}">
      <dgm:prSet/>
      <dgm:spPr/>
      <dgm:t>
        <a:bodyPr rtlCol="0"/>
        <a:lstStyle>
          <a:defPPr>
            <a:defRPr lang="zh-CN"/>
          </a:defPPr>
        </a:lstStyle>
        <a:p>
          <a:pPr rtl="0"/>
          <a:endParaRPr lang="zh-CN">
            <a:latin typeface="+mj-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4"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4"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4"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4" custScaleY="17352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2565" y="21108"/>
          <a:ext cx="2541775" cy="762532"/>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rtlCol="0" anchor="ctr" anchorCtr="0">
          <a:noAutofit/>
        </a:bodyPr>
        <a:lstStyle/>
        <a:p>
          <a:pPr marL="0" lvl="0" indent="0" algn="ctr" defTabSz="711200" rtl="0">
            <a:lnSpc>
              <a:spcPct val="90000"/>
            </a:lnSpc>
            <a:spcBef>
              <a:spcPct val="0"/>
            </a:spcBef>
            <a:spcAft>
              <a:spcPct val="35000"/>
            </a:spcAft>
            <a:buNone/>
          </a:pPr>
          <a:r>
            <a:rPr lang="en-US" altLang="zh-CN" sz="1600" kern="1200" dirty="0">
              <a:latin typeface="+mj-lt"/>
              <a:ea typeface="Microsoft YaHei UI" panose="02020502070401020303" pitchFamily="18" charset="0"/>
            </a:rPr>
            <a:t>P</a:t>
          </a:r>
          <a:r>
            <a:rPr lang="zh-CN" altLang="en-US" sz="1600" kern="1200" dirty="0">
              <a:latin typeface="+mj-lt"/>
              <a:ea typeface="Microsoft YaHei UI" panose="02020502070401020303" pitchFamily="18" charset="0"/>
            </a:rPr>
            <a:t>丨产品</a:t>
          </a:r>
          <a:r>
            <a:rPr lang="en-US" altLang="zh-CN" sz="1600" kern="1200" dirty="0">
              <a:latin typeface="+mj-lt"/>
              <a:ea typeface="Microsoft YaHei UI" panose="02020502070401020303" pitchFamily="18" charset="0"/>
            </a:rPr>
            <a:t>Product</a:t>
          </a:r>
          <a:endParaRPr lang="zh-CN" sz="1600" kern="1200" dirty="0">
            <a:latin typeface="+mj-lt"/>
            <a:ea typeface="Microsoft YaHei UI" panose="02020502070401020303" pitchFamily="18" charset="0"/>
          </a:endParaRPr>
        </a:p>
      </dsp:txBody>
      <dsp:txXfrm>
        <a:off x="12565" y="21108"/>
        <a:ext cx="2541775" cy="762532"/>
      </dsp:txXfrm>
    </dsp:sp>
    <dsp:sp modelId="{22359DD7-1BFB-4900-BAE6-6084F2F57988}">
      <dsp:nvSpPr>
        <dsp:cNvPr id="0" name=""/>
        <dsp:cNvSpPr/>
      </dsp:nvSpPr>
      <dsp:spPr>
        <a:xfrm>
          <a:off x="12565" y="902910"/>
          <a:ext cx="2541775" cy="2293211"/>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rtlCol="0" anchor="t" anchorCtr="0">
          <a:noAutofit/>
        </a:bodyPr>
        <a:lstStyle/>
        <a:p>
          <a:pPr marL="0" lvl="0" indent="0" algn="l" defTabSz="711200" rtl="0">
            <a:lnSpc>
              <a:spcPct val="90000"/>
            </a:lnSpc>
            <a:spcBef>
              <a:spcPct val="0"/>
            </a:spcBef>
            <a:spcAft>
              <a:spcPct val="35000"/>
            </a:spcAft>
            <a:buNone/>
          </a:pPr>
          <a:r>
            <a:rPr lang="zh-CN" altLang="en-US" sz="1600" b="0" i="0" kern="1200" dirty="0">
              <a:solidFill>
                <a:schemeClr val="accent3"/>
              </a:solidFill>
              <a:latin typeface="+mj-lt"/>
              <a:ea typeface="Microsoft YaHei UI Light"/>
              <a:cs typeface="Gill Sans Light" panose="020B0302020104020203" pitchFamily="34" charset="-79"/>
            </a:rPr>
            <a:t>营销以产品（</a:t>
          </a:r>
          <a:r>
            <a:rPr lang="en-US" altLang="zh-CN" sz="1600" b="0" i="0" kern="1200" dirty="0">
              <a:solidFill>
                <a:schemeClr val="accent3"/>
              </a:solidFill>
              <a:latin typeface="+mj-lt"/>
              <a:ea typeface="Microsoft YaHei UI Light"/>
              <a:cs typeface="Gill Sans Light" panose="020B0302020104020203" pitchFamily="34" charset="-79"/>
            </a:rPr>
            <a:t>product</a:t>
          </a:r>
          <a:r>
            <a:rPr lang="zh-CN" altLang="en-US" sz="1600" b="0" i="0" kern="1200" dirty="0">
              <a:solidFill>
                <a:schemeClr val="accent3"/>
              </a:solidFill>
              <a:latin typeface="+mj-lt"/>
              <a:ea typeface="Microsoft YaHei UI Light"/>
              <a:cs typeface="Gill Sans Light" panose="020B0302020104020203" pitchFamily="34" charset="-79"/>
            </a:rPr>
            <a:t>）为核心</a:t>
          </a:r>
          <a:endParaRPr lang="zh-CN" sz="1600" b="0" i="0" kern="1200" dirty="0">
            <a:solidFill>
              <a:schemeClr val="accent3"/>
            </a:solidFill>
            <a:latin typeface="+mj-lt"/>
            <a:ea typeface="Microsoft YaHei UI Light"/>
            <a:cs typeface="Gill Sans Light" panose="020B0302020104020203" pitchFamily="34" charset="-79"/>
          </a:endParaRPr>
        </a:p>
      </dsp:txBody>
      <dsp:txXfrm>
        <a:off x="12565" y="902910"/>
        <a:ext cx="2541775" cy="2293211"/>
      </dsp:txXfrm>
    </dsp:sp>
    <dsp:sp modelId="{C4F84DEA-2002-4D32-8E80-70EEE05E345A}">
      <dsp:nvSpPr>
        <dsp:cNvPr id="0" name=""/>
        <dsp:cNvSpPr/>
      </dsp:nvSpPr>
      <dsp:spPr>
        <a:xfrm>
          <a:off x="2662130" y="21108"/>
          <a:ext cx="2541775" cy="762532"/>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rtlCol="0" anchor="ctr" anchorCtr="0">
          <a:noAutofit/>
        </a:bodyPr>
        <a:lstStyle/>
        <a:p>
          <a:pPr marL="0" lvl="0" indent="0" algn="ctr" defTabSz="889000" rtl="0">
            <a:lnSpc>
              <a:spcPct val="90000"/>
            </a:lnSpc>
            <a:spcBef>
              <a:spcPct val="0"/>
            </a:spcBef>
            <a:spcAft>
              <a:spcPct val="35000"/>
            </a:spcAft>
            <a:buNone/>
          </a:pPr>
          <a:r>
            <a:rPr lang="en-US" altLang="zh-CN" sz="2000" kern="1200" dirty="0">
              <a:latin typeface="+mj-lt"/>
              <a:ea typeface="Microsoft YaHei UI" panose="02020502070401020303" pitchFamily="18" charset="0"/>
            </a:rPr>
            <a:t>P</a:t>
          </a:r>
          <a:r>
            <a:rPr lang="zh-CN" altLang="en-US" sz="2000" kern="1200" dirty="0">
              <a:latin typeface="+mj-lt"/>
              <a:ea typeface="Microsoft YaHei UI" panose="02020502070401020303" pitchFamily="18" charset="0"/>
            </a:rPr>
            <a:t>丨价格 </a:t>
          </a:r>
          <a:r>
            <a:rPr lang="en-US" altLang="zh-CN" sz="2000" kern="1200" dirty="0">
              <a:latin typeface="+mj-lt"/>
              <a:ea typeface="Microsoft YaHei UI" panose="02020502070401020303" pitchFamily="18" charset="0"/>
            </a:rPr>
            <a:t>Price</a:t>
          </a:r>
          <a:endParaRPr lang="zh-CN" sz="2000" kern="1200" dirty="0">
            <a:latin typeface="+mj-lt"/>
            <a:ea typeface="Microsoft YaHei UI" panose="02020502070401020303" pitchFamily="18" charset="0"/>
          </a:endParaRPr>
        </a:p>
      </dsp:txBody>
      <dsp:txXfrm>
        <a:off x="2662130" y="21108"/>
        <a:ext cx="2541775" cy="762532"/>
      </dsp:txXfrm>
    </dsp:sp>
    <dsp:sp modelId="{4FEB85EB-D046-4CDB-8A62-BBCE260C4490}">
      <dsp:nvSpPr>
        <dsp:cNvPr id="0" name=""/>
        <dsp:cNvSpPr/>
      </dsp:nvSpPr>
      <dsp:spPr>
        <a:xfrm>
          <a:off x="2662130" y="902910"/>
          <a:ext cx="2541775" cy="2293211"/>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rtlCol="0" anchor="t" anchorCtr="0">
          <a:noAutofit/>
        </a:bodyPr>
        <a:lstStyle/>
        <a:p>
          <a:pPr marL="0" lvl="0" indent="0" algn="l" defTabSz="711200" rtl="0">
            <a:lnSpc>
              <a:spcPct val="90000"/>
            </a:lnSpc>
            <a:spcBef>
              <a:spcPct val="0"/>
            </a:spcBef>
            <a:spcAft>
              <a:spcPct val="35000"/>
            </a:spcAft>
            <a:buNone/>
          </a:pPr>
          <a:r>
            <a:rPr lang="zh-CN" altLang="en-US" sz="1600" b="0" i="0" kern="1200" dirty="0">
              <a:solidFill>
                <a:schemeClr val="accent3"/>
              </a:solidFill>
              <a:latin typeface="+mj-lt"/>
              <a:ea typeface="Microsoft YaHei UI Light"/>
              <a:cs typeface="Gill Sans Light" panose="020B0302020104020203" pitchFamily="34" charset="-79"/>
            </a:rPr>
            <a:t>这个产品应该卖多少钱（价格 </a:t>
          </a:r>
          <a:r>
            <a:rPr lang="en-US" altLang="zh-CN" sz="1600" b="0" i="0" kern="1200" dirty="0">
              <a:solidFill>
                <a:schemeClr val="accent3"/>
              </a:solidFill>
              <a:latin typeface="+mj-lt"/>
              <a:ea typeface="Microsoft YaHei UI Light"/>
              <a:cs typeface="Gill Sans Light" panose="020B0302020104020203" pitchFamily="34" charset="-79"/>
            </a:rPr>
            <a:t>price</a:t>
          </a:r>
          <a:r>
            <a:rPr lang="zh-CN" altLang="en-US" sz="1600" b="0" i="0" kern="1200" dirty="0">
              <a:solidFill>
                <a:schemeClr val="accent3"/>
              </a:solidFill>
              <a:latin typeface="+mj-lt"/>
              <a:ea typeface="Microsoft YaHei UI Light"/>
              <a:cs typeface="Gill Sans Light" panose="020B0302020104020203" pitchFamily="34" charset="-79"/>
            </a:rPr>
            <a:t>）</a:t>
          </a:r>
          <a:endParaRPr lang="zh-CN" sz="1600" b="0" i="0" kern="1200" dirty="0">
            <a:solidFill>
              <a:schemeClr val="accent3"/>
            </a:solidFill>
            <a:latin typeface="+mj-lt"/>
            <a:ea typeface="Microsoft YaHei UI Light"/>
            <a:cs typeface="Gill Sans Light" panose="020B0302020104020203" pitchFamily="34" charset="-79"/>
          </a:endParaRPr>
        </a:p>
      </dsp:txBody>
      <dsp:txXfrm>
        <a:off x="2662130" y="902910"/>
        <a:ext cx="2541775" cy="2293211"/>
      </dsp:txXfrm>
    </dsp:sp>
    <dsp:sp modelId="{49B7F8FA-D256-41EF-9327-52A3551D9A60}">
      <dsp:nvSpPr>
        <dsp:cNvPr id="0" name=""/>
        <dsp:cNvSpPr/>
      </dsp:nvSpPr>
      <dsp:spPr>
        <a:xfrm>
          <a:off x="5311694" y="21108"/>
          <a:ext cx="2541775" cy="762532"/>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rtlCol="0" anchor="ctr" anchorCtr="0">
          <a:noAutofit/>
        </a:bodyPr>
        <a:lstStyle/>
        <a:p>
          <a:pPr marL="0" lvl="0" indent="0" algn="ctr" defTabSz="622300" rtl="0">
            <a:lnSpc>
              <a:spcPct val="90000"/>
            </a:lnSpc>
            <a:spcBef>
              <a:spcPct val="0"/>
            </a:spcBef>
            <a:spcAft>
              <a:spcPct val="35000"/>
            </a:spcAft>
            <a:buNone/>
          </a:pPr>
          <a:r>
            <a:rPr lang="en-US" altLang="zh-CN" sz="1400" kern="1200" dirty="0">
              <a:latin typeface="+mj-lt"/>
              <a:ea typeface="Microsoft YaHei UI" panose="02020502070401020303" pitchFamily="18" charset="0"/>
            </a:rPr>
            <a:t>P</a:t>
          </a:r>
          <a:r>
            <a:rPr lang="zh-CN" altLang="en-US" sz="1400" kern="1200" dirty="0">
              <a:latin typeface="+mj-lt"/>
              <a:ea typeface="Microsoft YaHei UI" panose="02020502070401020303" pitchFamily="18" charset="0"/>
            </a:rPr>
            <a:t>丨渠道 </a:t>
          </a:r>
          <a:r>
            <a:rPr lang="en-US" altLang="zh-CN" sz="1400" kern="1200" dirty="0">
              <a:latin typeface="+mj-lt"/>
              <a:ea typeface="Microsoft YaHei UI" panose="02020502070401020303" pitchFamily="18" charset="0"/>
            </a:rPr>
            <a:t>Place</a:t>
          </a:r>
          <a:endParaRPr lang="zh-CN" sz="1400" kern="1200" dirty="0">
            <a:latin typeface="+mj-lt"/>
            <a:ea typeface="Microsoft YaHei UI" panose="02020502070401020303" pitchFamily="18" charset="0"/>
          </a:endParaRPr>
        </a:p>
      </dsp:txBody>
      <dsp:txXfrm>
        <a:off x="5311694" y="21108"/>
        <a:ext cx="2541775" cy="762532"/>
      </dsp:txXfrm>
    </dsp:sp>
    <dsp:sp modelId="{6B5FE59C-B471-448A-AA7A-B526DCC4D4CA}">
      <dsp:nvSpPr>
        <dsp:cNvPr id="0" name=""/>
        <dsp:cNvSpPr/>
      </dsp:nvSpPr>
      <dsp:spPr>
        <a:xfrm>
          <a:off x="5311694" y="902910"/>
          <a:ext cx="2541775" cy="2293211"/>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rtlCol="0" anchor="t" anchorCtr="0">
          <a:noAutofit/>
        </a:bodyPr>
        <a:lstStyle/>
        <a:p>
          <a:pPr marL="0" lvl="0" indent="0" algn="l" defTabSz="711200" rtl="0">
            <a:lnSpc>
              <a:spcPct val="90000"/>
            </a:lnSpc>
            <a:spcBef>
              <a:spcPct val="0"/>
            </a:spcBef>
            <a:spcAft>
              <a:spcPct val="35000"/>
            </a:spcAft>
            <a:buNone/>
          </a:pPr>
          <a:r>
            <a:rPr lang="zh-CN" altLang="en-US" sz="1600" b="0" i="0" kern="1200" spc="-30" baseline="0" dirty="0">
              <a:solidFill>
                <a:schemeClr val="accent3"/>
              </a:solidFill>
              <a:latin typeface="+mj-lt"/>
              <a:ea typeface="Microsoft YaHei UI Light"/>
              <a:cs typeface="Gill Sans Light" panose="020B0302020104020203" pitchFamily="34" charset="-79"/>
            </a:rPr>
            <a:t>在哪里卖？</a:t>
          </a:r>
          <a:endParaRPr lang="en-US" altLang="zh-CN" sz="1600" b="0" i="0" kern="1200" spc="-30" baseline="0" dirty="0">
            <a:solidFill>
              <a:schemeClr val="accent3"/>
            </a:solidFill>
            <a:latin typeface="+mj-lt"/>
            <a:ea typeface="Microsoft YaHei UI Light"/>
            <a:cs typeface="Gill Sans Light" panose="020B0302020104020203" pitchFamily="34" charset="-79"/>
          </a:endParaRPr>
        </a:p>
        <a:p>
          <a:pPr marL="0" lvl="0" indent="0" algn="l" defTabSz="711200" rtl="0">
            <a:lnSpc>
              <a:spcPct val="90000"/>
            </a:lnSpc>
            <a:spcBef>
              <a:spcPct val="0"/>
            </a:spcBef>
            <a:spcAft>
              <a:spcPct val="35000"/>
            </a:spcAft>
            <a:buNone/>
          </a:pPr>
          <a:r>
            <a:rPr lang="zh-CN" altLang="en-US" sz="1600" b="0" i="0" kern="1200" spc="-30" baseline="0" dirty="0">
              <a:solidFill>
                <a:schemeClr val="accent3"/>
              </a:solidFill>
              <a:latin typeface="+mj-lt"/>
              <a:ea typeface="Microsoft YaHei UI Light"/>
              <a:cs typeface="Gill Sans Light" panose="020B0302020104020203" pitchFamily="34" charset="-79"/>
            </a:rPr>
            <a:t>（渠道 </a:t>
          </a:r>
          <a:r>
            <a:rPr lang="en-US" altLang="zh-CN" sz="1600" b="0" i="0" kern="1200" spc="-30" baseline="0" dirty="0">
              <a:solidFill>
                <a:schemeClr val="accent3"/>
              </a:solidFill>
              <a:latin typeface="+mj-lt"/>
              <a:ea typeface="Microsoft YaHei UI Light"/>
              <a:cs typeface="Gill Sans Light" panose="020B0302020104020203" pitchFamily="34" charset="-79"/>
            </a:rPr>
            <a:t>place</a:t>
          </a:r>
          <a:r>
            <a:rPr lang="zh-CN" altLang="en-US" sz="1600" b="0" i="0" kern="1200" spc="-30" baseline="0" dirty="0">
              <a:solidFill>
                <a:schemeClr val="accent3"/>
              </a:solidFill>
              <a:latin typeface="+mj-lt"/>
              <a:ea typeface="Microsoft YaHei UI Light"/>
              <a:cs typeface="Gill Sans Light" panose="020B0302020104020203" pitchFamily="34" charset="-79"/>
            </a:rPr>
            <a:t>）</a:t>
          </a:r>
          <a:endParaRPr lang="zh-CN" sz="1600" b="0" i="0" kern="1200" spc="-30" baseline="0" dirty="0">
            <a:solidFill>
              <a:schemeClr val="accent3"/>
            </a:solidFill>
            <a:latin typeface="+mj-lt"/>
            <a:ea typeface="Microsoft YaHei UI Light"/>
            <a:cs typeface="Gill Sans Light" panose="020B0302020104020203" pitchFamily="34" charset="-79"/>
          </a:endParaRPr>
        </a:p>
      </dsp:txBody>
      <dsp:txXfrm>
        <a:off x="5311694" y="902910"/>
        <a:ext cx="2541775" cy="2293211"/>
      </dsp:txXfrm>
    </dsp:sp>
    <dsp:sp modelId="{4132ECB1-6BEF-4935-AFA3-B2EAA48FDE7E}">
      <dsp:nvSpPr>
        <dsp:cNvPr id="0" name=""/>
        <dsp:cNvSpPr/>
      </dsp:nvSpPr>
      <dsp:spPr>
        <a:xfrm>
          <a:off x="7961258" y="0"/>
          <a:ext cx="2541775" cy="762532"/>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857" tIns="200857" rIns="200857" bIns="200857" numCol="1" spcCol="1270" rtlCol="0" anchor="ctr" anchorCtr="0">
          <a:noAutofit/>
        </a:bodyPr>
        <a:lstStyle/>
        <a:p>
          <a:pPr marL="0" lvl="0" indent="0" algn="ctr" defTabSz="533400" rtl="0">
            <a:lnSpc>
              <a:spcPct val="90000"/>
            </a:lnSpc>
            <a:spcBef>
              <a:spcPct val="0"/>
            </a:spcBef>
            <a:spcAft>
              <a:spcPct val="35000"/>
            </a:spcAft>
            <a:buNone/>
          </a:pPr>
          <a:r>
            <a:rPr lang="en-US" altLang="zh-CN" sz="1200" kern="1200" dirty="0">
              <a:latin typeface="+mj-lt"/>
              <a:ea typeface="Microsoft YaHei UI" panose="02020502070401020303" pitchFamily="18" charset="0"/>
            </a:rPr>
            <a:t>P</a:t>
          </a:r>
          <a:r>
            <a:rPr lang="zh-CN" altLang="en-US" sz="1200" kern="1200" dirty="0">
              <a:latin typeface="+mj-lt"/>
              <a:ea typeface="Microsoft YaHei UI" panose="02020502070401020303" pitchFamily="18" charset="0"/>
            </a:rPr>
            <a:t>丨促销</a:t>
          </a:r>
          <a:r>
            <a:rPr lang="en-US" altLang="zh-CN" sz="1200" kern="1200" dirty="0">
              <a:latin typeface="+mj-lt"/>
              <a:ea typeface="Microsoft YaHei UI" panose="02020502070401020303" pitchFamily="18" charset="0"/>
            </a:rPr>
            <a:t>/</a:t>
          </a:r>
          <a:r>
            <a:rPr lang="zh-CN" altLang="en-US" sz="1200" kern="1200" dirty="0">
              <a:latin typeface="+mj-lt"/>
              <a:ea typeface="Microsoft YaHei UI" panose="02020502070401020303" pitchFamily="18" charset="0"/>
            </a:rPr>
            <a:t>推广</a:t>
          </a:r>
          <a:r>
            <a:rPr lang="zh-CN" sz="1200" kern="1200" dirty="0">
              <a:latin typeface="+mj-lt"/>
              <a:ea typeface="Microsoft YaHei UI" panose="02020502070401020303" pitchFamily="18" charset="0"/>
            </a:rPr>
            <a:t>战略</a:t>
          </a:r>
          <a:r>
            <a:rPr lang="en-US" altLang="zh-CN" sz="1200" kern="1200" dirty="0">
              <a:latin typeface="+mj-lt"/>
              <a:ea typeface="Microsoft YaHei UI" panose="02020502070401020303" pitchFamily="18" charset="0"/>
            </a:rPr>
            <a:t>promotion</a:t>
          </a:r>
          <a:endParaRPr lang="zh-CN" sz="1200" kern="1200" dirty="0">
            <a:latin typeface="+mj-lt"/>
            <a:ea typeface="Microsoft YaHei UI" panose="02020502070401020303" pitchFamily="18" charset="0"/>
          </a:endParaRPr>
        </a:p>
      </dsp:txBody>
      <dsp:txXfrm>
        <a:off x="7961258" y="0"/>
        <a:ext cx="2541775" cy="762532"/>
      </dsp:txXfrm>
    </dsp:sp>
    <dsp:sp modelId="{C42A8BDE-B838-475D-AFDE-17B60D744AB6}">
      <dsp:nvSpPr>
        <dsp:cNvPr id="0" name=""/>
        <dsp:cNvSpPr/>
      </dsp:nvSpPr>
      <dsp:spPr>
        <a:xfrm>
          <a:off x="7961258" y="695950"/>
          <a:ext cx="2541775" cy="2600303"/>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071" tIns="251071" rIns="251071" bIns="251071" numCol="1" spcCol="1270" rtlCol="0" anchor="t" anchorCtr="0">
          <a:noAutofit/>
        </a:bodyPr>
        <a:lstStyle/>
        <a:p>
          <a:pPr marL="0" lvl="0" indent="0" algn="l" defTabSz="711200" rtl="0">
            <a:lnSpc>
              <a:spcPct val="90000"/>
            </a:lnSpc>
            <a:spcBef>
              <a:spcPct val="0"/>
            </a:spcBef>
            <a:spcAft>
              <a:spcPct val="35000"/>
            </a:spcAft>
            <a:buNone/>
          </a:pPr>
          <a:r>
            <a:rPr lang="zh-CN" altLang="en-US" sz="1600" b="0" i="0" kern="1200" dirty="0">
              <a:solidFill>
                <a:schemeClr val="accent3"/>
              </a:solidFill>
              <a:latin typeface="+mj-lt"/>
              <a:ea typeface="Microsoft YaHei UI Light"/>
              <a:cs typeface="Gill Sans Light" panose="020B0302020104020203" pitchFamily="34" charset="-79"/>
            </a:rPr>
            <a:t>用什么样的促销</a:t>
          </a:r>
          <a:r>
            <a:rPr lang="en-US" altLang="zh-CN" sz="1600" b="0" i="0" kern="1200" dirty="0">
              <a:solidFill>
                <a:schemeClr val="accent3"/>
              </a:solidFill>
              <a:latin typeface="+mj-lt"/>
              <a:ea typeface="Microsoft YaHei UI Light"/>
              <a:cs typeface="Gill Sans Light" panose="020B0302020104020203" pitchFamily="34" charset="-79"/>
            </a:rPr>
            <a:t>/</a:t>
          </a:r>
          <a:r>
            <a:rPr lang="zh-CN" altLang="en-US" sz="1600" b="0" i="0" kern="1200" dirty="0">
              <a:solidFill>
                <a:schemeClr val="accent3"/>
              </a:solidFill>
              <a:latin typeface="+mj-lt"/>
              <a:ea typeface="Microsoft YaHei UI Light"/>
              <a:cs typeface="Gill Sans Light" panose="020B0302020104020203" pitchFamily="34" charset="-79"/>
            </a:rPr>
            <a:t>推广（</a:t>
          </a:r>
          <a:r>
            <a:rPr lang="en-US" altLang="zh-CN" sz="1600" b="0" i="0" kern="1200" dirty="0">
              <a:solidFill>
                <a:schemeClr val="accent3"/>
              </a:solidFill>
              <a:latin typeface="+mj-lt"/>
              <a:ea typeface="Microsoft YaHei UI Light"/>
              <a:cs typeface="Gill Sans Light" panose="020B0302020104020203" pitchFamily="34" charset="-79"/>
            </a:rPr>
            <a:t>promotion</a:t>
          </a:r>
          <a:r>
            <a:rPr lang="zh-CN" altLang="en-US" sz="1600" b="0" i="0" kern="1200" dirty="0">
              <a:solidFill>
                <a:schemeClr val="accent3"/>
              </a:solidFill>
              <a:latin typeface="+mj-lt"/>
              <a:ea typeface="Microsoft YaHei UI Light"/>
              <a:cs typeface="Gill Sans Light" panose="020B0302020104020203" pitchFamily="34" charset="-79"/>
            </a:rPr>
            <a:t>）方式，以此构成营销的闭环</a:t>
          </a:r>
          <a:endParaRPr lang="zh-CN" sz="1600" b="0" i="0" kern="1200" dirty="0">
            <a:solidFill>
              <a:schemeClr val="accent3"/>
            </a:solidFill>
            <a:latin typeface="+mj-lt"/>
            <a:ea typeface="Microsoft YaHei UI Light"/>
            <a:cs typeface="Gill Sans Light" panose="020B0302020104020203" pitchFamily="34" charset="-79"/>
          </a:endParaRPr>
        </a:p>
      </dsp:txBody>
      <dsp:txXfrm>
        <a:off x="7961258" y="695950"/>
        <a:ext cx="2541775" cy="2600303"/>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水平操作列表"/>
  <dgm:desc val="用于显示非顺序或分组信息列表。适用于大量文本。整个文本的强调级别一致，不指示方向。 "/>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79A58FD6-9F9D-472F-BAC5-DC79AF0F874E}" type="datetime1">
              <a:rPr lang="zh-CN" altLang="en-US" smtClean="0"/>
              <a:t>2023/3/29</a:t>
            </a:fld>
            <a:endParaRPr lang="zh-CN" dirty="0"/>
          </a:p>
        </p:txBody>
      </p:sp>
      <p:sp>
        <p:nvSpPr>
          <p:cNvPr id="4" name="页脚占位符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5" name="灯片编号占位符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17369B77-94AB-0344-9EBF-9DB9EE8D3ABC}" type="slidenum">
              <a:rPr lang="zh-CN" smtClean="0"/>
              <a:t>‹#›</a:t>
            </a:fld>
            <a:endParaRPr lang="zh-CN"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8D0F44F8-7870-48E0-8D1F-45263C5C7300}" type="datetime1">
              <a:rPr lang="zh-CN" altLang="en-US" smtClean="0"/>
              <a:t>2023/3/29</a:t>
            </a:fld>
            <a:endParaRPr lang="zh-CN"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0775476F-A808-1F46-A368-07984F6DA22E}" type="slidenum">
              <a:rPr lang="zh-CN" smtClean="0"/>
              <a:t>‹#›</a:t>
            </a:fld>
            <a:endParaRPr lang="zh-CN"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zh-CN" sz="1200" kern="1200">
        <a:solidFill>
          <a:schemeClr val="tx1"/>
        </a:solidFill>
        <a:latin typeface="+mn-ea"/>
        <a:ea typeface="+mn-ea"/>
        <a:cs typeface="+mn-cs"/>
      </a:defRPr>
    </a:lvl1pPr>
    <a:lvl2pPr marL="457200" algn="l" defTabSz="914400" rtl="0" eaLnBrk="1" latinLnBrk="0" hangingPunct="1">
      <a:defRPr lang="zh-CN" sz="1200" kern="1200">
        <a:solidFill>
          <a:schemeClr val="tx1"/>
        </a:solidFill>
        <a:latin typeface="+mn-ea"/>
        <a:ea typeface="+mn-ea"/>
        <a:cs typeface="+mn-cs"/>
      </a:defRPr>
    </a:lvl2pPr>
    <a:lvl3pPr marL="914400" algn="l" defTabSz="914400" rtl="0" eaLnBrk="1" latinLnBrk="0" hangingPunct="1">
      <a:defRPr lang="zh-CN" sz="1200" kern="1200">
        <a:solidFill>
          <a:schemeClr val="tx1"/>
        </a:solidFill>
        <a:latin typeface="+mn-ea"/>
        <a:ea typeface="+mn-ea"/>
        <a:cs typeface="+mn-cs"/>
      </a:defRPr>
    </a:lvl3pPr>
    <a:lvl4pPr marL="1371600" algn="l" defTabSz="914400" rtl="0" eaLnBrk="1" latinLnBrk="0" hangingPunct="1">
      <a:defRPr lang="zh-CN" sz="1200" kern="1200">
        <a:solidFill>
          <a:schemeClr val="tx1"/>
        </a:solidFill>
        <a:latin typeface="+mn-ea"/>
        <a:ea typeface="+mn-ea"/>
        <a:cs typeface="+mn-cs"/>
      </a:defRPr>
    </a:lvl4pPr>
    <a:lvl5pPr marL="1828800" algn="l" defTabSz="914400" rtl="0" eaLnBrk="1" latinLnBrk="0" hangingPunct="1">
      <a:defRPr lang="zh-CN" sz="1200" kern="1200">
        <a:solidFill>
          <a:schemeClr val="tx1"/>
        </a:solidFill>
        <a:latin typeface="+mn-ea"/>
        <a:ea typeface="+mn-ea"/>
        <a:cs typeface="+mn-cs"/>
      </a:defRPr>
    </a:lvl5pPr>
    <a:lvl6pPr marL="2286000" algn="l" defTabSz="914400" rtl="0" eaLnBrk="1" latinLnBrk="0" hangingPunct="1">
      <a:defRPr lang="zh-CN" sz="1200" kern="1200">
        <a:solidFill>
          <a:schemeClr val="tx1"/>
        </a:solidFill>
        <a:latin typeface="+mn-ea"/>
        <a:ea typeface="+mn-ea"/>
        <a:cs typeface="+mn-cs"/>
      </a:defRPr>
    </a:lvl6pPr>
    <a:lvl7pPr marL="2743200" algn="l" defTabSz="914400" rtl="0" eaLnBrk="1" latinLnBrk="0" hangingPunct="1">
      <a:defRPr lang="zh-CN" sz="1200" kern="1200">
        <a:solidFill>
          <a:schemeClr val="tx1"/>
        </a:solidFill>
        <a:latin typeface="+mn-ea"/>
        <a:ea typeface="+mn-ea"/>
        <a:cs typeface="+mn-cs"/>
      </a:defRPr>
    </a:lvl7pPr>
    <a:lvl8pPr marL="3200400" algn="l" defTabSz="914400" rtl="0" eaLnBrk="1" latinLnBrk="0" hangingPunct="1">
      <a:defRPr lang="zh-CN" sz="1200" kern="1200">
        <a:solidFill>
          <a:schemeClr val="tx1"/>
        </a:solidFill>
        <a:latin typeface="+mn-ea"/>
        <a:ea typeface="+mn-ea"/>
        <a:cs typeface="+mn-cs"/>
      </a:defRPr>
    </a:lvl8pPr>
    <a:lvl9pPr marL="3657600" algn="l" defTabSz="914400" rtl="0" eaLnBrk="1" latinLnBrk="0" hangingPunct="1">
      <a:defRPr lang="zh-CN"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1</a:t>
            </a:fld>
            <a:endParaRPr lang="zh-CN" dirty="0"/>
          </a:p>
        </p:txBody>
      </p:sp>
    </p:spTree>
    <p:extLst>
      <p:ext uri="{BB962C8B-B14F-4D97-AF65-F5344CB8AC3E}">
        <p14:creationId xmlns:p14="http://schemas.microsoft.com/office/powerpoint/2010/main" val="4077552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10</a:t>
            </a:fld>
            <a:endParaRPr lang="zh-CN" dirty="0"/>
          </a:p>
        </p:txBody>
      </p:sp>
    </p:spTree>
    <p:extLst>
      <p:ext uri="{BB962C8B-B14F-4D97-AF65-F5344CB8AC3E}">
        <p14:creationId xmlns:p14="http://schemas.microsoft.com/office/powerpoint/2010/main" val="1887344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0775476F-A808-1F46-A368-07984F6DA22E}" type="slidenum">
              <a:rPr lang="zh-CN" smtClean="0"/>
              <a:t>2</a:t>
            </a:fld>
            <a:endParaRPr lang="zh-CN" dirty="0"/>
          </a:p>
        </p:txBody>
      </p:sp>
    </p:spTree>
    <p:extLst>
      <p:ext uri="{BB962C8B-B14F-4D97-AF65-F5344CB8AC3E}">
        <p14:creationId xmlns:p14="http://schemas.microsoft.com/office/powerpoint/2010/main" val="327023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3</a:t>
            </a:fld>
            <a:endParaRPr lang="zh-CN" dirty="0"/>
          </a:p>
        </p:txBody>
      </p:sp>
    </p:spTree>
    <p:extLst>
      <p:ext uri="{BB962C8B-B14F-4D97-AF65-F5344CB8AC3E}">
        <p14:creationId xmlns:p14="http://schemas.microsoft.com/office/powerpoint/2010/main" val="2703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4</a:t>
            </a:fld>
            <a:endParaRPr lang="zh-CN" dirty="0"/>
          </a:p>
        </p:txBody>
      </p:sp>
    </p:spTree>
    <p:extLst>
      <p:ext uri="{BB962C8B-B14F-4D97-AF65-F5344CB8AC3E}">
        <p14:creationId xmlns:p14="http://schemas.microsoft.com/office/powerpoint/2010/main" val="95010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5</a:t>
            </a:fld>
            <a:endParaRPr lang="zh-CN" dirty="0"/>
          </a:p>
        </p:txBody>
      </p:sp>
    </p:spTree>
    <p:extLst>
      <p:ext uri="{BB962C8B-B14F-4D97-AF65-F5344CB8AC3E}">
        <p14:creationId xmlns:p14="http://schemas.microsoft.com/office/powerpoint/2010/main" val="48318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6</a:t>
            </a:fld>
            <a:endParaRPr lang="zh-CN" dirty="0"/>
          </a:p>
        </p:txBody>
      </p:sp>
    </p:spTree>
    <p:extLst>
      <p:ext uri="{BB962C8B-B14F-4D97-AF65-F5344CB8AC3E}">
        <p14:creationId xmlns:p14="http://schemas.microsoft.com/office/powerpoint/2010/main" val="101280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7</a:t>
            </a:fld>
            <a:endParaRPr lang="zh-CN" dirty="0"/>
          </a:p>
        </p:txBody>
      </p:sp>
    </p:spTree>
    <p:extLst>
      <p:ext uri="{BB962C8B-B14F-4D97-AF65-F5344CB8AC3E}">
        <p14:creationId xmlns:p14="http://schemas.microsoft.com/office/powerpoint/2010/main" val="2627759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8</a:t>
            </a:fld>
            <a:endParaRPr lang="zh-CN" dirty="0"/>
          </a:p>
        </p:txBody>
      </p:sp>
    </p:spTree>
    <p:extLst>
      <p:ext uri="{BB962C8B-B14F-4D97-AF65-F5344CB8AC3E}">
        <p14:creationId xmlns:p14="http://schemas.microsoft.com/office/powerpoint/2010/main" val="2314700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rtl="0"/>
            <a:fld id="{0775476F-A808-1F46-A368-07984F6DA22E}" type="slidenum">
              <a:rPr lang="en-US" altLang="zh-CN" smtClean="0"/>
              <a:t>9</a:t>
            </a:fld>
            <a:endParaRPr lang="zh-CN" dirty="0"/>
          </a:p>
        </p:txBody>
      </p:sp>
    </p:spTree>
    <p:extLst>
      <p:ext uri="{BB962C8B-B14F-4D97-AF65-F5344CB8AC3E}">
        <p14:creationId xmlns:p14="http://schemas.microsoft.com/office/powerpoint/2010/main" val="4275529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descr="包含文字、植物的图片&#10;&#10;说明已自动生成">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椭圆形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cxnSp>
        <p:nvCxnSpPr>
          <p:cNvPr id="9" name="直接连接符​​(S)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图片 10" descr="包含文字的图片&#10;&#10;说明已自动生成">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椭圆形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3" name="图片 12" descr="包含陶瓷、瓷器的图片&#10;&#10;说明已自动生成">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图片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标题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rtlCol="0" anchor="b">
            <a:noAutofit/>
          </a:bodyPr>
          <a:lstStyle>
            <a:lvl1pPr algn="ctr">
              <a:defRPr lang="zh-CN" sz="4600"/>
            </a:lvl1pPr>
          </a:lstStyle>
          <a:p>
            <a:pPr rtl="0"/>
            <a:r>
              <a:rPr lang="zh-CN" altLang="en-US"/>
              <a:t>单击此处编辑母版标题样式</a:t>
            </a:r>
            <a:endParaRPr lang="zh-CN"/>
          </a:p>
        </p:txBody>
      </p:sp>
      <p:sp>
        <p:nvSpPr>
          <p:cNvPr id="3" name="副标题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rtlCol="0"/>
          <a:lstStyle>
            <a:lvl1pPr marL="0" indent="0" algn="ctr">
              <a:buNone/>
              <a:defRPr lang="zh-CN" sz="2400"/>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altLang="en-US"/>
              <a:t>单击此处编辑母版副标题样式</a:t>
            </a:r>
            <a:endParaRPr lang="zh-CN"/>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标题和内容">
    <p:bg>
      <p:bgPr>
        <a:solidFill>
          <a:schemeClr val="tx2"/>
        </a:solidFill>
        <a:effectLst/>
      </p:bgPr>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9" name="图片 8" descr="包含织物的图片&#10;&#10;说明已自动生成">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长方形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3" name="图片 12" descr="包含花朵、植物的图片&#10;&#10;说明已自动生成">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标题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rtlCol="0"/>
          <a:lstStyle>
            <a:lvl1pPr algn="ctr">
              <a:defRPr lang="zh-CN">
                <a:latin typeface="Microsoft YaHei UI" panose="02020502070401020303" pitchFamily="18" charset="0"/>
                <a:ea typeface="Microsoft YaHei UI" panose="02020502070401020303" pitchFamily="18" charset="0"/>
              </a:defRPr>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rtlCol="0"/>
          <a:lstStyle>
            <a:lvl1pPr>
              <a:defRPr lang="zh-CN">
                <a:latin typeface="Microsoft YaHei UI Light" panose="020F0302020204030204" pitchFamily="34" charset="0"/>
                <a:ea typeface="Microsoft YaHei UI Light"/>
                <a:cs typeface="Gill Sans Nova Light" panose="020F0302020204030204" pitchFamily="34" charset="0"/>
              </a:defRPr>
            </a:lvl1pPr>
            <a:lvl2pPr>
              <a:defRPr lang="zh-CN">
                <a:latin typeface="Microsoft YaHei UI Light" panose="020F0302020204030204" pitchFamily="34" charset="0"/>
                <a:ea typeface="Microsoft YaHei UI Light"/>
                <a:cs typeface="Gill Sans Nova Light" panose="020F0302020204030204" pitchFamily="34" charset="0"/>
              </a:defRPr>
            </a:lvl2pPr>
            <a:lvl3pPr>
              <a:defRPr lang="zh-CN">
                <a:latin typeface="Microsoft YaHei UI Light" panose="020F0302020204030204" pitchFamily="34" charset="0"/>
                <a:ea typeface="Microsoft YaHei UI Light"/>
                <a:cs typeface="Gill Sans Nova Light" panose="020F0302020204030204" pitchFamily="34" charset="0"/>
              </a:defRPr>
            </a:lvl3pPr>
            <a:lvl4pPr>
              <a:defRPr lang="zh-CN">
                <a:latin typeface="Microsoft YaHei UI Light" panose="020F0302020204030204" pitchFamily="34" charset="0"/>
                <a:ea typeface="Microsoft YaHei UI Light"/>
                <a:cs typeface="Gill Sans Nova Light" panose="020F0302020204030204" pitchFamily="34" charset="0"/>
              </a:defRPr>
            </a:lvl4pPr>
            <a:lvl5pPr>
              <a:defRPr lang="zh-CN">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14" name="页脚占位符 13">
            <a:extLst>
              <a:ext uri="{FF2B5EF4-FFF2-40B4-BE49-F238E27FC236}">
                <a16:creationId xmlns:a16="http://schemas.microsoft.com/office/drawing/2014/main" id="{C6C79F3B-6B68-BA3C-6CBE-C26E339E450E}"/>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15" name="灯片编号占位符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布局">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0" name="图片 9" descr="包含软体动物、昆虫的图片&#10;&#10;说明已自动生成">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标题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rtlCol="0"/>
          <a:lstStyle>
            <a:lvl1pPr algn="ctr">
              <a:defRPr lang="zh-CN"/>
            </a:lvl1pPr>
          </a:lstStyle>
          <a:p>
            <a:pPr rtl="0"/>
            <a:r>
              <a:rPr lang="zh-CN" altLang="en-US"/>
              <a:t>单击此处编辑母版标题样式</a:t>
            </a:r>
            <a:endParaRPr lang="zh-CN"/>
          </a:p>
        </p:txBody>
      </p:sp>
      <p:sp>
        <p:nvSpPr>
          <p:cNvPr id="3" name="页脚占位符 2">
            <a:extLst>
              <a:ext uri="{FF2B5EF4-FFF2-40B4-BE49-F238E27FC236}">
                <a16:creationId xmlns:a16="http://schemas.microsoft.com/office/drawing/2014/main" id="{E158D7F8-0920-52BA-580D-07249122876C}"/>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
        <p:nvSpPr>
          <p:cNvPr id="12" name="内容占位符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36" name="图片 35" descr="树的特写&#10;&#10;自动生成的中等可信度的说明">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标题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rtlCol="0"/>
          <a:lstStyle>
            <a:defPPr>
              <a:defRPr lang="zh-CN"/>
            </a:defPPr>
          </a:lstStyle>
          <a:p>
            <a:pPr rtl="0"/>
            <a:r>
              <a:rPr lang="zh-CN" altLang="en-US"/>
              <a:t>单击此处编辑母版标题样式</a:t>
            </a:r>
            <a:endParaRPr lang="zh-CN"/>
          </a:p>
        </p:txBody>
      </p:sp>
      <p:sp>
        <p:nvSpPr>
          <p:cNvPr id="8" name="页脚占位符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9" name="幻灯片编号占位符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
        <p:nvSpPr>
          <p:cNvPr id="29" name="文本占位符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rtlCol="0" anchor="b">
            <a:normAutofit/>
          </a:bodyPr>
          <a:lstStyle>
            <a:lvl1pPr marL="0" indent="0">
              <a:buFont typeface="Arial" panose="020B0604020202020204" pitchFamily="34" charse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30" name="内容占位符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rtlCol="0">
            <a:normAutofit/>
          </a:bodyPr>
          <a:lstStyle>
            <a:lvl1pPr marL="228600" indent="-228600">
              <a:buClr>
                <a:srgbClr val="73292A"/>
              </a:buClr>
              <a:buFont typeface="Arial" panose="020B0604020202020204" pitchFamily="34" charset="0"/>
              <a:buChar char="•"/>
              <a:defRPr lang="zh-CN" sz="1600"/>
            </a:lvl1pPr>
            <a:lvl2pPr marL="685800" indent="-228600">
              <a:buClr>
                <a:srgbClr val="73292A"/>
              </a:buClr>
              <a:buFont typeface="Arial" panose="020B0604020202020204" pitchFamily="34" charset="0"/>
              <a:buChar char="•"/>
              <a:defRPr lang="zh-CN" sz="1400"/>
            </a:lvl2pPr>
            <a:lvl3pPr marL="1143000" indent="-228600">
              <a:buClr>
                <a:srgbClr val="73292A"/>
              </a:buClr>
              <a:buFont typeface="Arial" panose="020B0604020202020204" pitchFamily="34" charset="0"/>
              <a:buChar char="•"/>
              <a:defRPr lang="zh-CN" sz="1200"/>
            </a:lvl3pPr>
            <a:lvl4pPr marL="1600200" indent="-228600">
              <a:buClr>
                <a:srgbClr val="73292A"/>
              </a:buClr>
              <a:buFont typeface="Arial" panose="020B0604020202020204" pitchFamily="34" charset="0"/>
              <a:buChar char="•"/>
              <a:defRPr lang="zh-CN" sz="1100"/>
            </a:lvl4pPr>
            <a:lvl5pPr marL="2057400" indent="-228600">
              <a:buClr>
                <a:srgbClr val="73292A"/>
              </a:buClr>
              <a:buFont typeface="Arial" panose="020B0604020202020204" pitchFamily="34" charset="0"/>
              <a:buChar cha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31" name="文本占位符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rtlCol="0" anchor="b">
            <a:normAutofit/>
          </a:bodyPr>
          <a:lstStyle>
            <a:lvl1pPr marL="0" indent="0">
              <a:buFont typeface="Arial" panose="020B0604020202020204" pitchFamily="34" charse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32" name="内容占位符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rtlCol="0">
            <a:normAutofit/>
          </a:bodyPr>
          <a:lstStyle>
            <a:lvl1pPr>
              <a:buClr>
                <a:srgbClr val="73292A"/>
              </a:buClr>
              <a:defRPr lang="zh-CN" sz="1600"/>
            </a:lvl1pPr>
            <a:lvl2pPr>
              <a:buClr>
                <a:srgbClr val="73292A"/>
              </a:buClr>
              <a:defRPr lang="zh-CN" sz="1400"/>
            </a:lvl2pPr>
            <a:lvl3pPr>
              <a:buClr>
                <a:srgbClr val="73292A"/>
              </a:buClr>
              <a:defRPr lang="zh-CN" sz="1200"/>
            </a:lvl3pPr>
            <a:lvl4pPr>
              <a:buClr>
                <a:srgbClr val="73292A"/>
              </a:buClr>
              <a:defRPr lang="zh-CN" sz="1100"/>
            </a:lvl4pPr>
            <a:lvl5pPr>
              <a:buClr>
                <a:srgbClr val="73292A"/>
              </a:buCl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pic>
        <p:nvPicPr>
          <p:cNvPr id="38" name="图片 37" descr="一簇花&#10;&#10;自动生成的可信度较低的说明">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文本占位符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rtlCol="0" anchor="ctr">
            <a:normAutofit/>
          </a:bodyPr>
          <a:lstStyle>
            <a:lvl1pPr marL="0" indent="0" algn="ctr">
              <a:spcBef>
                <a:spcPts val="0"/>
              </a:spcBef>
              <a:buNone/>
              <a:defRPr lang="zh-CN" sz="30000">
                <a:solidFill>
                  <a:schemeClr val="bg1"/>
                </a:solidFill>
                <a:latin typeface="+mj-ea"/>
                <a:ea typeface="+mj-ea"/>
              </a:defRPr>
            </a:lvl1pPr>
          </a:lstStyle>
          <a:p>
            <a:pPr lvl="0" rtl="0"/>
            <a:r>
              <a:rPr lang="zh-CN"/>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chemeClr val="tx2"/>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cxnSp>
        <p:nvCxnSpPr>
          <p:cNvPr id="12" name="直接连接符​​(S)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descr="包含软体动物、昆虫的图片&#10;&#10;说明已自动生成">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标题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rtlCol="0"/>
          <a:lstStyle>
            <a:lvl1pPr algn="ctr">
              <a:defRPr lang="zh-CN"/>
            </a:lvl1pPr>
          </a:lstStyle>
          <a:p>
            <a:pPr rtl="0"/>
            <a:r>
              <a:rPr lang="zh-CN" altLang="en-US"/>
              <a:t>单击此处编辑母版标题样式</a:t>
            </a:r>
            <a:endParaRPr lang="zh-CN"/>
          </a:p>
        </p:txBody>
      </p:sp>
      <p:sp>
        <p:nvSpPr>
          <p:cNvPr id="3" name="文本占位符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rtlCol="0" anchor="b">
            <a:normAutofit/>
          </a:bodyPr>
          <a:lstStyle>
            <a:lvl1pPr marL="0" inden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4" name="内容占位符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rtlCol="0">
            <a:normAutofit/>
          </a:bodyPr>
          <a:lstStyle>
            <a:lvl1pPr marL="228600" indent="-228600">
              <a:buClr>
                <a:srgbClr val="73292A"/>
              </a:buClr>
              <a:buFont typeface="Arial" panose="020B0604020202020204" pitchFamily="34" charset="0"/>
              <a:buChar char="•"/>
              <a:defRPr lang="zh-CN" sz="1600"/>
            </a:lvl1pPr>
            <a:lvl2pPr marL="685800" indent="-228600">
              <a:buClr>
                <a:srgbClr val="73292A"/>
              </a:buClr>
              <a:buFont typeface="Arial" panose="020B0604020202020204" pitchFamily="34" charset="0"/>
              <a:buChar char="•"/>
              <a:defRPr lang="zh-CN" sz="1400"/>
            </a:lvl2pPr>
            <a:lvl3pPr marL="1143000" indent="-228600">
              <a:buClr>
                <a:srgbClr val="73292A"/>
              </a:buClr>
              <a:buFont typeface="Arial" panose="020B0604020202020204" pitchFamily="34" charset="0"/>
              <a:buChar char="•"/>
              <a:defRPr lang="zh-CN" sz="1200"/>
            </a:lvl3pPr>
            <a:lvl4pPr marL="1600200" indent="-228600">
              <a:buClr>
                <a:srgbClr val="73292A"/>
              </a:buClr>
              <a:buFont typeface="Arial" panose="020B0604020202020204" pitchFamily="34" charset="0"/>
              <a:buChar char="•"/>
              <a:defRPr lang="zh-CN" sz="1100"/>
            </a:lvl4pPr>
            <a:lvl5pPr marL="2057400" indent="-228600">
              <a:buClr>
                <a:srgbClr val="73292A"/>
              </a:buClr>
              <a:buFont typeface="Arial" panose="020B0604020202020204" pitchFamily="34" charset="0"/>
              <a:buChar cha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文本占位符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rtlCol="0" anchor="b">
            <a:normAutofit/>
          </a:bodyPr>
          <a:lstStyle>
            <a:lvl1pPr marL="0" inden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6" name="内容占位符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rtlCol="0">
            <a:normAutofit/>
          </a:bodyPr>
          <a:lstStyle>
            <a:lvl1pPr>
              <a:buClr>
                <a:srgbClr val="73292A"/>
              </a:buClr>
              <a:defRPr lang="zh-CN" sz="1600"/>
            </a:lvl1pPr>
            <a:lvl2pPr>
              <a:buClr>
                <a:srgbClr val="73292A"/>
              </a:buClr>
              <a:defRPr lang="zh-CN" sz="1400"/>
            </a:lvl2pPr>
            <a:lvl3pPr>
              <a:buClr>
                <a:srgbClr val="73292A"/>
              </a:buClr>
              <a:defRPr lang="zh-CN" sz="1200"/>
            </a:lvl3pPr>
            <a:lvl4pPr>
              <a:buClr>
                <a:srgbClr val="73292A"/>
              </a:buClr>
              <a:defRPr lang="zh-CN" sz="1100"/>
            </a:lvl4pPr>
            <a:lvl5pPr>
              <a:buClr>
                <a:srgbClr val="73292A"/>
              </a:buCl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8" name="页脚占位符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9" name="幻灯片编号占位符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
        <p:nvSpPr>
          <p:cNvPr id="15" name="文本占位符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rtlCol="0" anchor="b">
            <a:normAutofit/>
          </a:bodyPr>
          <a:lstStyle>
            <a:lvl1pPr marL="0" indent="0">
              <a:buNone/>
              <a:defRPr lang="zh-CN" sz="2000" b="0">
                <a:latin typeface="+mj-ea"/>
                <a:ea typeface="+mj-ea"/>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altLang="en-US"/>
              <a:t>单击此处编辑母版文本样式</a:t>
            </a:r>
          </a:p>
        </p:txBody>
      </p:sp>
      <p:sp>
        <p:nvSpPr>
          <p:cNvPr id="16" name="内容占位符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rtlCol="0">
            <a:normAutofit/>
          </a:bodyPr>
          <a:lstStyle>
            <a:lvl1pPr>
              <a:buClr>
                <a:srgbClr val="73292A"/>
              </a:buClr>
              <a:defRPr lang="zh-CN" sz="1600"/>
            </a:lvl1pPr>
            <a:lvl2pPr>
              <a:buClr>
                <a:srgbClr val="73292A"/>
              </a:buClr>
              <a:defRPr lang="zh-CN" sz="1400"/>
            </a:lvl2pPr>
            <a:lvl3pPr>
              <a:buClr>
                <a:srgbClr val="73292A"/>
              </a:buClr>
              <a:defRPr lang="zh-CN" sz="1200"/>
            </a:lvl3pPr>
            <a:lvl4pPr>
              <a:buClr>
                <a:srgbClr val="73292A"/>
              </a:buClr>
              <a:defRPr lang="zh-CN" sz="1100"/>
            </a:lvl4pPr>
            <a:lvl5pPr>
              <a:buClr>
                <a:srgbClr val="73292A"/>
              </a:buClr>
              <a:defRPr lang="zh-CN" sz="11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布局">
    <p:spTree>
      <p:nvGrpSpPr>
        <p:cNvPr id="1" name=""/>
        <p:cNvGrpSpPr/>
        <p:nvPr/>
      </p:nvGrpSpPr>
      <p:grpSpPr>
        <a:xfrm>
          <a:off x="0" y="0"/>
          <a:ext cx="0" cy="0"/>
          <a:chOff x="0" y="0"/>
          <a:chExt cx="0" cy="0"/>
        </a:xfrm>
      </p:grpSpPr>
      <p:pic>
        <p:nvPicPr>
          <p:cNvPr id="6" name="图片 5" descr="包含织物的图片&#10;&#10;说明已自动生成">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长方形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8" name="图片 7" descr="包含花朵、植物的图片&#10;&#10;说明已自动生成">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图片 9" descr="花的特写&#10;&#10;自动生成的可信度较低的说明">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图片 11" descr="花的特写&#10;&#10;自动生成的可信度较低的说明">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长方形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6" name="长方形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 name="标题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rtlCol="0"/>
          <a:lstStyle>
            <a:lvl1pPr algn="ctr">
              <a:defRPr lang="zh-CN"/>
            </a:lvl1pPr>
          </a:lstStyle>
          <a:p>
            <a:pPr rtl="0"/>
            <a:r>
              <a:rPr lang="zh-CN" altLang="en-US"/>
              <a:t>单击此处编辑母版标题样式</a:t>
            </a:r>
            <a:endParaRPr lang="zh-CN"/>
          </a:p>
        </p:txBody>
      </p:sp>
      <p:sp>
        <p:nvSpPr>
          <p:cNvPr id="19" name="内容占位符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rtlCol="0" anchor="ctr">
            <a:normAutofit/>
          </a:bodyPr>
          <a:lstStyle>
            <a:lvl1pPr marL="0" indent="0" algn="l">
              <a:lnSpc>
                <a:spcPct val="150000"/>
              </a:lnSpc>
              <a:buNone/>
              <a:defRPr lang="zh-CN" sz="2400">
                <a:latin typeface="Microsoft YaHei UI Light" panose="020F0302020204030204" pitchFamily="34" charset="0"/>
                <a:ea typeface="Microsoft YaHei UI Light"/>
                <a:cs typeface="Gill Sans Nova Light" panose="020F0302020204030204" pitchFamily="34" charset="0"/>
              </a:defRPr>
            </a:lvl1pPr>
            <a:lvl2pPr algn="l">
              <a:lnSpc>
                <a:spcPct val="150000"/>
              </a:lnSpc>
              <a:defRPr lang="zh-CN" sz="2000">
                <a:latin typeface="Microsoft YaHei UI Light" panose="020F0302020204030204" pitchFamily="34" charset="0"/>
                <a:ea typeface="Microsoft YaHei UI Light"/>
                <a:cs typeface="Gill Sans Nova Light" panose="020F0302020204030204" pitchFamily="34" charset="0"/>
              </a:defRPr>
            </a:lvl2pPr>
            <a:lvl3pPr algn="ctr">
              <a:defRPr lang="zh-CN" sz="1600">
                <a:latin typeface="Microsoft YaHei UI Light" panose="020F0302020204030204" pitchFamily="34" charset="0"/>
                <a:ea typeface="Microsoft YaHei UI Light"/>
                <a:cs typeface="Gill Sans Nova Light" panose="020F0302020204030204" pitchFamily="34" charset="0"/>
              </a:defRPr>
            </a:lvl3pPr>
            <a:lvl4pPr algn="ctr">
              <a:defRPr lang="zh-CN" sz="1400">
                <a:latin typeface="Microsoft YaHei UI Light" panose="020F0302020204030204" pitchFamily="34" charset="0"/>
                <a:ea typeface="Microsoft YaHei UI Light"/>
                <a:cs typeface="Gill Sans Nova Light" panose="020F0302020204030204" pitchFamily="34" charset="0"/>
              </a:defRPr>
            </a:lvl4pPr>
            <a:lvl5pPr algn="ctr">
              <a:defRPr lang="zh-CN" sz="1400">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0" name="长方形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1" name="图片 10" descr="包含软体动物、昆虫的图片&#10;&#10;说明已自动生成">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标题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rtlCol="0"/>
          <a:lstStyle>
            <a:lvl1pPr algn="ctr">
              <a:defRPr lang="zh-CN"/>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内容占位符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页脚占位符 4">
            <a:extLst>
              <a:ext uri="{FF2B5EF4-FFF2-40B4-BE49-F238E27FC236}">
                <a16:creationId xmlns:a16="http://schemas.microsoft.com/office/drawing/2014/main" id="{C119B248-9F11-0A11-E6AF-776D371E14A3}"/>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8" name="灯片编号占位符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长方形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6" name="长方形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7" name="图片 6" descr="包含软体动物、昆虫的图片&#10;&#10;说明已自动生成">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标题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rtlCol="0"/>
          <a:lstStyle>
            <a:lvl1pPr algn="ctr">
              <a:defRPr lang="zh-CN"/>
            </a:lvl1pPr>
          </a:lstStyle>
          <a:p>
            <a:pPr rtl="0"/>
            <a:r>
              <a:rPr lang="zh-CN" altLang="en-US"/>
              <a:t>单击此处编辑母版标题样式</a:t>
            </a:r>
            <a:endParaRPr lang="zh-CN"/>
          </a:p>
        </p:txBody>
      </p:sp>
      <p:sp>
        <p:nvSpPr>
          <p:cNvPr id="4" name="页脚占位符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7AC6CA6E-C1AB-4B24-80C7-A4B12640BE6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4" name="灯片编号占位符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rtlCol="0" anchor="b"/>
          <a:lstStyle>
            <a:lvl1pPr>
              <a:defRPr lang="zh-CN" sz="3200"/>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rtlCol="0"/>
          <a:lstStyle>
            <a:lvl1pPr>
              <a:defRPr lang="zh-CN" sz="3200"/>
            </a:lvl1pPr>
            <a:lvl2pPr>
              <a:defRPr lang="zh-CN" sz="2800"/>
            </a:lvl2pPr>
            <a:lvl3pPr>
              <a:defRPr lang="zh-CN" sz="2400"/>
            </a:lvl3pPr>
            <a:lvl4pPr>
              <a:defRPr lang="zh-CN" sz="2000"/>
            </a:lvl4pPr>
            <a:lvl5pPr>
              <a:defRPr lang="zh-CN" sz="2000"/>
            </a:lvl5pPr>
            <a:lvl6pPr>
              <a:defRPr lang="zh-CN" sz="2000"/>
            </a:lvl6pPr>
            <a:lvl7pPr>
              <a:defRPr lang="zh-CN" sz="2000"/>
            </a:lvl7pPr>
            <a:lvl8pPr>
              <a:defRPr lang="zh-CN" sz="2000"/>
            </a:lvl8pPr>
            <a:lvl9pPr>
              <a:defRPr lang="zh-CN"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文本占位符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p>
        </p:txBody>
      </p:sp>
      <p:sp>
        <p:nvSpPr>
          <p:cNvPr id="6" name="页脚占位符 5">
            <a:extLst>
              <a:ext uri="{FF2B5EF4-FFF2-40B4-BE49-F238E27FC236}">
                <a16:creationId xmlns:a16="http://schemas.microsoft.com/office/drawing/2014/main" id="{F5AEF53B-C85C-47DB-ADE4-C1D9FA682945}"/>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rtlCol="0" anchor="b"/>
          <a:lstStyle>
            <a:lvl1pPr>
              <a:defRPr lang="zh-CN" sz="3200"/>
            </a:lvl1pPr>
          </a:lstStyle>
          <a:p>
            <a:pPr rtl="0"/>
            <a:r>
              <a:rPr lang="zh-CN" altLang="en-US"/>
              <a:t>单击此处编辑母版标题样式</a:t>
            </a:r>
            <a:endParaRPr lang="zh-CN"/>
          </a:p>
        </p:txBody>
      </p:sp>
      <p:sp>
        <p:nvSpPr>
          <p:cNvPr id="3" name="图片占位符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rtlCol="0"/>
          <a:lstStyle>
            <a:lvl1pPr marL="0" indent="0">
              <a:buNone/>
              <a:defRPr lang="zh-CN" sz="3200"/>
            </a:lvl1pPr>
            <a:lvl2pPr marL="457200" indent="0">
              <a:buNone/>
              <a:defRPr lang="zh-CN" sz="2800"/>
            </a:lvl2pPr>
            <a:lvl3pPr marL="914400" indent="0">
              <a:buNone/>
              <a:defRPr lang="zh-CN" sz="2400"/>
            </a:lvl3pPr>
            <a:lvl4pPr marL="1371600" indent="0">
              <a:buNone/>
              <a:defRPr lang="zh-CN" sz="2000"/>
            </a:lvl4pPr>
            <a:lvl5pPr marL="1828800" indent="0">
              <a:buNone/>
              <a:defRPr lang="zh-CN" sz="2000"/>
            </a:lvl5pPr>
            <a:lvl6pPr marL="2286000" indent="0">
              <a:buNone/>
              <a:defRPr lang="zh-CN" sz="2000"/>
            </a:lvl6pPr>
            <a:lvl7pPr marL="2743200" indent="0">
              <a:buNone/>
              <a:defRPr lang="zh-CN" sz="2000"/>
            </a:lvl7pPr>
            <a:lvl8pPr marL="3200400" indent="0">
              <a:buNone/>
              <a:defRPr lang="zh-CN" sz="2000"/>
            </a:lvl8pPr>
            <a:lvl9pPr marL="3657600" indent="0">
              <a:buNone/>
              <a:defRPr lang="zh-CN" sz="2000"/>
            </a:lvl9pPr>
          </a:lstStyle>
          <a:p>
            <a:pPr rtl="0"/>
            <a:r>
              <a:rPr lang="zh-CN" altLang="en-US"/>
              <a:t>单击图标添加图片</a:t>
            </a:r>
            <a:endParaRPr lang="zh-CN" dirty="0"/>
          </a:p>
        </p:txBody>
      </p:sp>
      <p:sp>
        <p:nvSpPr>
          <p:cNvPr id="4" name="文本占位符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rtlCol="0"/>
          <a:lstStyle>
            <a:lvl1pPr marL="0" indent="0">
              <a:buNone/>
              <a:defRPr lang="zh-CN" sz="1600"/>
            </a:lvl1pPr>
            <a:lvl2pPr marL="457200" indent="0">
              <a:buNone/>
              <a:defRPr lang="zh-CN" sz="1400"/>
            </a:lvl2pPr>
            <a:lvl3pPr marL="914400" indent="0">
              <a:buNone/>
              <a:defRPr lang="zh-CN" sz="1200"/>
            </a:lvl3pPr>
            <a:lvl4pPr marL="1371600" indent="0">
              <a:buNone/>
              <a:defRPr lang="zh-CN" sz="1000"/>
            </a:lvl4pPr>
            <a:lvl5pPr marL="1828800" indent="0">
              <a:buNone/>
              <a:defRPr lang="zh-CN" sz="1000"/>
            </a:lvl5pPr>
            <a:lvl6pPr marL="2286000" indent="0">
              <a:buNone/>
              <a:defRPr lang="zh-CN" sz="1000"/>
            </a:lvl6pPr>
            <a:lvl7pPr marL="2743200" indent="0">
              <a:buNone/>
              <a:defRPr lang="zh-CN" sz="1000"/>
            </a:lvl7pPr>
            <a:lvl8pPr marL="3200400" indent="0">
              <a:buNone/>
              <a:defRPr lang="zh-CN" sz="1000"/>
            </a:lvl8pPr>
            <a:lvl9pPr marL="3657600" indent="0">
              <a:buNone/>
              <a:defRPr lang="zh-CN" sz="1000"/>
            </a:lvl9pPr>
          </a:lstStyle>
          <a:p>
            <a:pPr lvl="0" rtl="0"/>
            <a:r>
              <a:rPr lang="zh-CN" altLang="en-US"/>
              <a:t>单击此处编辑母版文本样式</a:t>
            </a:r>
          </a:p>
        </p:txBody>
      </p:sp>
      <p:sp>
        <p:nvSpPr>
          <p:cNvPr id="6" name="页脚占位符 5">
            <a:extLst>
              <a:ext uri="{FF2B5EF4-FFF2-40B4-BE49-F238E27FC236}">
                <a16:creationId xmlns:a16="http://schemas.microsoft.com/office/drawing/2014/main" id="{08DA4DA3-10C7-48A6-9B15-38222B8CAD42}"/>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7" name="灯片编号占位符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pic>
        <p:nvPicPr>
          <p:cNvPr id="4" name="图片 3" descr="包含织物的图片&#10;&#10;说明已自动生成">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长方形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3" name="图片 12" descr="一簇花&#10;&#10;自动生成的可信度较低的说明">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标题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rtlCol="0"/>
          <a:lstStyle>
            <a:defPPr>
              <a:defRPr lang="zh-CN"/>
            </a:defPPr>
          </a:lstStyle>
          <a:p>
            <a:pPr rtl="0"/>
            <a:r>
              <a:rPr lang="zh-CN" altLang="en-US"/>
              <a:t>单击此处编辑母版标题样式</a:t>
            </a:r>
            <a:endParaRPr lang="zh-CN"/>
          </a:p>
        </p:txBody>
      </p:sp>
      <p:sp>
        <p:nvSpPr>
          <p:cNvPr id="8" name="页脚占位符 7">
            <a:extLst>
              <a:ext uri="{FF2B5EF4-FFF2-40B4-BE49-F238E27FC236}">
                <a16:creationId xmlns:a16="http://schemas.microsoft.com/office/drawing/2014/main" id="{3A51CCCC-1589-401D-AE98-FC28716301EF}"/>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9" name="幻灯片编号占位符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a:t>
            </a:fld>
            <a:endParaRPr lang="zh-CN" dirty="0"/>
          </a:p>
        </p:txBody>
      </p:sp>
      <p:sp>
        <p:nvSpPr>
          <p:cNvPr id="32" name="内容占位符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rtlCol="0">
            <a:normAutofit/>
          </a:bodyPr>
          <a:lstStyle>
            <a:lvl1pPr marL="0" indent="0">
              <a:lnSpc>
                <a:spcPct val="150000"/>
              </a:lnSpc>
              <a:buClr>
                <a:srgbClr val="73292A"/>
              </a:buClr>
              <a:buNone/>
              <a:defRPr lang="zh-CN" sz="2400"/>
            </a:lvl1pPr>
            <a:lvl2pPr marL="228600">
              <a:buClr>
                <a:srgbClr val="73292A"/>
              </a:buClr>
              <a:defRPr lang="zh-CN" sz="2000"/>
            </a:lvl2pPr>
            <a:lvl3pPr marL="685800">
              <a:buClr>
                <a:srgbClr val="73292A"/>
              </a:buClr>
              <a:defRPr lang="zh-CN" sz="1800"/>
            </a:lvl3pPr>
            <a:lvl4pPr marL="1143000">
              <a:buClr>
                <a:srgbClr val="73292A"/>
              </a:buClr>
              <a:defRPr lang="zh-CN" sz="1600"/>
            </a:lvl4pPr>
            <a:lvl5pPr marL="1600200">
              <a:buClr>
                <a:srgbClr val="73292A"/>
              </a:buClr>
              <a:defRPr lang="zh-CN" sz="16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pic>
        <p:nvPicPr>
          <p:cNvPr id="6" name="图片 5" descr="包含花朵、植物的图片&#10;&#10;说明已自动生成">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文本占位符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rtlCol="0" anchor="ctr">
            <a:normAutofit/>
          </a:bodyPr>
          <a:lstStyle>
            <a:lvl1pPr marL="0" indent="0" algn="ctr">
              <a:spcBef>
                <a:spcPts val="0"/>
              </a:spcBef>
              <a:buNone/>
              <a:defRPr lang="zh-CN" sz="30000">
                <a:solidFill>
                  <a:schemeClr val="bg1"/>
                </a:solidFill>
                <a:latin typeface="+mj-ea"/>
                <a:ea typeface="+mj-ea"/>
              </a:defRPr>
            </a:lvl1pPr>
          </a:lstStyle>
          <a:p>
            <a:pPr lvl="0" rtl="0"/>
            <a:r>
              <a:rPr lang="zh-CN"/>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tx2"/>
        </a:solidFill>
        <a:effectLst/>
      </p:bgPr>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bg1"/>
              </a:solidFill>
            </a:endParaRPr>
          </a:p>
        </p:txBody>
      </p:sp>
      <p:sp>
        <p:nvSpPr>
          <p:cNvPr id="9" name="长方形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1" name="图片 10" descr="包含软体动物、昆虫的图片&#10;&#10;说明已自动生成">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图片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标题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rtlCol="0"/>
          <a:lstStyle>
            <a:lvl1pPr algn="ctr">
              <a:defRPr lang="zh-CN">
                <a:latin typeface="Microsoft YaHei UI" panose="02020502070401020303" pitchFamily="18" charset="0"/>
                <a:ea typeface="Microsoft YaHei UI" panose="02020502070401020303" pitchFamily="18" charset="0"/>
              </a:defRPr>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rtlCol="0">
            <a:normAutofit/>
          </a:bodyPr>
          <a:lstStyle>
            <a:lvl1pPr marL="0" indent="0" algn="ctr">
              <a:lnSpc>
                <a:spcPct val="100000"/>
              </a:lnSpc>
              <a:buNone/>
              <a:defRPr lang="zh-CN" sz="2000">
                <a:latin typeface="Microsoft YaHei UI Light" panose="020F0302020204030204" pitchFamily="34" charset="0"/>
                <a:ea typeface="Microsoft YaHei UI Light"/>
                <a:cs typeface="Gill Sans Nova Light" panose="020F0302020204030204" pitchFamily="34" charset="0"/>
              </a:defRPr>
            </a:lvl1pPr>
            <a:lvl2pPr algn="ctr">
              <a:lnSpc>
                <a:spcPct val="100000"/>
              </a:lnSpc>
              <a:defRPr lang="zh-CN" sz="1800">
                <a:latin typeface="Microsoft YaHei UI Light" panose="020F0302020204030204" pitchFamily="34" charset="0"/>
                <a:ea typeface="Microsoft YaHei UI Light"/>
                <a:cs typeface="Gill Sans Nova Light" panose="020F0302020204030204" pitchFamily="34" charset="0"/>
              </a:defRPr>
            </a:lvl2pPr>
            <a:lvl3pPr algn="ctr">
              <a:defRPr lang="zh-CN" sz="1600">
                <a:latin typeface="Microsoft YaHei UI Light" panose="020F0302020204030204" pitchFamily="34" charset="0"/>
                <a:ea typeface="Microsoft YaHei UI Light"/>
                <a:cs typeface="Gill Sans Nova Light" panose="020F0302020204030204" pitchFamily="34" charset="0"/>
              </a:defRPr>
            </a:lvl3pPr>
            <a:lvl4pPr algn="ctr">
              <a:defRPr lang="zh-CN" sz="1400">
                <a:latin typeface="Microsoft YaHei UI Light" panose="020F0302020204030204" pitchFamily="34" charset="0"/>
                <a:ea typeface="Microsoft YaHei UI Light"/>
                <a:cs typeface="Gill Sans Nova Light" panose="020F0302020204030204" pitchFamily="34" charset="0"/>
              </a:defRPr>
            </a:lvl4pPr>
            <a:lvl5pPr algn="ctr">
              <a:defRPr lang="zh-CN" sz="1400">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p:txBody>
      </p:sp>
      <p:sp>
        <p:nvSpPr>
          <p:cNvPr id="14" name="页脚占位符 13">
            <a:extLst>
              <a:ext uri="{FF2B5EF4-FFF2-40B4-BE49-F238E27FC236}">
                <a16:creationId xmlns:a16="http://schemas.microsoft.com/office/drawing/2014/main" id="{2F05D25C-B703-1868-603E-D468EF44D794}"/>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15" name="灯片编号占位符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1" name="图片 10" descr="植物的特写&#10;&#10;自动生成的可信度较低的说明">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图片 8" descr="包含被褥、织物的图片&#10;&#10;说明已自动生成">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长方形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latin typeface="Microsoft YaHei UI Light" panose="020B0302020104020203" pitchFamily="34" charset="-79"/>
              <a:ea typeface="Microsoft YaHei UI Light"/>
              <a:cs typeface="Gill Sans Light" panose="020B0302020104020203" pitchFamily="34" charset="-79"/>
            </a:endParaRPr>
          </a:p>
        </p:txBody>
      </p:sp>
      <p:pic>
        <p:nvPicPr>
          <p:cNvPr id="15" name="图片 14" descr="包含陶瓷、瓷器的图片&#10;&#10;说明已自动生成">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图片 16" descr="包含文字的图片&#10;&#10;说明已自动生成">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标题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rtlCol="0" anchor="b">
            <a:normAutofit/>
          </a:bodyPr>
          <a:lstStyle>
            <a:lvl1pPr algn="ctr">
              <a:defRPr lang="zh-CN" sz="4400"/>
            </a:lvl1pPr>
          </a:lstStyle>
          <a:p>
            <a:pPr rtl="0"/>
            <a:r>
              <a:rPr lang="zh-CN" altLang="en-US"/>
              <a:t>单击此处编辑母版标题样式</a:t>
            </a:r>
            <a:endParaRPr lang="zh-CN"/>
          </a:p>
        </p:txBody>
      </p:sp>
      <p:sp>
        <p:nvSpPr>
          <p:cNvPr id="3" name="文本占位符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rtlCol="0" anchor="ctr"/>
          <a:lstStyle>
            <a:lvl1pPr marL="0" indent="0" algn="ctr">
              <a:buNone/>
              <a:defRPr lang="zh-CN" sz="2400">
                <a:solidFill>
                  <a:schemeClr val="tx1">
                    <a:tint val="75000"/>
                  </a:schemeClr>
                </a:solidFill>
              </a:defRPr>
            </a:lvl1pPr>
            <a:lvl2pPr marL="457200" indent="0">
              <a:buNone/>
              <a:defRPr lang="zh-CN" sz="2000">
                <a:solidFill>
                  <a:schemeClr val="tx1">
                    <a:tint val="75000"/>
                  </a:schemeClr>
                </a:solidFill>
              </a:defRPr>
            </a:lvl2pPr>
            <a:lvl3pPr marL="914400" indent="0">
              <a:buNone/>
              <a:defRPr lang="zh-CN" sz="1800">
                <a:solidFill>
                  <a:schemeClr val="tx1">
                    <a:tint val="75000"/>
                  </a:schemeClr>
                </a:solidFill>
              </a:defRPr>
            </a:lvl3pPr>
            <a:lvl4pPr marL="1371600" indent="0">
              <a:buNone/>
              <a:defRPr lang="zh-CN" sz="1600">
                <a:solidFill>
                  <a:schemeClr val="tx1">
                    <a:tint val="75000"/>
                  </a:schemeClr>
                </a:solidFill>
              </a:defRPr>
            </a:lvl4pPr>
            <a:lvl5pPr marL="1828800" indent="0">
              <a:buNone/>
              <a:defRPr lang="zh-CN" sz="1600">
                <a:solidFill>
                  <a:schemeClr val="tx1">
                    <a:tint val="75000"/>
                  </a:schemeClr>
                </a:solidFill>
              </a:defRPr>
            </a:lvl5pPr>
            <a:lvl6pPr marL="2286000" indent="0">
              <a:buNone/>
              <a:defRPr lang="zh-CN" sz="1600">
                <a:solidFill>
                  <a:schemeClr val="tx1">
                    <a:tint val="75000"/>
                  </a:schemeClr>
                </a:solidFill>
              </a:defRPr>
            </a:lvl6pPr>
            <a:lvl7pPr marL="2743200" indent="0">
              <a:buNone/>
              <a:defRPr lang="zh-CN" sz="1600">
                <a:solidFill>
                  <a:schemeClr val="tx1">
                    <a:tint val="75000"/>
                  </a:schemeClr>
                </a:solidFill>
              </a:defRPr>
            </a:lvl7pPr>
            <a:lvl8pPr marL="3200400" indent="0">
              <a:buNone/>
              <a:defRPr lang="zh-CN" sz="1600">
                <a:solidFill>
                  <a:schemeClr val="tx1">
                    <a:tint val="75000"/>
                  </a:schemeClr>
                </a:solidFill>
              </a:defRPr>
            </a:lvl8pPr>
            <a:lvl9pPr marL="3657600" indent="0">
              <a:buNone/>
              <a:defRPr lang="zh-CN"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zh-CN">
                <a:latin typeface="Microsoft YaHei UI" panose="02020502070401020303" pitchFamily="18" charset="0"/>
                <a:ea typeface="Microsoft YaHei UI" panose="02020502070401020303" pitchFamily="18" charset="0"/>
              </a:defRPr>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rtlCol="0"/>
          <a:lstStyle>
            <a:lvl1pPr>
              <a:defRPr lang="zh-CN">
                <a:latin typeface="Microsoft YaHei UI Light" panose="020F0302020204030204" pitchFamily="34" charset="0"/>
                <a:ea typeface="Microsoft YaHei UI Light"/>
                <a:cs typeface="Gill Sans Nova Light" panose="020F0302020204030204" pitchFamily="34" charset="0"/>
              </a:defRPr>
            </a:lvl1pPr>
            <a:lvl2pPr>
              <a:defRPr lang="zh-CN">
                <a:latin typeface="Microsoft YaHei UI Light" panose="020F0302020204030204" pitchFamily="34" charset="0"/>
                <a:ea typeface="Microsoft YaHei UI Light"/>
                <a:cs typeface="Gill Sans Nova Light" panose="020F0302020204030204" pitchFamily="34" charset="0"/>
              </a:defRPr>
            </a:lvl2pPr>
            <a:lvl3pPr>
              <a:defRPr lang="zh-CN">
                <a:latin typeface="Microsoft YaHei UI Light" panose="020F0302020204030204" pitchFamily="34" charset="0"/>
                <a:ea typeface="Microsoft YaHei UI Light"/>
                <a:cs typeface="Gill Sans Nova Light" panose="020F0302020204030204" pitchFamily="34" charset="0"/>
              </a:defRPr>
            </a:lvl3pPr>
            <a:lvl4pPr>
              <a:defRPr lang="zh-CN">
                <a:latin typeface="Microsoft YaHei UI Light" panose="020F0302020204030204" pitchFamily="34" charset="0"/>
                <a:ea typeface="Microsoft YaHei UI Light"/>
                <a:cs typeface="Gill Sans Nova Light" panose="020F0302020204030204" pitchFamily="34" charset="0"/>
              </a:defRPr>
            </a:lvl4pPr>
            <a:lvl5pPr>
              <a:defRPr lang="zh-CN">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6" name="页脚占位符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7" name="灯片编号占位符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绿色">
    <p:bg>
      <p:bgPr>
        <a:solidFill>
          <a:schemeClr val="tx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rtlCol="0"/>
          <a:lstStyle>
            <a:lvl1pPr algn="ctr">
              <a:defRPr lang="zh-CN">
                <a:latin typeface="Microsoft YaHei UI" panose="02020502070401020303" pitchFamily="18" charset="0"/>
                <a:ea typeface="Microsoft YaHei UI" panose="02020502070401020303" pitchFamily="18" charset="0"/>
              </a:defRPr>
            </a:lvl1pPr>
          </a:lstStyle>
          <a:p>
            <a:pPr rtl="0"/>
            <a:r>
              <a:rPr lang="zh-CN" altLang="en-US"/>
              <a:t>单击此处编辑母版标题样式</a:t>
            </a:r>
            <a:endParaRPr lang="zh-CN"/>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rtlCol="0"/>
          <a:lstStyle>
            <a:lvl1pPr>
              <a:defRPr lang="zh-CN">
                <a:latin typeface="Microsoft YaHei UI Light" panose="020F0302020204030204" pitchFamily="34" charset="0"/>
                <a:ea typeface="Microsoft YaHei UI Light"/>
                <a:cs typeface="Gill Sans Nova Light" panose="020F0302020204030204" pitchFamily="34" charset="0"/>
              </a:defRPr>
            </a:lvl1pPr>
            <a:lvl2pPr>
              <a:defRPr lang="zh-CN">
                <a:latin typeface="Microsoft YaHei UI Light" panose="020F0302020204030204" pitchFamily="34" charset="0"/>
                <a:ea typeface="Microsoft YaHei UI Light"/>
                <a:cs typeface="Gill Sans Nova Light" panose="020F0302020204030204" pitchFamily="34" charset="0"/>
              </a:defRPr>
            </a:lvl2pPr>
            <a:lvl3pPr>
              <a:defRPr lang="zh-CN">
                <a:latin typeface="Microsoft YaHei UI Light" panose="020F0302020204030204" pitchFamily="34" charset="0"/>
                <a:ea typeface="Microsoft YaHei UI Light"/>
                <a:cs typeface="Gill Sans Nova Light" panose="020F0302020204030204" pitchFamily="34" charset="0"/>
              </a:defRPr>
            </a:lvl3pPr>
            <a:lvl4pPr>
              <a:defRPr lang="zh-CN">
                <a:latin typeface="Microsoft YaHei UI Light" panose="020F0302020204030204" pitchFamily="34" charset="0"/>
                <a:ea typeface="Microsoft YaHei UI Light"/>
                <a:cs typeface="Gill Sans Nova Light" panose="020F0302020204030204" pitchFamily="34" charset="0"/>
              </a:defRPr>
            </a:lvl4pPr>
            <a:lvl5pPr>
              <a:defRPr lang="zh-CN">
                <a:latin typeface="Microsoft YaHei UI Light" panose="020F0302020204030204" pitchFamily="34" charset="0"/>
                <a:ea typeface="Microsoft YaHei UI Light"/>
                <a:cs typeface="Gill Sans Nova Light" panose="020F0302020204030204" pitchFamily="34" charset="0"/>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6" name="页脚占位符 5">
            <a:extLst>
              <a:ext uri="{FF2B5EF4-FFF2-40B4-BE49-F238E27FC236}">
                <a16:creationId xmlns:a16="http://schemas.microsoft.com/office/drawing/2014/main" id="{74170EA9-DC14-D6B7-054C-51C9E1FE932C}"/>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7" name="灯片编号占位符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tx2"/>
        </a:solidFill>
        <a:effectLst/>
      </p:bgPr>
    </p:bg>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8" name="图片 7" descr="包含织物的图片&#10;&#10;说明已自动生成">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长方形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6" name="图片 15" descr="包含花朵、植物的图片&#10;&#10;说明已自动生成">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图片 18" descr="包含软体动物、昆虫的图片&#10;&#10;说明已自动生成">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标题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rtlCol="0" anchor="t">
            <a:normAutofit/>
          </a:bodyPr>
          <a:lstStyle>
            <a:lvl1pPr algn="ctr">
              <a:defRPr lang="zh-CN" sz="4400"/>
            </a:lvl1pPr>
          </a:lstStyle>
          <a:p>
            <a:pPr rtl="0"/>
            <a:r>
              <a:rPr lang="zh-CN" altLang="en-US"/>
              <a:t>单击此处编辑母版标题样式</a:t>
            </a:r>
            <a:endParaRPr lang="zh-CN"/>
          </a:p>
        </p:txBody>
      </p:sp>
      <p:sp>
        <p:nvSpPr>
          <p:cNvPr id="3" name="文本占位符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rtlCol="0" anchor="ctr"/>
          <a:lstStyle>
            <a:lvl1pPr marL="0" indent="0" algn="ctr">
              <a:buNone/>
              <a:defRPr lang="zh-CN" sz="2400">
                <a:solidFill>
                  <a:schemeClr val="accent3"/>
                </a:solidFill>
              </a:defRPr>
            </a:lvl1pPr>
            <a:lvl2pPr marL="457200" indent="0">
              <a:buNone/>
              <a:defRPr lang="zh-CN" sz="2000">
                <a:solidFill>
                  <a:schemeClr val="tx1">
                    <a:tint val="75000"/>
                  </a:schemeClr>
                </a:solidFill>
              </a:defRPr>
            </a:lvl2pPr>
            <a:lvl3pPr marL="914400" indent="0">
              <a:buNone/>
              <a:defRPr lang="zh-CN" sz="1800">
                <a:solidFill>
                  <a:schemeClr val="tx1">
                    <a:tint val="75000"/>
                  </a:schemeClr>
                </a:solidFill>
              </a:defRPr>
            </a:lvl3pPr>
            <a:lvl4pPr marL="1371600" indent="0">
              <a:buNone/>
              <a:defRPr lang="zh-CN" sz="1600">
                <a:solidFill>
                  <a:schemeClr val="tx1">
                    <a:tint val="75000"/>
                  </a:schemeClr>
                </a:solidFill>
              </a:defRPr>
            </a:lvl4pPr>
            <a:lvl5pPr marL="1828800" indent="0">
              <a:buNone/>
              <a:defRPr lang="zh-CN" sz="1600">
                <a:solidFill>
                  <a:schemeClr val="tx1">
                    <a:tint val="75000"/>
                  </a:schemeClr>
                </a:solidFill>
              </a:defRPr>
            </a:lvl5pPr>
            <a:lvl6pPr marL="2286000" indent="0">
              <a:buNone/>
              <a:defRPr lang="zh-CN" sz="1600">
                <a:solidFill>
                  <a:schemeClr val="tx1">
                    <a:tint val="75000"/>
                  </a:schemeClr>
                </a:solidFill>
              </a:defRPr>
            </a:lvl6pPr>
            <a:lvl7pPr marL="2743200" indent="0">
              <a:buNone/>
              <a:defRPr lang="zh-CN" sz="1600">
                <a:solidFill>
                  <a:schemeClr val="tx1">
                    <a:tint val="75000"/>
                  </a:schemeClr>
                </a:solidFill>
              </a:defRPr>
            </a:lvl7pPr>
            <a:lvl8pPr marL="3200400" indent="0">
              <a:buNone/>
              <a:defRPr lang="zh-CN" sz="1600">
                <a:solidFill>
                  <a:schemeClr val="tx1">
                    <a:tint val="75000"/>
                  </a:schemeClr>
                </a:solidFill>
              </a:defRPr>
            </a:lvl8pPr>
            <a:lvl9pPr marL="3657600" indent="0">
              <a:buNone/>
              <a:defRPr lang="zh-CN" sz="1600">
                <a:solidFill>
                  <a:schemeClr val="tx1">
                    <a:tint val="75000"/>
                  </a:schemeClr>
                </a:solidFill>
              </a:defRPr>
            </a:lvl9pPr>
          </a:lstStyle>
          <a:p>
            <a:pPr lvl="0" rtl="0"/>
            <a:r>
              <a:rPr lang="zh-CN" altLang="en-US"/>
              <a:t>单击此处编辑母版文本样式</a:t>
            </a:r>
          </a:p>
        </p:txBody>
      </p:sp>
      <p:sp>
        <p:nvSpPr>
          <p:cNvPr id="27" name="文本占位符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rtlCol="0">
            <a:noAutofit/>
          </a:bodyPr>
          <a:lstStyle>
            <a:lvl1pPr marL="0" indent="0">
              <a:buNone/>
              <a:defRPr lang="zh-CN" sz="14000" b="1">
                <a:solidFill>
                  <a:schemeClr val="tx2"/>
                </a:solidFill>
                <a:latin typeface="+mj-ea"/>
                <a:ea typeface="+mj-ea"/>
              </a:defRPr>
            </a:lvl1pPr>
          </a:lstStyle>
          <a:p>
            <a:pPr lvl="0" rtl="0"/>
            <a:r>
              <a:rPr lang="zh-CN"/>
              <a:t>”</a:t>
            </a:r>
          </a:p>
        </p:txBody>
      </p:sp>
      <p:sp>
        <p:nvSpPr>
          <p:cNvPr id="28" name="文本占位符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rtlCol="0">
            <a:noAutofit/>
          </a:bodyPr>
          <a:lstStyle>
            <a:lvl1pPr marL="0" indent="0">
              <a:buNone/>
              <a:defRPr lang="zh-CN" sz="14000" b="1">
                <a:solidFill>
                  <a:schemeClr val="tx2"/>
                </a:solidFill>
                <a:latin typeface="+mj-ea"/>
                <a:ea typeface="+mj-ea"/>
              </a:defRPr>
            </a:lvl1pPr>
          </a:lstStyle>
          <a:p>
            <a:pPr lvl="0" rtl="0"/>
            <a:r>
              <a:rPr lang="zh-CN"/>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布局">
    <p:bg>
      <p:bgPr>
        <a:solidFill>
          <a:schemeClr val="tx2"/>
        </a:solidFill>
        <a:effectLst/>
      </p:bgPr>
    </p:bg>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0" name="图片 9" descr="包含软体动物、昆虫的图片&#10;&#10;说明已自动生成">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标题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lang="zh-CN"/>
            </a:lvl1pPr>
          </a:lstStyle>
          <a:p>
            <a:pPr rtl="0"/>
            <a:r>
              <a:rPr lang="zh-CN" altLang="en-US"/>
              <a:t>单击此处编辑母版标题样式</a:t>
            </a:r>
            <a:endParaRPr lang="zh-CN"/>
          </a:p>
        </p:txBody>
      </p:sp>
      <p:sp>
        <p:nvSpPr>
          <p:cNvPr id="22" name="图片占位符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0" name="文本占位符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602020104020203" pitchFamily="34" charset="0"/>
                <a:ea typeface="Microsoft YaHei UI"/>
              </a:defRPr>
            </a:lvl1pPr>
          </a:lstStyle>
          <a:p>
            <a:pPr lvl="0" rtl="0"/>
            <a:r>
              <a:rPr lang="zh-CN" altLang="en-US"/>
              <a:t>单击此处编辑母版文本样式</a:t>
            </a:r>
          </a:p>
        </p:txBody>
      </p:sp>
      <p:sp>
        <p:nvSpPr>
          <p:cNvPr id="21" name="文本占位符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p>
        </p:txBody>
      </p:sp>
      <p:sp>
        <p:nvSpPr>
          <p:cNvPr id="31" name="图片占位符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3" name="文本占位符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602020104020203" pitchFamily="34" charset="0"/>
                <a:ea typeface="Microsoft YaHei UI"/>
              </a:defRPr>
            </a:lvl1pPr>
          </a:lstStyle>
          <a:p>
            <a:pPr lvl="0" rtl="0"/>
            <a:r>
              <a:rPr lang="zh-CN" altLang="en-US"/>
              <a:t>单击此处编辑母版文本样式</a:t>
            </a:r>
          </a:p>
        </p:txBody>
      </p:sp>
      <p:sp>
        <p:nvSpPr>
          <p:cNvPr id="32" name="文本占位符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p>
        </p:txBody>
      </p:sp>
      <p:sp>
        <p:nvSpPr>
          <p:cNvPr id="30" name="图片占位符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5" name="文本占位符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602020104020203" pitchFamily="34" charset="0"/>
                <a:ea typeface="Microsoft YaHei UI"/>
              </a:defRPr>
            </a:lvl1pPr>
          </a:lstStyle>
          <a:p>
            <a:pPr lvl="0" rtl="0"/>
            <a:r>
              <a:rPr lang="zh-CN" altLang="en-US"/>
              <a:t>单击此处编辑母版文本样式</a:t>
            </a:r>
          </a:p>
        </p:txBody>
      </p:sp>
      <p:sp>
        <p:nvSpPr>
          <p:cNvPr id="34" name="文本占位符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p>
        </p:txBody>
      </p:sp>
      <p:sp>
        <p:nvSpPr>
          <p:cNvPr id="29" name="图片占位符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7" name="文本占位符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rtlCol="0" anchor="ctr">
            <a:noAutofit/>
          </a:bodyPr>
          <a:lstStyle>
            <a:lvl1pPr marL="0" indent="0" algn="ctr">
              <a:lnSpc>
                <a:spcPct val="100000"/>
              </a:lnSpc>
              <a:spcBef>
                <a:spcPts val="0"/>
              </a:spcBef>
              <a:buNone/>
              <a:defRPr lang="zh-CN" sz="2000">
                <a:latin typeface="Microsoft YaHei UI" panose="020B0602020104020203" pitchFamily="34" charset="0"/>
                <a:ea typeface="Microsoft YaHei UI"/>
              </a:defRPr>
            </a:lvl1pPr>
          </a:lstStyle>
          <a:p>
            <a:pPr lvl="0" rtl="0"/>
            <a:r>
              <a:rPr lang="zh-CN" altLang="en-US"/>
              <a:t>单击此处编辑母版文本样式</a:t>
            </a:r>
          </a:p>
        </p:txBody>
      </p:sp>
      <p:sp>
        <p:nvSpPr>
          <p:cNvPr id="36" name="文本占位符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rtlCol="0" anchor="ctr">
            <a:noAutofit/>
          </a:bodyPr>
          <a:lstStyle>
            <a:lvl1pPr marL="0" indent="0" algn="ctr">
              <a:lnSpc>
                <a:spcPct val="100000"/>
              </a:lnSpc>
              <a:spcBef>
                <a:spcPts val="0"/>
              </a:spcBef>
              <a:buNone/>
              <a:defRPr lang="zh-CN" sz="1600">
                <a:latin typeface="+mn-ea"/>
                <a:ea typeface="+mn-ea"/>
              </a:defRPr>
            </a:lvl1pPr>
          </a:lstStyle>
          <a:p>
            <a:pPr lvl="0" rtl="0"/>
            <a:r>
              <a:rPr lang="zh-CN" altLang="en-US"/>
              <a:t>单击此处编辑母版文本样式</a:t>
            </a:r>
          </a:p>
        </p:txBody>
      </p:sp>
      <p:sp>
        <p:nvSpPr>
          <p:cNvPr id="3" name="页脚占位符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2"/>
        </a:solidFill>
        <a:effectLst/>
      </p:bgPr>
    </p:bg>
    <p:spTree>
      <p:nvGrpSpPr>
        <p:cNvPr id="1" name=""/>
        <p:cNvGrpSpPr/>
        <p:nvPr/>
      </p:nvGrpSpPr>
      <p:grpSpPr>
        <a:xfrm>
          <a:off x="0" y="0"/>
          <a:ext cx="0" cy="0"/>
          <a:chOff x="0" y="0"/>
          <a:chExt cx="0" cy="0"/>
        </a:xfrm>
      </p:grpSpPr>
      <p:sp>
        <p:nvSpPr>
          <p:cNvPr id="6" name="长方形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8" name="长方形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pic>
        <p:nvPicPr>
          <p:cNvPr id="10" name="图片 9" descr="包含软体动物、昆虫的图片&#10;&#10;说明已自动生成">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标题 1">
            <a:extLst>
              <a:ext uri="{FF2B5EF4-FFF2-40B4-BE49-F238E27FC236}">
                <a16:creationId xmlns:a16="http://schemas.microsoft.com/office/drawing/2014/main" id="{115CA519-6BA6-FAC8-3545-2E7E3CBDE2A9}"/>
              </a:ext>
            </a:extLst>
          </p:cNvPr>
          <p:cNvSpPr>
            <a:spLocks noGrp="1"/>
          </p:cNvSpPr>
          <p:nvPr>
            <p:ph type="title"/>
          </p:nvPr>
        </p:nvSpPr>
        <p:spPr/>
        <p:txBody>
          <a:bodyPr rtlCol="0"/>
          <a:lstStyle>
            <a:lvl1pPr algn="ctr">
              <a:defRPr lang="zh-CN"/>
            </a:lvl1pPr>
          </a:lstStyle>
          <a:p>
            <a:pPr rtl="0"/>
            <a:r>
              <a:rPr lang="zh-CN" altLang="en-US"/>
              <a:t>单击此处编辑母版标题样式</a:t>
            </a:r>
            <a:endParaRPr lang="zh-CN"/>
          </a:p>
        </p:txBody>
      </p:sp>
      <p:sp>
        <p:nvSpPr>
          <p:cNvPr id="22" name="图片占位符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0" name="文本占位符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21" name="文本占位符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46" name="图片占位符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45" name="文本占位符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44" name="文本占位符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31" name="图片占位符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3" name="文本占位符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32" name="文本占位符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16" name="图片占位符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3" name="文本占位符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18" name="文本占位符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30" name="图片占位符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5" name="文本占位符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34" name="文本占位符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14" name="图片占位符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27" name="文本占位符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25" name="文本占位符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29" name="图片占位符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37" name="文本占位符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36" name="文本占位符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47" name="图片占位符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rtlCol="0" anchor="ctr">
            <a:normAutofit/>
          </a:bodyPr>
          <a:lstStyle>
            <a:lvl1pPr marL="0" indent="0" algn="ctr">
              <a:buNone/>
              <a:defRPr lang="zh-CN" sz="1800"/>
            </a:lvl1pPr>
          </a:lstStyle>
          <a:p>
            <a:pPr rtl="0"/>
            <a:r>
              <a:rPr lang="zh-CN" altLang="en-US"/>
              <a:t>单击图标添加图片</a:t>
            </a:r>
            <a:endParaRPr lang="zh-CN" dirty="0"/>
          </a:p>
        </p:txBody>
      </p:sp>
      <p:sp>
        <p:nvSpPr>
          <p:cNvPr id="42" name="文本占位符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rtlCol="0" anchor="ctr">
            <a:noAutofit/>
          </a:bodyPr>
          <a:lstStyle>
            <a:lvl1pPr marL="0" indent="0" algn="ctr">
              <a:lnSpc>
                <a:spcPct val="100000"/>
              </a:lnSpc>
              <a:spcBef>
                <a:spcPts val="0"/>
              </a:spcBef>
              <a:buNone/>
              <a:defRPr lang="zh-CN" sz="1600" spc="20" baseline="0">
                <a:latin typeface="Microsoft YaHei UI" panose="020B0602020104020203" pitchFamily="34" charset="0"/>
                <a:ea typeface="Microsoft YaHei UI"/>
              </a:defRPr>
            </a:lvl1pPr>
          </a:lstStyle>
          <a:p>
            <a:pPr lvl="0" rtl="0"/>
            <a:r>
              <a:rPr lang="zh-CN" altLang="en-US"/>
              <a:t>单击此处编辑母版文本样式</a:t>
            </a:r>
          </a:p>
        </p:txBody>
      </p:sp>
      <p:sp>
        <p:nvSpPr>
          <p:cNvPr id="41" name="文本占位符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rtlCol="0" anchor="ctr">
            <a:noAutofit/>
          </a:bodyPr>
          <a:lstStyle>
            <a:lvl1pPr marL="0" indent="0" algn="ctr">
              <a:lnSpc>
                <a:spcPct val="100000"/>
              </a:lnSpc>
              <a:spcBef>
                <a:spcPts val="0"/>
              </a:spcBef>
              <a:buNone/>
              <a:defRPr lang="zh-CN" sz="1400" spc="20" baseline="0">
                <a:latin typeface="+mn-ea"/>
                <a:ea typeface="+mn-ea"/>
              </a:defRPr>
            </a:lvl1pPr>
          </a:lstStyle>
          <a:p>
            <a:pPr lvl="0" rtl="0"/>
            <a:r>
              <a:rPr lang="zh-CN" altLang="en-US"/>
              <a:t>单击此处编辑母版文本样式</a:t>
            </a:r>
          </a:p>
        </p:txBody>
      </p:sp>
      <p:sp>
        <p:nvSpPr>
          <p:cNvPr id="3" name="页脚占位符 2">
            <a:extLst>
              <a:ext uri="{FF2B5EF4-FFF2-40B4-BE49-F238E27FC236}">
                <a16:creationId xmlns:a16="http://schemas.microsoft.com/office/drawing/2014/main" id="{08AD4DF5-3AA4-926D-00B1-1C24F968F4AD}"/>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4" name="灯片编号占位符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defPPr>
              <a:defRPr lang="zh-CN"/>
            </a:defPPr>
          </a:lstStyle>
          <a:p>
            <a:pPr rtl="0"/>
            <a:r>
              <a:rPr lang="zh-CN"/>
              <a:t>单击此处编辑母版标题样式</a:t>
            </a:r>
          </a:p>
        </p:txBody>
      </p:sp>
      <p:sp>
        <p:nvSpPr>
          <p:cNvPr id="3" name="文本占位符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defPPr>
              <a:defRPr lang="zh-CN"/>
            </a:def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5" name="页脚占位符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lang="zh-CN" sz="1200">
                <a:solidFill>
                  <a:schemeClr val="tx1"/>
                </a:solidFill>
                <a:latin typeface="Microsoft YaHei UI Light" panose="020F0302020204030204" pitchFamily="34" charset="0"/>
                <a:ea typeface="Microsoft YaHei UI Light"/>
                <a:cs typeface="Gill Sans Nova Light" panose="020F0302020204030204" pitchFamily="34" charset="0"/>
              </a:defRPr>
            </a:lvl1pPr>
          </a:lstStyle>
          <a:p>
            <a:pPr rtl="0"/>
            <a:r>
              <a:rPr lang="zh-CN"/>
              <a:t>演示文稿标题</a:t>
            </a:r>
            <a:endParaRPr lang="zh-CN" dirty="0"/>
          </a:p>
        </p:txBody>
      </p:sp>
      <p:sp>
        <p:nvSpPr>
          <p:cNvPr id="6" name="幻灯片编号占位符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lang="zh-CN" sz="1200">
                <a:solidFill>
                  <a:schemeClr val="tx1"/>
                </a:solidFill>
                <a:latin typeface="Microsoft YaHei UI Light" panose="020F0302020204030204" pitchFamily="34" charset="0"/>
                <a:ea typeface="Microsoft YaHei UI Light"/>
                <a:cs typeface="Gill Sans Nova Light" panose="020F0302020204030204" pitchFamily="34" charset="0"/>
              </a:defRPr>
            </a:lvl1pPr>
          </a:lstStyle>
          <a:p>
            <a:pPr rtl="0"/>
            <a:fld id="{294A09A9-5501-47C1-A89A-A340965A2BE2}" type="slidenum">
              <a:rPr lang="zh-CN" smtClean="0"/>
              <a:pPr/>
              <a:t>‹#›</a:t>
            </a:fld>
            <a:endParaRPr lang="zh-CN"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lang="zh-CN" sz="4400" kern="1200">
          <a:solidFill>
            <a:schemeClr val="accent3"/>
          </a:solidFill>
          <a:latin typeface="+mj-ea"/>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lang="zh-CN" sz="2800" kern="1200">
          <a:solidFill>
            <a:schemeClr val="accent3"/>
          </a:solidFill>
          <a:latin typeface="+mn-ea"/>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lang="zh-CN" sz="2400" kern="1200">
          <a:solidFill>
            <a:schemeClr val="accent3"/>
          </a:solidFill>
          <a:latin typeface="+mn-ea"/>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lang="zh-CN" sz="2000" kern="1200">
          <a:solidFill>
            <a:schemeClr val="accent3"/>
          </a:solidFill>
          <a:latin typeface="+mn-ea"/>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lang="zh-CN" sz="1800" kern="1200">
          <a:solidFill>
            <a:schemeClr val="accent3"/>
          </a:solidFill>
          <a:latin typeface="+mn-ea"/>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lang="zh-CN" sz="1800" kern="1200">
          <a:solidFill>
            <a:schemeClr val="accent3"/>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9pPr>
    </p:bodyStyle>
    <p:otherStyle>
      <a:defPPr>
        <a:defRPr lang="zh-CN"/>
      </a:defPPr>
      <a:lvl1pPr marL="0" algn="l" defTabSz="914400" rtl="0" eaLnBrk="1" latinLnBrk="0" hangingPunct="1">
        <a:defRPr lang="zh-CN" sz="1800" kern="1200">
          <a:solidFill>
            <a:schemeClr val="tx1"/>
          </a:solidFill>
          <a:latin typeface="+mn-ea"/>
          <a:ea typeface="+mn-ea"/>
          <a:cs typeface="+mn-cs"/>
        </a:defRPr>
      </a:lvl1pPr>
      <a:lvl2pPr marL="457200" algn="l" defTabSz="914400" rtl="0" eaLnBrk="1" latinLnBrk="0" hangingPunct="1">
        <a:defRPr lang="zh-CN" sz="1800" kern="1200">
          <a:solidFill>
            <a:schemeClr val="tx1"/>
          </a:solidFill>
          <a:latin typeface="+mn-ea"/>
          <a:ea typeface="+mn-ea"/>
          <a:cs typeface="+mn-cs"/>
        </a:defRPr>
      </a:lvl2pPr>
      <a:lvl3pPr marL="914400" algn="l" defTabSz="914400" rtl="0" eaLnBrk="1" latinLnBrk="0" hangingPunct="1">
        <a:defRPr lang="zh-CN" sz="1800" kern="1200">
          <a:solidFill>
            <a:schemeClr val="tx1"/>
          </a:solidFill>
          <a:latin typeface="+mn-ea"/>
          <a:ea typeface="+mn-ea"/>
          <a:cs typeface="+mn-cs"/>
        </a:defRPr>
      </a:lvl3pPr>
      <a:lvl4pPr marL="1371600" algn="l" defTabSz="914400" rtl="0" eaLnBrk="1" latinLnBrk="0" hangingPunct="1">
        <a:defRPr lang="zh-CN" sz="1800" kern="1200">
          <a:solidFill>
            <a:schemeClr val="tx1"/>
          </a:solidFill>
          <a:latin typeface="+mn-ea"/>
          <a:ea typeface="+mn-ea"/>
          <a:cs typeface="+mn-cs"/>
        </a:defRPr>
      </a:lvl4pPr>
      <a:lvl5pPr marL="1828800" algn="l" defTabSz="914400" rtl="0" eaLnBrk="1" latinLnBrk="0" hangingPunct="1">
        <a:defRPr lang="zh-CN" sz="1800" kern="1200">
          <a:solidFill>
            <a:schemeClr val="tx1"/>
          </a:solidFill>
          <a:latin typeface="+mn-ea"/>
          <a:ea typeface="+mn-ea"/>
          <a:cs typeface="+mn-cs"/>
        </a:defRPr>
      </a:lvl5pPr>
      <a:lvl6pPr marL="2286000" algn="l" defTabSz="914400" rtl="0" eaLnBrk="1" latinLnBrk="0" hangingPunct="1">
        <a:defRPr lang="zh-CN" sz="1800" kern="1200">
          <a:solidFill>
            <a:schemeClr val="tx1"/>
          </a:solidFill>
          <a:latin typeface="+mn-ea"/>
          <a:ea typeface="+mn-ea"/>
          <a:cs typeface="+mn-cs"/>
        </a:defRPr>
      </a:lvl6pPr>
      <a:lvl7pPr marL="2743200" algn="l" defTabSz="914400" rtl="0" eaLnBrk="1" latinLnBrk="0" hangingPunct="1">
        <a:defRPr lang="zh-CN" sz="1800" kern="1200">
          <a:solidFill>
            <a:schemeClr val="tx1"/>
          </a:solidFill>
          <a:latin typeface="+mn-ea"/>
          <a:ea typeface="+mn-ea"/>
          <a:cs typeface="+mn-cs"/>
        </a:defRPr>
      </a:lvl7pPr>
      <a:lvl8pPr marL="3200400" algn="l" defTabSz="914400" rtl="0" eaLnBrk="1" latinLnBrk="0" hangingPunct="1">
        <a:defRPr lang="zh-CN" sz="1800" kern="1200">
          <a:solidFill>
            <a:schemeClr val="tx1"/>
          </a:solidFill>
          <a:latin typeface="+mn-ea"/>
          <a:ea typeface="+mn-ea"/>
          <a:cs typeface="+mn-cs"/>
        </a:defRPr>
      </a:lvl8pPr>
      <a:lvl9pPr marL="3657600" algn="l" defTabSz="914400" rtl="0" eaLnBrk="1" latinLnBrk="0" hangingPunct="1">
        <a:defRPr lang="zh-CN" sz="1800" kern="1200">
          <a:solidFill>
            <a:schemeClr val="tx1"/>
          </a:solidFill>
          <a:latin typeface="+mn-ea"/>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4180B-35BA-C28E-820F-59C84FBDD99A}"/>
              </a:ext>
            </a:extLst>
          </p:cNvPr>
          <p:cNvSpPr>
            <a:spLocks noGrp="1"/>
          </p:cNvSpPr>
          <p:nvPr>
            <p:ph type="ctrTitle"/>
          </p:nvPr>
        </p:nvSpPr>
        <p:spPr/>
        <p:txBody>
          <a:bodyPr rtlCol="0"/>
          <a:lstStyle>
            <a:defPPr>
              <a:defRPr lang="zh-CN"/>
            </a:defPPr>
          </a:lstStyle>
          <a:p>
            <a:pPr rtl="0"/>
            <a:r>
              <a:rPr lang="en-US" altLang="zh-CN" dirty="0"/>
              <a:t>Team-5</a:t>
            </a:r>
            <a:br>
              <a:rPr lang="en-US" altLang="zh-CN" dirty="0"/>
            </a:br>
            <a:r>
              <a:rPr lang="zh-CN" altLang="en-US" sz="1400" dirty="0"/>
              <a:t>何锘民＆李仁希</a:t>
            </a:r>
            <a:endParaRPr lang="zh-CN" sz="1400" dirty="0"/>
          </a:p>
        </p:txBody>
      </p:sp>
      <p:sp>
        <p:nvSpPr>
          <p:cNvPr id="3" name="副标题 2">
            <a:extLst>
              <a:ext uri="{FF2B5EF4-FFF2-40B4-BE49-F238E27FC236}">
                <a16:creationId xmlns:a16="http://schemas.microsoft.com/office/drawing/2014/main" id="{626260E8-21BF-1371-4767-5E86248A7A7B}"/>
              </a:ext>
            </a:extLst>
          </p:cNvPr>
          <p:cNvSpPr>
            <a:spLocks noGrp="1"/>
          </p:cNvSpPr>
          <p:nvPr>
            <p:ph type="subTitle" idx="1"/>
          </p:nvPr>
        </p:nvSpPr>
        <p:spPr>
          <a:xfrm>
            <a:off x="4596384" y="1611931"/>
            <a:ext cx="2999232" cy="438912"/>
          </a:xfrm>
        </p:spPr>
        <p:txBody>
          <a:bodyPr rtlCol="0">
            <a:noAutofit/>
          </a:bodyPr>
          <a:lstStyle>
            <a:defPPr>
              <a:defRPr lang="zh-CN"/>
            </a:defPPr>
          </a:lstStyle>
          <a:p>
            <a:pPr rtl="0"/>
            <a:r>
              <a:rPr lang="en-US" altLang="zh-CN" sz="1800" dirty="0"/>
              <a:t>Mobile smart application development</a:t>
            </a:r>
            <a:endParaRPr lang="zh-CN" sz="1800" dirty="0"/>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7E564-4283-8AE2-ADD2-7B3FFCFA26C7}"/>
              </a:ext>
            </a:extLst>
          </p:cNvPr>
          <p:cNvSpPr>
            <a:spLocks noGrp="1"/>
          </p:cNvSpPr>
          <p:nvPr>
            <p:ph type="title"/>
          </p:nvPr>
        </p:nvSpPr>
        <p:spPr/>
        <p:txBody>
          <a:bodyPr rtlCol="0"/>
          <a:lstStyle>
            <a:defPPr>
              <a:defRPr lang="zh-CN"/>
            </a:defPPr>
          </a:lstStyle>
          <a:p>
            <a:pPr rtl="0"/>
            <a:r>
              <a:rPr lang="en-US" altLang="zh-CN" dirty="0"/>
              <a:t>The End</a:t>
            </a:r>
            <a:endParaRPr lang="zh-CN" dirty="0"/>
          </a:p>
        </p:txBody>
      </p:sp>
      <p:sp>
        <p:nvSpPr>
          <p:cNvPr id="10" name="文本占位符 9">
            <a:extLst>
              <a:ext uri="{FF2B5EF4-FFF2-40B4-BE49-F238E27FC236}">
                <a16:creationId xmlns:a16="http://schemas.microsoft.com/office/drawing/2014/main" id="{FA47ED29-D9DA-9DC6-8B43-80EC2A2E5B50}"/>
              </a:ext>
            </a:extLst>
          </p:cNvPr>
          <p:cNvSpPr>
            <a:spLocks noGrp="1"/>
          </p:cNvSpPr>
          <p:nvPr>
            <p:ph type="body" sz="quarter" idx="10"/>
          </p:nvPr>
        </p:nvSpPr>
        <p:spPr/>
        <p:txBody>
          <a:bodyPr rtlCol="0"/>
          <a:lstStyle>
            <a:defPPr>
              <a:defRPr lang="zh-CN"/>
            </a:defPPr>
          </a:lstStyle>
          <a:p>
            <a:pPr rtl="0"/>
            <a:r>
              <a:rPr lang="zh-CN"/>
              <a:t>“</a:t>
            </a:r>
          </a:p>
        </p:txBody>
      </p:sp>
      <p:sp>
        <p:nvSpPr>
          <p:cNvPr id="3" name="文本占位符 2">
            <a:extLst>
              <a:ext uri="{FF2B5EF4-FFF2-40B4-BE49-F238E27FC236}">
                <a16:creationId xmlns:a16="http://schemas.microsoft.com/office/drawing/2014/main" id="{C9CFA000-38C2-F344-E543-42483390408A}"/>
              </a:ext>
            </a:extLst>
          </p:cNvPr>
          <p:cNvSpPr>
            <a:spLocks noGrp="1"/>
          </p:cNvSpPr>
          <p:nvPr>
            <p:ph type="body" idx="1"/>
          </p:nvPr>
        </p:nvSpPr>
        <p:spPr>
          <a:xfrm>
            <a:off x="1859236" y="3406140"/>
            <a:ext cx="8705089" cy="457200"/>
          </a:xfrm>
        </p:spPr>
        <p:txBody>
          <a:bodyPr rtlCol="0"/>
          <a:lstStyle>
            <a:defPPr>
              <a:defRPr lang="zh-CN"/>
            </a:defPPr>
          </a:lstStyle>
          <a:p>
            <a:pPr rtl="0"/>
            <a:r>
              <a:rPr lang="en-US" altLang="zh-CN" dirty="0"/>
              <a:t>Thank you</a:t>
            </a:r>
            <a:endParaRPr lang="zh-CN" dirty="0"/>
          </a:p>
        </p:txBody>
      </p:sp>
      <p:sp>
        <p:nvSpPr>
          <p:cNvPr id="11" name="文本占位符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rtlCol="0"/>
          <a:lstStyle>
            <a:defPPr>
              <a:defRPr lang="zh-CN"/>
            </a:defPPr>
          </a:lstStyle>
          <a:p>
            <a:pPr rtl="0"/>
            <a:r>
              <a:rPr lang="zh-CN"/>
              <a:t>”</a:t>
            </a:r>
          </a:p>
        </p:txBody>
      </p:sp>
    </p:spTree>
    <p:extLst>
      <p:ext uri="{BB962C8B-B14F-4D97-AF65-F5344CB8AC3E}">
        <p14:creationId xmlns:p14="http://schemas.microsoft.com/office/powerpoint/2010/main" val="156398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DF434-28DB-4621-A497-D62C41CE0419}"/>
              </a:ext>
            </a:extLst>
          </p:cNvPr>
          <p:cNvSpPr>
            <a:spLocks noGrp="1"/>
          </p:cNvSpPr>
          <p:nvPr>
            <p:ph type="title"/>
          </p:nvPr>
        </p:nvSpPr>
        <p:spPr/>
        <p:txBody>
          <a:bodyPr rtlCol="0">
            <a:normAutofit/>
          </a:bodyPr>
          <a:lstStyle>
            <a:defPPr>
              <a:defRPr lang="zh-CN"/>
            </a:defPPr>
          </a:lstStyle>
          <a:p>
            <a:pPr rtl="0"/>
            <a:r>
              <a:rPr lang="en-US" altLang="zh-CN" dirty="0">
                <a:solidFill>
                  <a:schemeClr val="accent3"/>
                </a:solidFill>
                <a:latin typeface="Microsoft YaHei UI" panose="02020602080505020303" pitchFamily="18" charset="77"/>
                <a:ea typeface="Microsoft YaHei UI"/>
              </a:rPr>
              <a:t>Cool-library</a:t>
            </a:r>
            <a:endParaRPr lang="zh-CN" dirty="0">
              <a:solidFill>
                <a:schemeClr val="accent3"/>
              </a:solidFill>
              <a:latin typeface="Microsoft YaHei UI" panose="02020602080505020303" pitchFamily="18" charset="77"/>
              <a:ea typeface="Microsoft YaHei UI"/>
            </a:endParaRPr>
          </a:p>
        </p:txBody>
      </p:sp>
      <p:sp>
        <p:nvSpPr>
          <p:cNvPr id="4" name="文本占位符 3">
            <a:extLst>
              <a:ext uri="{FF2B5EF4-FFF2-40B4-BE49-F238E27FC236}">
                <a16:creationId xmlns:a16="http://schemas.microsoft.com/office/drawing/2014/main" id="{7090AC0D-F624-B281-1AB5-687E5F6B3291}"/>
              </a:ext>
            </a:extLst>
          </p:cNvPr>
          <p:cNvSpPr>
            <a:spLocks noGrp="1"/>
          </p:cNvSpPr>
          <p:nvPr>
            <p:ph type="body" sz="quarter" idx="13"/>
          </p:nvPr>
        </p:nvSpPr>
        <p:spPr/>
        <p:txBody>
          <a:bodyPr rtlCol="0"/>
          <a:lstStyle>
            <a:defPPr>
              <a:defRPr lang="zh-CN"/>
            </a:defPPr>
          </a:lstStyle>
          <a:p>
            <a:pPr rtl="0"/>
            <a:r>
              <a:rPr lang="zh-CN"/>
              <a:t>A</a:t>
            </a:r>
          </a:p>
        </p:txBody>
      </p:sp>
      <p:pic>
        <p:nvPicPr>
          <p:cNvPr id="10" name="图片 9" descr="花叶主题色">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图片 1928" descr="花叶主题色">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内容占位符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defPPr>
              <a:defRPr lang="zh-CN"/>
            </a:defPPr>
          </a:lstStyle>
          <a:p>
            <a:pPr marL="457200" indent="-457200" rtl="0">
              <a:lnSpc>
                <a:spcPct val="150000"/>
              </a:lnSpc>
              <a:buAutoNum type="arabicPeriod"/>
            </a:pPr>
            <a:r>
              <a:rPr lang="en-US" altLang="zh-CN" sz="2400" b="1" dirty="0">
                <a:solidFill>
                  <a:schemeClr val="bg2">
                    <a:lumMod val="10000"/>
                  </a:schemeClr>
                </a:solidFill>
                <a:latin typeface="Microsoft YaHei UI Light" panose="020B0302020104020203" pitchFamily="34" charset="0"/>
                <a:ea typeface="Microsoft YaHei UI Light"/>
                <a:cs typeface="Gill Sans Light" panose="020B0302020104020203" pitchFamily="34" charset="-79"/>
              </a:rPr>
              <a:t>Design of the software</a:t>
            </a:r>
          </a:p>
          <a:p>
            <a:pPr rtl="0">
              <a:lnSpc>
                <a:spcPct val="150000"/>
              </a:lnSpc>
            </a:pPr>
            <a:r>
              <a:rPr lang="en-US" altLang="zh-CN" sz="2400" b="1" dirty="0">
                <a:solidFill>
                  <a:schemeClr val="bg2">
                    <a:lumMod val="10000"/>
                  </a:schemeClr>
                </a:solidFill>
                <a:latin typeface="Microsoft YaHei UI Light" panose="020B0302020104020203" pitchFamily="34" charset="0"/>
                <a:ea typeface="Microsoft YaHei UI Light"/>
                <a:cs typeface="Gill Sans Light" panose="020B0302020104020203" pitchFamily="34" charset="-79"/>
              </a:rPr>
              <a:t>2.   </a:t>
            </a:r>
            <a:r>
              <a:rPr lang="en-US" altLang="zh-CN" b="1" dirty="0">
                <a:solidFill>
                  <a:schemeClr val="bg2">
                    <a:lumMod val="10000"/>
                  </a:schemeClr>
                </a:solidFill>
                <a:latin typeface="Microsoft YaHei UI Light" panose="020B0302020104020203" pitchFamily="34" charset="0"/>
                <a:ea typeface="Microsoft YaHei UI Light"/>
                <a:cs typeface="Gill Sans Light" panose="020B0302020104020203" pitchFamily="34" charset="-79"/>
              </a:rPr>
              <a:t>marketing</a:t>
            </a:r>
            <a:endParaRPr lang="en-US" altLang="zh-CN" sz="2400" b="1" dirty="0">
              <a:solidFill>
                <a:schemeClr val="bg2">
                  <a:lumMod val="10000"/>
                </a:schemeClr>
              </a:solidFill>
              <a:latin typeface="Microsoft YaHei UI Light" panose="020B0302020104020203" pitchFamily="34" charset="0"/>
              <a:ea typeface="Microsoft YaHei UI Light"/>
              <a:cs typeface="Gill Sans Light" panose="020B0302020104020203" pitchFamily="34" charset="-79"/>
            </a:endParaRPr>
          </a:p>
          <a:p>
            <a:pPr marL="0" indent="0" rtl="0">
              <a:lnSpc>
                <a:spcPct val="150000"/>
              </a:lnSpc>
              <a:buNone/>
            </a:pPr>
            <a:r>
              <a:rPr lang="en-US" altLang="zh-CN" sz="2400" b="1" dirty="0">
                <a:solidFill>
                  <a:schemeClr val="bg2">
                    <a:lumMod val="10000"/>
                  </a:schemeClr>
                </a:solidFill>
                <a:latin typeface="Microsoft YaHei UI Light" panose="020B0302020104020203" pitchFamily="34" charset="0"/>
                <a:ea typeface="Microsoft YaHei UI Light"/>
                <a:cs typeface="Gill Sans Light" panose="020B0302020104020203" pitchFamily="34" charset="-79"/>
              </a:rPr>
              <a:t>3.   </a:t>
            </a:r>
            <a:r>
              <a:rPr lang="en-US" altLang="zh-CN" b="1" dirty="0">
                <a:solidFill>
                  <a:schemeClr val="bg2">
                    <a:lumMod val="10000"/>
                  </a:schemeClr>
                </a:solidFill>
                <a:latin typeface="Microsoft YaHei UI Light" panose="020B0302020104020203" pitchFamily="34" charset="0"/>
                <a:ea typeface="Microsoft YaHei UI Light"/>
                <a:cs typeface="Gill Sans Light" panose="020B0302020104020203" pitchFamily="34" charset="-79"/>
              </a:rPr>
              <a:t>strategy</a:t>
            </a:r>
            <a:endParaRPr lang="zh-CN" b="1" dirty="0">
              <a:solidFill>
                <a:schemeClr val="bg2">
                  <a:lumMod val="10000"/>
                </a:schemeClr>
              </a:solidFill>
              <a:latin typeface="Microsoft YaHei UI Light" panose="020B0302020104020203" pitchFamily="34" charset="0"/>
              <a:ea typeface="Microsoft YaHei UI Light"/>
              <a:cs typeface="Calibri"/>
            </a:endParaRPr>
          </a:p>
        </p:txBody>
      </p:sp>
      <p:sp>
        <p:nvSpPr>
          <p:cNvPr id="5" name="页脚占位符 4">
            <a:extLst>
              <a:ext uri="{FF2B5EF4-FFF2-40B4-BE49-F238E27FC236}">
                <a16:creationId xmlns:a16="http://schemas.microsoft.com/office/drawing/2014/main" id="{4A947406-5839-A735-732D-5690E6315B95}"/>
              </a:ext>
            </a:extLst>
          </p:cNvPr>
          <p:cNvSpPr>
            <a:spLocks noGrp="1"/>
          </p:cNvSpPr>
          <p:nvPr>
            <p:ph type="ftr" sz="quarter" idx="11"/>
          </p:nvPr>
        </p:nvSpPr>
        <p:spPr/>
        <p:txBody>
          <a:bodyPr rtlCol="0"/>
          <a:lstStyle>
            <a:defPPr>
              <a:defRPr lang="zh-CN"/>
            </a:defPPr>
          </a:lstStyle>
          <a:p>
            <a:pPr rtl="0"/>
            <a:r>
              <a:rPr lang="zh-CN" dirty="0"/>
              <a:t>演示文稿标题</a:t>
            </a:r>
          </a:p>
        </p:txBody>
      </p:sp>
      <p:sp>
        <p:nvSpPr>
          <p:cNvPr id="6" name="幻灯片编号占位符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rtlCol="0"/>
          <a:lstStyle>
            <a:defPPr>
              <a:defRPr lang="zh-CN"/>
            </a:defPPr>
          </a:lstStyle>
          <a:p>
            <a:pPr rtl="0"/>
            <a:fld id="{294A09A9-5501-47C1-A89A-A340965A2BE2}" type="slidenum">
              <a:rPr lang="zh-CN" smtClean="0"/>
              <a:t>2</a:t>
            </a:fld>
            <a:endParaRPr lang="zh-CN"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02655-34DF-25F9-4640-B2CE5329AD1A}"/>
              </a:ext>
            </a:extLst>
          </p:cNvPr>
          <p:cNvSpPr>
            <a:spLocks noGrp="1"/>
          </p:cNvSpPr>
          <p:nvPr>
            <p:ph type="title"/>
          </p:nvPr>
        </p:nvSpPr>
        <p:spPr/>
        <p:txBody>
          <a:bodyPr rtlCol="0"/>
          <a:lstStyle>
            <a:defPPr>
              <a:defRPr lang="zh-CN"/>
            </a:defPPr>
          </a:lstStyle>
          <a:p>
            <a:pPr rtl="0"/>
            <a:r>
              <a:rPr lang="en-US" altLang="zh-CN" dirty="0"/>
              <a:t>reference</a:t>
            </a:r>
            <a:endParaRPr lang="zh-CN" dirty="0"/>
          </a:p>
        </p:txBody>
      </p:sp>
      <p:sp>
        <p:nvSpPr>
          <p:cNvPr id="3" name="内容占位符 2">
            <a:extLst>
              <a:ext uri="{FF2B5EF4-FFF2-40B4-BE49-F238E27FC236}">
                <a16:creationId xmlns:a16="http://schemas.microsoft.com/office/drawing/2014/main" id="{1A585715-2793-160B-269E-D9516C84D73A}"/>
              </a:ext>
            </a:extLst>
          </p:cNvPr>
          <p:cNvSpPr>
            <a:spLocks noGrp="1"/>
          </p:cNvSpPr>
          <p:nvPr>
            <p:ph idx="1"/>
          </p:nvPr>
        </p:nvSpPr>
        <p:spPr>
          <a:xfrm>
            <a:off x="2223516" y="1959033"/>
            <a:ext cx="7744968" cy="2697480"/>
          </a:xfrm>
        </p:spPr>
        <p:txBody>
          <a:bodyPr rtlCol="0"/>
          <a:lstStyle>
            <a:defPPr>
              <a:defRPr lang="zh-CN"/>
            </a:defPPr>
          </a:lstStyle>
          <a:p>
            <a:pPr rtl="0"/>
            <a:endParaRPr lang="en-US" altLang="zh-CN" sz="1600" dirty="0">
              <a:effectLst/>
            </a:endParaRPr>
          </a:p>
          <a:p>
            <a:pPr rtl="0"/>
            <a:r>
              <a:rPr lang="en-US" altLang="zh-CN" sz="1800" b="1" dirty="0">
                <a:solidFill>
                  <a:schemeClr val="tx1">
                    <a:lumMod val="95000"/>
                    <a:lumOff val="5000"/>
                  </a:schemeClr>
                </a:solidFill>
                <a:effectLst/>
              </a:rPr>
              <a:t>Cool-library is a library retrieval system. Through this software, you can find all the materials you need in the library, including books, records, videos and so on. Our software can not only retrieve data, but also allow users to have their own home page, which includes the user's personal information, recent followers, reading history, and diary. </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页脚占位符 3">
            <a:extLst>
              <a:ext uri="{FF2B5EF4-FFF2-40B4-BE49-F238E27FC236}">
                <a16:creationId xmlns:a16="http://schemas.microsoft.com/office/drawing/2014/main" id="{A3609A75-5E9A-C165-5A1D-764F9E96B722}"/>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rtlCol="0"/>
          <a:lstStyle>
            <a:defPPr>
              <a:defRPr lang="zh-CN"/>
            </a:defPPr>
          </a:lstStyle>
          <a:p>
            <a:pPr rtl="0"/>
            <a:fld id="{294A09A9-5501-47C1-A89A-A340965A2BE2}" type="slidenum">
              <a:rPr lang="zh-CN" smtClean="0"/>
              <a:pPr/>
              <a:t>3</a:t>
            </a:fld>
            <a:endParaRPr lang="zh-CN"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56B7E-1633-44AB-8584-82DF5B726834}"/>
              </a:ext>
            </a:extLst>
          </p:cNvPr>
          <p:cNvSpPr>
            <a:spLocks noGrp="1"/>
          </p:cNvSpPr>
          <p:nvPr>
            <p:ph type="title"/>
          </p:nvPr>
        </p:nvSpPr>
        <p:spPr>
          <a:xfrm>
            <a:off x="5693913" y="136525"/>
            <a:ext cx="4974336" cy="1325880"/>
          </a:xfrm>
        </p:spPr>
        <p:txBody>
          <a:bodyPr rtlCol="0"/>
          <a:lstStyle>
            <a:defPPr>
              <a:defRPr lang="zh-CN"/>
            </a:defPPr>
          </a:lstStyle>
          <a:p>
            <a:pPr rtl="0"/>
            <a:r>
              <a:rPr lang="zh-CN" altLang="en-US" dirty="0"/>
              <a:t>市场分析</a:t>
            </a:r>
            <a:endParaRPr lang="zh-CN" dirty="0"/>
          </a:p>
        </p:txBody>
      </p:sp>
      <p:sp>
        <p:nvSpPr>
          <p:cNvPr id="26" name="文本占位符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rtlCol="0"/>
          <a:lstStyle>
            <a:defPPr>
              <a:defRPr lang="zh-CN"/>
            </a:defPPr>
          </a:lstStyle>
          <a:p>
            <a:pPr rtl="0"/>
            <a:r>
              <a:rPr lang="zh-CN"/>
              <a:t>F</a:t>
            </a:r>
          </a:p>
        </p:txBody>
      </p:sp>
      <p:pic>
        <p:nvPicPr>
          <p:cNvPr id="10" name="图片 9" descr="花叶主题色">
            <a:extLst>
              <a:ext uri="{FF2B5EF4-FFF2-40B4-BE49-F238E27FC236}">
                <a16:creationId xmlns:a16="http://schemas.microsoft.com/office/drawing/2014/main" id="{1CABBF9A-AC19-48D9-D218-D09928CE1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文本占位符 2">
            <a:extLst>
              <a:ext uri="{FF2B5EF4-FFF2-40B4-BE49-F238E27FC236}">
                <a16:creationId xmlns:a16="http://schemas.microsoft.com/office/drawing/2014/main" id="{EFB90AB4-D228-4548-B072-726498212362}"/>
              </a:ext>
            </a:extLst>
          </p:cNvPr>
          <p:cNvSpPr>
            <a:spLocks noGrp="1"/>
          </p:cNvSpPr>
          <p:nvPr>
            <p:ph type="body" idx="1"/>
          </p:nvPr>
        </p:nvSpPr>
        <p:spPr>
          <a:xfrm>
            <a:off x="5589037" y="2322576"/>
            <a:ext cx="5767811" cy="448056"/>
          </a:xfrm>
        </p:spPr>
        <p:txBody>
          <a:bodyPr rtlCol="0">
            <a:normAutofit fontScale="25000" lnSpcReduction="20000"/>
          </a:bodyPr>
          <a:lstStyle>
            <a:defPPr>
              <a:defRPr lang="zh-CN"/>
            </a:defPPr>
          </a:lstStyle>
          <a:p>
            <a:pPr algn="just"/>
            <a:r>
              <a:rPr lang="zh-CN" altLang="en-US" sz="8000" kern="100" dirty="0">
                <a:effectLst/>
                <a:latin typeface="等线" panose="02010600030101010101" pitchFamily="2" charset="-122"/>
                <a:ea typeface="等线" panose="02010600030101010101" pitchFamily="2" charset="-122"/>
                <a:cs typeface="Times New Roman" panose="02020603050405020304" pitchFamily="18" charset="0"/>
              </a:rPr>
              <a:t>市场分析模型：</a:t>
            </a:r>
            <a:r>
              <a:rPr lang="en-US" altLang="zh-CN" sz="8000" kern="100" dirty="0">
                <a:effectLst/>
                <a:latin typeface="等线" panose="02010600030101010101" pitchFamily="2" charset="-122"/>
                <a:ea typeface="等线" panose="02010600030101010101" pitchFamily="2" charset="-122"/>
                <a:cs typeface="Times New Roman" panose="02020603050405020304" pitchFamily="18" charset="0"/>
              </a:rPr>
              <a:t>P/MF</a:t>
            </a:r>
          </a:p>
          <a:p>
            <a:pPr algn="just"/>
            <a:r>
              <a:rPr lang="zh-CN" altLang="zh-CN" sz="7200" kern="100" dirty="0">
                <a:latin typeface="等线" panose="02010600030101010101" pitchFamily="2" charset="-122"/>
                <a:ea typeface="等线" panose="02010600030101010101" pitchFamily="2" charset="-122"/>
                <a:cs typeface="Times New Roman" panose="02020603050405020304" pitchFamily="18" charset="0"/>
              </a:rPr>
              <a:t>理论来源：马克·安德森</a:t>
            </a:r>
          </a:p>
          <a:p>
            <a:pPr algn="just"/>
            <a:r>
              <a:rPr lang="zh-CN" altLang="zh-CN" sz="7200" kern="100" dirty="0">
                <a:latin typeface="等线" panose="02010600030101010101" pitchFamily="2" charset="-122"/>
                <a:ea typeface="等线" panose="02010600030101010101" pitchFamily="2" charset="-122"/>
                <a:cs typeface="Times New Roman" panose="02020603050405020304" pitchFamily="18" charset="0"/>
              </a:rPr>
              <a:t>理论全称：</a:t>
            </a:r>
            <a:r>
              <a:rPr lang="en-US" altLang="zh-CN" sz="7200" kern="100" dirty="0">
                <a:latin typeface="等线" panose="02010600030101010101" pitchFamily="2" charset="-122"/>
                <a:ea typeface="等线" panose="02010600030101010101" pitchFamily="2" charset="-122"/>
                <a:cs typeface="Times New Roman" panose="02020603050405020304" pitchFamily="18" charset="0"/>
              </a:rPr>
              <a:t>Product / Market Fit </a:t>
            </a:r>
            <a:r>
              <a:rPr lang="zh-CN" altLang="zh-CN" sz="7200" kern="100" dirty="0">
                <a:latin typeface="等线" panose="02010600030101010101" pitchFamily="2" charset="-122"/>
                <a:ea typeface="等线" panose="02010600030101010101" pitchFamily="2" charset="-122"/>
                <a:cs typeface="Times New Roman" panose="02020603050405020304" pitchFamily="18" charset="0"/>
              </a:rPr>
              <a:t>产品符合市场需求</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内容占位符 3">
            <a:extLst>
              <a:ext uri="{FF2B5EF4-FFF2-40B4-BE49-F238E27FC236}">
                <a16:creationId xmlns:a16="http://schemas.microsoft.com/office/drawing/2014/main" id="{950677C9-3E42-427F-93B8-526692906471}"/>
              </a:ext>
            </a:extLst>
          </p:cNvPr>
          <p:cNvSpPr>
            <a:spLocks noGrp="1"/>
          </p:cNvSpPr>
          <p:nvPr>
            <p:ph sz="half" idx="2"/>
          </p:nvPr>
        </p:nvSpPr>
        <p:spPr>
          <a:xfrm>
            <a:off x="5010539" y="3125195"/>
            <a:ext cx="7109926" cy="1554480"/>
          </a:xfrm>
        </p:spPr>
        <p:txBody>
          <a:bodyPr rtlCol="0">
            <a:normAutofit fontScale="25000" lnSpcReduction="20000"/>
          </a:bodyPr>
          <a:lstStyle>
            <a:defPPr>
              <a:defRPr lang="zh-CN"/>
            </a:defPPr>
          </a:lstStyle>
          <a:p>
            <a:pPr rtl="0"/>
            <a:r>
              <a:rPr lang="zh-CN" altLang="en-US" sz="6400" dirty="0"/>
              <a:t>用更好的产品体验满足一个已有的市场</a:t>
            </a:r>
          </a:p>
          <a:p>
            <a:pPr rtl="0"/>
            <a:endParaRPr lang="zh-CN" altLang="en-US" sz="6400" dirty="0"/>
          </a:p>
          <a:p>
            <a:pPr rtl="0"/>
            <a:r>
              <a:rPr lang="zh-CN" altLang="en-US" sz="6400" dirty="0"/>
              <a:t>需求已经存在：在快节奏的现代社会，有的人会想要慢下来去欣赏一本书，</a:t>
            </a:r>
            <a:endParaRPr lang="en-US" altLang="zh-CN" sz="6400" dirty="0"/>
          </a:p>
          <a:p>
            <a:pPr marL="0" indent="0" rtl="0">
              <a:buNone/>
            </a:pPr>
            <a:r>
              <a:rPr lang="zh-CN" altLang="en-US" sz="6400" dirty="0"/>
              <a:t>感受这种跨越古今的文化熏陶</a:t>
            </a:r>
          </a:p>
          <a:p>
            <a:pPr rtl="0"/>
            <a:endParaRPr lang="zh-CN" altLang="en-US" sz="6400" dirty="0"/>
          </a:p>
          <a:p>
            <a:pPr rtl="0"/>
            <a:r>
              <a:rPr lang="zh-CN" altLang="en-US" sz="6400" dirty="0"/>
              <a:t>但需要体验更好的产品：虽然大数据书籍检索软件存在，但是一直没有一</a:t>
            </a:r>
            <a:endParaRPr lang="en-US" altLang="zh-CN" sz="6400" dirty="0"/>
          </a:p>
          <a:p>
            <a:pPr marL="0" indent="0" rtl="0">
              <a:buNone/>
            </a:pPr>
            <a:r>
              <a:rPr lang="zh-CN" altLang="en-US" sz="6400" dirty="0"/>
              <a:t>款可以拉住大众的心，真正实现阅读爱好普及化，防止大家疲于漫无目的的短</a:t>
            </a:r>
            <a:endParaRPr lang="en-US" altLang="zh-CN" sz="6400" dirty="0"/>
          </a:p>
          <a:p>
            <a:pPr marL="0" indent="0" rtl="0">
              <a:buNone/>
            </a:pPr>
            <a:r>
              <a:rPr lang="zh-CN" altLang="en-US" sz="6400" dirty="0"/>
              <a:t>视频消遣。</a:t>
            </a:r>
          </a:p>
          <a:p>
            <a:pPr rtl="0"/>
            <a:endParaRPr lang="zh-CN" dirty="0"/>
          </a:p>
        </p:txBody>
      </p:sp>
      <p:sp>
        <p:nvSpPr>
          <p:cNvPr id="7" name="页脚占位符 6">
            <a:extLst>
              <a:ext uri="{FF2B5EF4-FFF2-40B4-BE49-F238E27FC236}">
                <a16:creationId xmlns:a16="http://schemas.microsoft.com/office/drawing/2014/main" id="{486CE65B-C283-8A90-DF86-161AC356BEA0}"/>
              </a:ext>
            </a:extLst>
          </p:cNvPr>
          <p:cNvSpPr>
            <a:spLocks noGrp="1"/>
          </p:cNvSpPr>
          <p:nvPr>
            <p:ph type="ftr" sz="quarter" idx="11"/>
          </p:nvPr>
        </p:nvSpPr>
        <p:spPr/>
        <p:txBody>
          <a:bodyPr rtlCol="0"/>
          <a:lstStyle>
            <a:defPPr>
              <a:defRPr lang="zh-CN"/>
            </a:defPPr>
          </a:lstStyle>
          <a:p>
            <a:pPr rtl="0"/>
            <a:r>
              <a:rPr lang="zh-CN"/>
              <a:t>演示文稿标题</a:t>
            </a:r>
          </a:p>
        </p:txBody>
      </p:sp>
      <p:sp>
        <p:nvSpPr>
          <p:cNvPr id="9" name="灯片编号占位符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rtlCol="0"/>
          <a:lstStyle>
            <a:defPPr>
              <a:defRPr lang="zh-CN"/>
            </a:defPPr>
          </a:lstStyle>
          <a:p>
            <a:pPr rtl="0"/>
            <a:fld id="{294A09A9-5501-47C1-A89A-A340965A2BE2}" type="slidenum">
              <a:rPr lang="en-US" altLang="zh-CN" smtClean="0"/>
              <a:pPr rtl="0"/>
              <a:t>4</a:t>
            </a:fld>
            <a:endParaRPr lang="zh-CN" dirty="0"/>
          </a:p>
        </p:txBody>
      </p:sp>
    </p:spTree>
    <p:extLst>
      <p:ext uri="{BB962C8B-B14F-4D97-AF65-F5344CB8AC3E}">
        <p14:creationId xmlns:p14="http://schemas.microsoft.com/office/powerpoint/2010/main" val="298561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F4D5B-3E14-1349-3E16-232AA74EEBAF}"/>
              </a:ext>
            </a:extLst>
          </p:cNvPr>
          <p:cNvSpPr>
            <a:spLocks noGrp="1"/>
          </p:cNvSpPr>
          <p:nvPr>
            <p:ph type="title"/>
          </p:nvPr>
        </p:nvSpPr>
        <p:spPr/>
        <p:txBody>
          <a:bodyPr rtlCol="0"/>
          <a:lstStyle>
            <a:defPPr>
              <a:defRPr lang="zh-CN"/>
            </a:defPPr>
          </a:lstStyle>
          <a:p>
            <a:pPr rtl="0"/>
            <a:r>
              <a:rPr lang="zh-CN" altLang="en-US" dirty="0">
                <a:solidFill>
                  <a:schemeClr val="accent3"/>
                </a:solidFill>
                <a:latin typeface="Microsoft YaHei UI" panose="02020602080505020303" pitchFamily="18" charset="77"/>
                <a:ea typeface="Microsoft YaHei UI" panose="02020502070401020303" pitchFamily="18" charset="0"/>
              </a:rPr>
              <a:t>市场分析</a:t>
            </a:r>
            <a:endParaRPr lang="zh-CN" dirty="0"/>
          </a:p>
        </p:txBody>
      </p:sp>
      <p:sp>
        <p:nvSpPr>
          <p:cNvPr id="3" name="文本占位符 2">
            <a:extLst>
              <a:ext uri="{FF2B5EF4-FFF2-40B4-BE49-F238E27FC236}">
                <a16:creationId xmlns:a16="http://schemas.microsoft.com/office/drawing/2014/main" id="{E698CE0E-745C-A7EE-B0DE-4912A73B00D8}"/>
              </a:ext>
            </a:extLst>
          </p:cNvPr>
          <p:cNvSpPr>
            <a:spLocks noGrp="1"/>
          </p:cNvSpPr>
          <p:nvPr>
            <p:ph type="body" idx="1"/>
          </p:nvPr>
        </p:nvSpPr>
        <p:spPr>
          <a:xfrm>
            <a:off x="839788" y="2307872"/>
            <a:ext cx="3307329" cy="562976"/>
          </a:xfrm>
        </p:spPr>
        <p:txBody>
          <a:bodyPr rtlCol="0">
            <a:noAutofit/>
          </a:bodyPr>
          <a:lstStyle>
            <a:defPPr>
              <a:defRPr lang="zh-CN"/>
            </a:defP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P/MF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：提供体验更好的产品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（提升用户的体验）</a:t>
            </a:r>
          </a:p>
        </p:txBody>
      </p:sp>
      <p:sp>
        <p:nvSpPr>
          <p:cNvPr id="4" name="内容占位符 3">
            <a:extLst>
              <a:ext uri="{FF2B5EF4-FFF2-40B4-BE49-F238E27FC236}">
                <a16:creationId xmlns:a16="http://schemas.microsoft.com/office/drawing/2014/main" id="{E336DC79-3EA6-7325-3D0B-C041B850142A}"/>
              </a:ext>
            </a:extLst>
          </p:cNvPr>
          <p:cNvSpPr>
            <a:spLocks noGrp="1"/>
          </p:cNvSpPr>
          <p:nvPr>
            <p:ph sz="half" idx="2"/>
          </p:nvPr>
        </p:nvSpPr>
        <p:spPr>
          <a:xfrm>
            <a:off x="685800" y="3194511"/>
            <a:ext cx="3200400" cy="3320861"/>
          </a:xfrm>
        </p:spPr>
        <p:txBody>
          <a:bodyPr rtlCol="0">
            <a:normAutofit/>
          </a:bodyPr>
          <a:lstStyle>
            <a:defPPr>
              <a:defRPr lang="zh-CN"/>
            </a:defP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华文细黑" panose="02010600040101010101" pitchFamily="2" charset="-122"/>
                <a:ea typeface="华文细黑" panose="02010600040101010101" pitchFamily="2" charset="-122"/>
                <a:cs typeface="Times New Roman" panose="02020603050405020304" pitchFamily="18" charset="0"/>
              </a:rPr>
              <a:t>我们的产品将收集用户喜好的书籍并将相关类型，题材或写作手法的作品推荐给用户，大大节省了用户搜索要消耗的精力与时间。</a:t>
            </a:r>
            <a:endParaRPr lang="en-US" altLang="zh-CN" sz="1800" kern="100" dirty="0">
              <a:effectLst/>
              <a:latin typeface="华文细黑" panose="02010600040101010101" pitchFamily="2" charset="-122"/>
              <a:ea typeface="华文细黑" panose="02010600040101010101" pitchFamily="2" charset="-122"/>
              <a:cs typeface="Times New Roman" panose="02020603050405020304" pitchFamily="18" charset="0"/>
            </a:endParaRPr>
          </a:p>
          <a:p>
            <a:pPr marL="0" indent="0" algn="just">
              <a:buNone/>
            </a:pPr>
            <a:endParaRPr lang="zh-CN" altLang="zh-CN" sz="1800" kern="100" dirty="0">
              <a:effectLst/>
              <a:latin typeface="华文细黑" panose="02010600040101010101" pitchFamily="2" charset="-122"/>
              <a:ea typeface="华文细黑" panose="02010600040101010101" pitchFamily="2" charset="-122"/>
              <a:cs typeface="Times New Roman" panose="02020603050405020304" pitchFamily="18" charset="0"/>
            </a:endParaRPr>
          </a:p>
          <a:p>
            <a:pPr marL="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占位符 4">
            <a:extLst>
              <a:ext uri="{FF2B5EF4-FFF2-40B4-BE49-F238E27FC236}">
                <a16:creationId xmlns:a16="http://schemas.microsoft.com/office/drawing/2014/main" id="{8FD645B0-0A7B-7091-C8D6-E7D27FA25E51}"/>
              </a:ext>
            </a:extLst>
          </p:cNvPr>
          <p:cNvSpPr>
            <a:spLocks noGrp="1"/>
          </p:cNvSpPr>
          <p:nvPr>
            <p:ph type="body" sz="quarter" idx="3"/>
          </p:nvPr>
        </p:nvSpPr>
        <p:spPr>
          <a:xfrm>
            <a:off x="4526280" y="2705950"/>
            <a:ext cx="3200400" cy="427797"/>
          </a:xfrm>
        </p:spPr>
        <p:txBody>
          <a:bodyPr rtlCol="0">
            <a:normAutofit fontScale="25000" lnSpcReduction="20000"/>
          </a:bodyPr>
          <a:lstStyle>
            <a:defPPr>
              <a:defRPr lang="zh-CN"/>
            </a:defPPr>
          </a:lstStyle>
          <a:p>
            <a:pPr marL="0" indent="0" rtl="0">
              <a:buFont typeface="Arial" panose="020B0604020202020204" pitchFamily="34" charset="0"/>
              <a:buNone/>
            </a:pPr>
            <a:r>
              <a:rPr lang="zh-CN" altLang="en-US" sz="5600" dirty="0">
                <a:solidFill>
                  <a:schemeClr val="accent3"/>
                </a:solidFill>
                <a:latin typeface="Microsoft YaHei UI" panose="02020602080505020303" pitchFamily="18" charset="77"/>
                <a:ea typeface="Microsoft YaHei UI" panose="02020502070401020303" pitchFamily="18" charset="0"/>
              </a:rPr>
              <a:t>做这类产品无疑会遇到重重障碍，因</a:t>
            </a:r>
            <a:endParaRPr lang="en-US" altLang="zh-CN" sz="5600" dirty="0">
              <a:solidFill>
                <a:schemeClr val="accent3"/>
              </a:solidFill>
              <a:latin typeface="Microsoft YaHei UI" panose="02020602080505020303" pitchFamily="18" charset="77"/>
              <a:ea typeface="Microsoft YaHei UI" panose="02020502070401020303" pitchFamily="18" charset="0"/>
            </a:endParaRPr>
          </a:p>
          <a:p>
            <a:pPr marL="0" indent="0" rtl="0">
              <a:buFont typeface="Arial" panose="020B0604020202020204" pitchFamily="34" charset="0"/>
              <a:buNone/>
            </a:pPr>
            <a:r>
              <a:rPr lang="zh-CN" altLang="en-US" sz="5600" dirty="0">
                <a:solidFill>
                  <a:schemeClr val="accent3"/>
                </a:solidFill>
                <a:latin typeface="Microsoft YaHei UI" panose="02020602080505020303" pitchFamily="18" charset="77"/>
                <a:ea typeface="Microsoft YaHei UI" panose="02020502070401020303" pitchFamily="18" charset="0"/>
              </a:rPr>
              <a:t>为在产品诞生之前，用户不知道自己</a:t>
            </a:r>
            <a:endParaRPr lang="en-US" altLang="zh-CN" sz="5600" dirty="0">
              <a:solidFill>
                <a:schemeClr val="accent3"/>
              </a:solidFill>
              <a:latin typeface="Microsoft YaHei UI" panose="02020602080505020303" pitchFamily="18" charset="77"/>
              <a:ea typeface="Microsoft YaHei UI" panose="02020502070401020303" pitchFamily="18" charset="0"/>
            </a:endParaRPr>
          </a:p>
          <a:p>
            <a:pPr marL="0" indent="0" rtl="0">
              <a:buFont typeface="Arial" panose="020B0604020202020204" pitchFamily="34" charset="0"/>
              <a:buNone/>
            </a:pPr>
            <a:r>
              <a:rPr lang="zh-CN" altLang="en-US" sz="5600" dirty="0">
                <a:solidFill>
                  <a:schemeClr val="accent3"/>
                </a:solidFill>
                <a:latin typeface="Microsoft YaHei UI" panose="02020602080505020303" pitchFamily="18" charset="77"/>
                <a:ea typeface="Microsoft YaHei UI" panose="02020502070401020303" pitchFamily="18" charset="0"/>
              </a:rPr>
              <a:t>需要这种产品</a:t>
            </a:r>
          </a:p>
          <a:p>
            <a:pPr marL="0" indent="0" rtl="0">
              <a:buFont typeface="Arial" panose="020B0604020202020204" pitchFamily="34" charset="0"/>
              <a:buNone/>
            </a:pPr>
            <a:endParaRPr lang="zh-CN" sz="2000" dirty="0">
              <a:solidFill>
                <a:schemeClr val="accent3"/>
              </a:solidFill>
              <a:latin typeface="Microsoft YaHei UI" panose="02020602080505020303" pitchFamily="18" charset="77"/>
              <a:ea typeface="Microsoft YaHei UI" panose="02020502070401020303" pitchFamily="18" charset="0"/>
            </a:endParaRPr>
          </a:p>
        </p:txBody>
      </p:sp>
      <p:sp>
        <p:nvSpPr>
          <p:cNvPr id="6" name="内容占位符 5">
            <a:extLst>
              <a:ext uri="{FF2B5EF4-FFF2-40B4-BE49-F238E27FC236}">
                <a16:creationId xmlns:a16="http://schemas.microsoft.com/office/drawing/2014/main" id="{3C7B8494-23AF-BB4F-382C-D2B07675EBB6}"/>
              </a:ext>
            </a:extLst>
          </p:cNvPr>
          <p:cNvSpPr>
            <a:spLocks noGrp="1"/>
          </p:cNvSpPr>
          <p:nvPr>
            <p:ph sz="quarter" idx="4"/>
          </p:nvPr>
        </p:nvSpPr>
        <p:spPr>
          <a:xfrm>
            <a:off x="4343400" y="3218051"/>
            <a:ext cx="3200400" cy="3320861"/>
          </a:xfrm>
        </p:spPr>
        <p:txBody>
          <a:bodyPr rtlCol="0">
            <a:normAutofit/>
          </a:bodyPr>
          <a:lstStyle>
            <a:defPPr>
              <a:defRPr lang="zh-CN"/>
            </a:defPPr>
          </a:lstStyle>
          <a:p>
            <a:pPr algn="just"/>
            <a:r>
              <a:rPr lang="zh-CN" altLang="zh-CN" sz="1600" kern="100" dirty="0">
                <a:effectLst/>
                <a:latin typeface="华文细黑" panose="02010600040101010101" pitchFamily="2" charset="-122"/>
                <a:ea typeface="华文细黑" panose="02010600040101010101" pitchFamily="2" charset="-122"/>
                <a:cs typeface="Times New Roman" panose="02020603050405020304" pitchFamily="18" charset="0"/>
              </a:rPr>
              <a:t>这将会是一次有价值的用户体验，说服用户去体验，激发用户已有需求，并形成一种火爆现象</a:t>
            </a:r>
          </a:p>
          <a:p>
            <a:pPr algn="just"/>
            <a:r>
              <a:rPr lang="zh-CN" altLang="zh-CN" sz="1600" kern="100" dirty="0">
                <a:effectLst/>
                <a:latin typeface="华文细黑" panose="02010600040101010101" pitchFamily="2" charset="-122"/>
                <a:ea typeface="华文细黑" panose="02010600040101010101" pitchFamily="2" charset="-122"/>
                <a:cs typeface="Times New Roman" panose="02020603050405020304" pitchFamily="18" charset="0"/>
              </a:rPr>
              <a:t>朋友分享的商品内容会引起用户的注意，然后激发用户的兴趣，并且对这个商品进行搜索，最终导致购买行为的产生，购买成功后再分享这个信息给自己的朋友，闭环完成</a:t>
            </a:r>
            <a:endParaRPr lang="zh-CN" sz="1600" dirty="0">
              <a:solidFill>
                <a:schemeClr val="accent3"/>
              </a:solidFill>
              <a:latin typeface="Microsoft YaHei UI Light" panose="020B0302020104020203" pitchFamily="34" charset="0"/>
              <a:ea typeface="Microsoft YaHei UI Light"/>
              <a:cs typeface="Gill Sans Light" panose="020B0302020104020203" pitchFamily="34" charset="-79"/>
            </a:endParaRPr>
          </a:p>
        </p:txBody>
      </p:sp>
      <p:sp>
        <p:nvSpPr>
          <p:cNvPr id="9" name="文本占位符 8">
            <a:extLst>
              <a:ext uri="{FF2B5EF4-FFF2-40B4-BE49-F238E27FC236}">
                <a16:creationId xmlns:a16="http://schemas.microsoft.com/office/drawing/2014/main" id="{F0CC0C3B-96FD-06F4-C3EC-91658544150B}"/>
              </a:ext>
            </a:extLst>
          </p:cNvPr>
          <p:cNvSpPr>
            <a:spLocks noGrp="1"/>
          </p:cNvSpPr>
          <p:nvPr>
            <p:ph type="body" sz="quarter" idx="13"/>
          </p:nvPr>
        </p:nvSpPr>
        <p:spPr>
          <a:xfrm>
            <a:off x="8151812" y="2375461"/>
            <a:ext cx="3200400" cy="427797"/>
          </a:xfrm>
        </p:spPr>
        <p:txBody>
          <a:bodyPr rtlCol="0">
            <a:normAutofit fontScale="25000" lnSpcReduction="20000"/>
          </a:bodyPr>
          <a:lstStyle>
            <a:defPPr>
              <a:defRPr lang="zh-CN"/>
            </a:defPPr>
          </a:lstStyle>
          <a:p>
            <a:r>
              <a:rPr lang="zh-CN" altLang="zh-CN" sz="5600" kern="100" dirty="0">
                <a:effectLst/>
                <a:latin typeface="等线" panose="02010600030101010101" pitchFamily="2" charset="-122"/>
                <a:ea typeface="等线" panose="02010600030101010101" pitchFamily="2" charset="-122"/>
                <a:cs typeface="Times New Roman" panose="02020603050405020304" pitchFamily="18" charset="0"/>
              </a:rPr>
              <a:t>用一个产品满足已有但部分需求未被</a:t>
            </a:r>
            <a:endParaRPr lang="en-US" altLang="zh-CN" sz="56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5600" kern="100" dirty="0">
                <a:effectLst/>
                <a:latin typeface="等线" panose="02010600030101010101" pitchFamily="2" charset="-122"/>
                <a:ea typeface="等线" panose="02010600030101010101" pitchFamily="2" charset="-122"/>
                <a:cs typeface="Times New Roman" panose="02020603050405020304" pitchFamily="18" charset="0"/>
              </a:rPr>
              <a:t>满足的市场</a:t>
            </a:r>
          </a:p>
          <a:p>
            <a:pPr marL="0" indent="0" rtl="0">
              <a:buNone/>
            </a:pPr>
            <a:endParaRPr lang="zh-CN" sz="2000" dirty="0">
              <a:solidFill>
                <a:schemeClr val="accent3"/>
              </a:solidFill>
              <a:latin typeface="Microsoft YaHei UI" panose="02020602080505020303" pitchFamily="18" charset="77"/>
              <a:ea typeface="Microsoft YaHei UI" panose="02020502070401020303" pitchFamily="18" charset="0"/>
            </a:endParaRPr>
          </a:p>
        </p:txBody>
      </p:sp>
      <p:sp>
        <p:nvSpPr>
          <p:cNvPr id="10" name="内容占位符 9">
            <a:extLst>
              <a:ext uri="{FF2B5EF4-FFF2-40B4-BE49-F238E27FC236}">
                <a16:creationId xmlns:a16="http://schemas.microsoft.com/office/drawing/2014/main" id="{6E802B29-40B6-000C-8EDD-903910D08A61}"/>
              </a:ext>
            </a:extLst>
          </p:cNvPr>
          <p:cNvSpPr>
            <a:spLocks noGrp="1"/>
          </p:cNvSpPr>
          <p:nvPr>
            <p:ph sz="quarter" idx="14"/>
          </p:nvPr>
        </p:nvSpPr>
        <p:spPr>
          <a:xfrm>
            <a:off x="8105843" y="2851878"/>
            <a:ext cx="3200400" cy="3320861"/>
          </a:xfrm>
        </p:spPr>
        <p:txBody>
          <a:bodyPr rtlCol="0"/>
          <a:lstStyle>
            <a:defPPr>
              <a:defRPr lang="zh-CN"/>
            </a:defP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如果还有用户的部分需求未被满足；我们将建立用户提出建议奖励免费使用时长的机制，以便于我们提供更好的服务，满足用户的细分需求；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为了推广和优化用户体验，用更加精细的营销推广策略来吸引新用户</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页脚占位符 6">
            <a:extLst>
              <a:ext uri="{FF2B5EF4-FFF2-40B4-BE49-F238E27FC236}">
                <a16:creationId xmlns:a16="http://schemas.microsoft.com/office/drawing/2014/main" id="{69D875C8-4D19-8AF8-6F98-F151E309145E}"/>
              </a:ext>
            </a:extLst>
          </p:cNvPr>
          <p:cNvSpPr>
            <a:spLocks noGrp="1"/>
          </p:cNvSpPr>
          <p:nvPr>
            <p:ph type="ftr" sz="quarter" idx="11"/>
          </p:nvPr>
        </p:nvSpPr>
        <p:spPr/>
        <p:txBody>
          <a:bodyPr rtlCol="0"/>
          <a:lstStyle>
            <a:defPPr>
              <a:defRPr lang="zh-CN"/>
            </a:defPPr>
          </a:lstStyle>
          <a:p>
            <a:pPr rtl="0"/>
            <a:r>
              <a:rPr lang="zh-CN"/>
              <a:t>演示文稿标题</a:t>
            </a:r>
            <a:endParaRPr lang="zh-CN" dirty="0"/>
          </a:p>
        </p:txBody>
      </p:sp>
      <p:sp>
        <p:nvSpPr>
          <p:cNvPr id="8" name="灯片编号占位符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rtlCol="0"/>
          <a:lstStyle>
            <a:defPPr>
              <a:defRPr lang="zh-CN"/>
            </a:defPPr>
          </a:lstStyle>
          <a:p>
            <a:pPr rtl="0"/>
            <a:fld id="{294A09A9-5501-47C1-A89A-A340965A2BE2}" type="slidenum">
              <a:rPr lang="en-US" altLang="zh-CN" smtClean="0"/>
              <a:t>5</a:t>
            </a:fld>
            <a:endParaRPr lang="zh-CN" dirty="0"/>
          </a:p>
        </p:txBody>
      </p:sp>
    </p:spTree>
    <p:extLst>
      <p:ext uri="{BB962C8B-B14F-4D97-AF65-F5344CB8AC3E}">
        <p14:creationId xmlns:p14="http://schemas.microsoft.com/office/powerpoint/2010/main" val="206812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DC4AE-C2C4-A814-CC59-BD002AEF46FC}"/>
              </a:ext>
            </a:extLst>
          </p:cNvPr>
          <p:cNvSpPr>
            <a:spLocks noGrp="1"/>
          </p:cNvSpPr>
          <p:nvPr>
            <p:ph type="title"/>
          </p:nvPr>
        </p:nvSpPr>
        <p:spPr/>
        <p:txBody>
          <a:bodyPr rtlCol="0"/>
          <a:lstStyle>
            <a:defPPr>
              <a:defRPr lang="zh-CN"/>
            </a:defPPr>
          </a:lstStyle>
          <a:p>
            <a:r>
              <a:rPr lang="zh-CN" altLang="en-US" dirty="0">
                <a:solidFill>
                  <a:schemeClr val="accent3"/>
                </a:solidFill>
                <a:latin typeface="Microsoft YaHei UI" panose="02020602080505020303" pitchFamily="18" charset="77"/>
                <a:ea typeface="Microsoft YaHei UI"/>
              </a:rPr>
              <a:t>营销计划</a:t>
            </a:r>
            <a:r>
              <a:rPr lang="zh-CN" altLang="en-US" sz="1800" dirty="0">
                <a:latin typeface="等线" panose="02010600030101010101" pitchFamily="2" charset="-122"/>
                <a:cs typeface="Times New Roman" panose="02020603050405020304" pitchFamily="18" charset="0"/>
              </a:rPr>
              <a:t>（</a:t>
            </a:r>
            <a:r>
              <a:rPr lang="en-US" altLang="zh-CN" sz="1800" dirty="0">
                <a:effectLst/>
                <a:latin typeface="等线" panose="02010600030101010101" pitchFamily="2" charset="-122"/>
                <a:cs typeface="Times New Roman" panose="02020603050405020304" pitchFamily="18" charset="0"/>
              </a:rPr>
              <a:t>4P</a:t>
            </a:r>
            <a:r>
              <a:rPr lang="zh-CN" altLang="zh-CN" sz="1800" dirty="0">
                <a:effectLst/>
                <a:ea typeface="等线" panose="02010600030101010101" pitchFamily="2" charset="-122"/>
                <a:cs typeface="Times New Roman" panose="02020603050405020304" pitchFamily="18" charset="0"/>
              </a:rPr>
              <a:t>理论</a:t>
            </a:r>
            <a:r>
              <a:rPr lang="zh-CN" altLang="en-US" sz="1800" dirty="0">
                <a:effectLst/>
                <a:ea typeface="等线" panose="02010600030101010101" pitchFamily="2" charset="-122"/>
                <a:cs typeface="Times New Roman" panose="02020603050405020304" pitchFamily="18" charset="0"/>
              </a:rPr>
              <a:t>）</a:t>
            </a:r>
            <a:endParaRPr lang="zh-CN" dirty="0"/>
          </a:p>
        </p:txBody>
      </p:sp>
      <p:sp>
        <p:nvSpPr>
          <p:cNvPr id="4" name="页脚占位符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rtlCol="0"/>
          <a:lstStyle>
            <a:defPPr>
              <a:defRPr lang="zh-CN"/>
            </a:defPPr>
          </a:lstStyle>
          <a:p>
            <a:pPr rtl="0"/>
            <a:fld id="{294A09A9-5501-47C1-A89A-A340965A2BE2}" type="slidenum">
              <a:rPr lang="en-US" altLang="zh-CN" smtClean="0"/>
              <a:t>6</a:t>
            </a:fld>
            <a:endParaRPr lang="zh-CN" dirty="0"/>
          </a:p>
        </p:txBody>
      </p:sp>
      <p:graphicFrame>
        <p:nvGraphicFramePr>
          <p:cNvPr id="7" name="内容占位符 3" descr="日程表占位符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408012532"/>
              </p:ext>
            </p:extLst>
          </p:nvPr>
        </p:nvGraphicFramePr>
        <p:xfrm>
          <a:off x="912844" y="2981519"/>
          <a:ext cx="10515600" cy="347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905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rtlCol="0"/>
          <a:lstStyle>
            <a:defPPr>
              <a:defRPr lang="zh-CN"/>
            </a:defPPr>
          </a:lstStyle>
          <a:p>
            <a:pPr rtl="0"/>
            <a:r>
              <a:rPr lang="en-US" altLang="zh-CN" dirty="0">
                <a:solidFill>
                  <a:schemeClr val="accent3"/>
                </a:solidFill>
                <a:latin typeface="Microsoft YaHei UI" panose="02020602080505020303" pitchFamily="18" charset="77"/>
                <a:ea typeface="Microsoft YaHei UI"/>
              </a:rPr>
              <a:t>P</a:t>
            </a:r>
            <a:r>
              <a:rPr lang="zh-CN" altLang="en-US" dirty="0">
                <a:solidFill>
                  <a:schemeClr val="accent3"/>
                </a:solidFill>
                <a:latin typeface="Microsoft YaHei UI" panose="02020602080505020303" pitchFamily="18" charset="77"/>
                <a:ea typeface="Microsoft YaHei UI"/>
              </a:rPr>
              <a:t>丨产品</a:t>
            </a:r>
            <a:r>
              <a:rPr lang="en-US" altLang="zh-CN" dirty="0">
                <a:solidFill>
                  <a:schemeClr val="accent3"/>
                </a:solidFill>
                <a:latin typeface="Microsoft YaHei UI" panose="02020602080505020303" pitchFamily="18" charset="77"/>
                <a:ea typeface="Microsoft YaHei UI"/>
              </a:rPr>
              <a:t>Product</a:t>
            </a:r>
            <a:br>
              <a:rPr lang="en-US" altLang="zh-CN" dirty="0">
                <a:solidFill>
                  <a:schemeClr val="accent3"/>
                </a:solidFill>
                <a:latin typeface="Microsoft YaHei UI" panose="02020602080505020303" pitchFamily="18" charset="77"/>
                <a:ea typeface="Microsoft YaHei UI"/>
              </a:rPr>
            </a:br>
            <a:r>
              <a:rPr lang="zh-CN" dirty="0">
                <a:solidFill>
                  <a:schemeClr val="accent3"/>
                </a:solidFill>
              </a:rPr>
              <a:t> </a:t>
            </a:r>
            <a:endParaRPr lang="zh-CN" dirty="0"/>
          </a:p>
        </p:txBody>
      </p:sp>
      <p:sp>
        <p:nvSpPr>
          <p:cNvPr id="3" name="内容占位符 2">
            <a:extLst>
              <a:ext uri="{FF2B5EF4-FFF2-40B4-BE49-F238E27FC236}">
                <a16:creationId xmlns:a16="http://schemas.microsoft.com/office/drawing/2014/main" id="{DC9AC05D-560D-1665-8879-549C0B4EDE5C}"/>
              </a:ext>
            </a:extLst>
          </p:cNvPr>
          <p:cNvSpPr>
            <a:spLocks noGrp="1"/>
          </p:cNvSpPr>
          <p:nvPr>
            <p:ph idx="1"/>
          </p:nvPr>
        </p:nvSpPr>
        <p:spPr>
          <a:xfrm>
            <a:off x="2286000" y="2306527"/>
            <a:ext cx="7744968" cy="2697480"/>
          </a:xfrm>
        </p:spPr>
        <p:txBody>
          <a:bodyPr rtlCol="0"/>
          <a:lstStyle>
            <a:defPPr>
              <a:defRPr lang="zh-CN"/>
            </a:defPPr>
          </a:lstStyle>
          <a:p>
            <a:pPr marL="342900" indent="-342900" algn="l" rtl="0">
              <a:lnSpc>
                <a:spcPct val="100000"/>
              </a:lnSpc>
              <a:buFont typeface="Arial" panose="020B0604020202020204" pitchFamily="34" charset="0"/>
              <a:buChar char="•"/>
            </a:pPr>
            <a:r>
              <a:rPr lang="zh-CN" altLang="en-US" sz="2000" dirty="0">
                <a:solidFill>
                  <a:schemeClr val="accent3"/>
                </a:solidFill>
                <a:latin typeface="Microsoft YaHei UI Light" panose="020B0302020104020203" pitchFamily="34" charset="0"/>
                <a:ea typeface="Microsoft YaHei UI Light"/>
                <a:cs typeface="Gill Sans Light" panose="020B0302020104020203" pitchFamily="34" charset="-79"/>
              </a:rPr>
              <a:t>营销以产品（</a:t>
            </a:r>
            <a:r>
              <a:rPr lang="en-US" altLang="zh-CN" sz="2000" dirty="0">
                <a:solidFill>
                  <a:schemeClr val="accent3"/>
                </a:solidFill>
                <a:latin typeface="Microsoft YaHei UI Light" panose="020B0302020104020203" pitchFamily="34" charset="0"/>
                <a:ea typeface="Microsoft YaHei UI Light"/>
                <a:cs typeface="Gill Sans Light" panose="020B0302020104020203" pitchFamily="34" charset="-79"/>
              </a:rPr>
              <a:t>product</a:t>
            </a:r>
            <a:r>
              <a:rPr lang="zh-CN" altLang="en-US" sz="2000" dirty="0">
                <a:solidFill>
                  <a:schemeClr val="accent3"/>
                </a:solidFill>
                <a:latin typeface="Microsoft YaHei UI Light" panose="020B0302020104020203" pitchFamily="34" charset="0"/>
                <a:ea typeface="Microsoft YaHei UI Light"/>
                <a:cs typeface="Gill Sans Light" panose="020B0302020104020203" pitchFamily="34" charset="-79"/>
              </a:rPr>
              <a:t>）为核心：提供更方便快捷直观的书籍检索软件，将旧的长期封存的书籍录入大数据并进行调用，主打让客户更快的找到自己心仪的书籍，复兴阅读这种有内涵有沉淀的文化素养。</a:t>
            </a:r>
          </a:p>
          <a:p>
            <a:pPr marL="342900" indent="-342900" algn="l" rtl="0">
              <a:lnSpc>
                <a:spcPct val="100000"/>
              </a:lnSpc>
              <a:buFont typeface="Arial" panose="020B0604020202020204" pitchFamily="34" charset="0"/>
              <a:buChar char="•"/>
            </a:pPr>
            <a:r>
              <a:rPr lang="zh-CN" altLang="en-US" sz="2000" dirty="0">
                <a:solidFill>
                  <a:schemeClr val="accent3"/>
                </a:solidFill>
                <a:latin typeface="Microsoft YaHei UI Light" panose="020B0302020104020203" pitchFamily="34" charset="0"/>
                <a:ea typeface="Microsoft YaHei UI Light"/>
                <a:cs typeface="Gill Sans Light" panose="020B0302020104020203" pitchFamily="34" charset="-79"/>
              </a:rPr>
              <a:t>消费者购买的是产品的使用价值。</a:t>
            </a:r>
          </a:p>
          <a:p>
            <a:pPr marL="342900" indent="-342900" rtl="0">
              <a:lnSpc>
                <a:spcPct val="100000"/>
              </a:lnSpc>
              <a:buFont typeface="Arial" panose="020B0604020202020204" pitchFamily="34" charset="0"/>
              <a:buChar char="•"/>
            </a:pPr>
            <a:endParaRPr lang="zh-CN" dirty="0">
              <a:solidFill>
                <a:schemeClr val="accent3"/>
              </a:solidFill>
              <a:cs typeface="Calibri"/>
            </a:endParaRPr>
          </a:p>
        </p:txBody>
      </p:sp>
      <p:sp>
        <p:nvSpPr>
          <p:cNvPr id="4" name="页脚占位符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zh-CN"/>
            </a:defPPr>
          </a:lstStyle>
          <a:p>
            <a:pPr rtl="0"/>
            <a:fld id="{294A09A9-5501-47C1-A89A-A340965A2BE2}" type="slidenum">
              <a:rPr lang="en-US" altLang="zh-CN" smtClean="0"/>
              <a:pPr rtl="0"/>
              <a:t>7</a:t>
            </a:fld>
            <a:endParaRPr lang="zh-CN" dirty="0"/>
          </a:p>
        </p:txBody>
      </p:sp>
    </p:spTree>
    <p:extLst>
      <p:ext uri="{BB962C8B-B14F-4D97-AF65-F5344CB8AC3E}">
        <p14:creationId xmlns:p14="http://schemas.microsoft.com/office/powerpoint/2010/main" val="52070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54157-869F-9BBE-CFCF-717129CA6907}"/>
              </a:ext>
            </a:extLst>
          </p:cNvPr>
          <p:cNvSpPr>
            <a:spLocks noGrp="1"/>
          </p:cNvSpPr>
          <p:nvPr>
            <p:ph type="title"/>
          </p:nvPr>
        </p:nvSpPr>
        <p:spPr>
          <a:xfrm>
            <a:off x="1748028" y="1643587"/>
            <a:ext cx="4484821" cy="1325880"/>
          </a:xfrm>
        </p:spPr>
        <p:txBody>
          <a:bodyPr rtlCol="0">
            <a:normAutofit fontScale="90000"/>
          </a:bodyPr>
          <a:lstStyle>
            <a:defPPr>
              <a:defRPr lang="zh-CN"/>
            </a:defPPr>
          </a:lstStyle>
          <a:p>
            <a:r>
              <a:rPr lang="en-US" altLang="zh-CN" sz="4400" dirty="0">
                <a:latin typeface="+mj-lt"/>
                <a:ea typeface="Microsoft YaHei UI" panose="02020502070401020303" pitchFamily="18" charset="0"/>
              </a:rPr>
              <a:t>P</a:t>
            </a:r>
            <a:r>
              <a:rPr lang="zh-CN" altLang="en-US" sz="4400" dirty="0">
                <a:latin typeface="+mj-lt"/>
                <a:ea typeface="Microsoft YaHei UI" panose="02020502070401020303" pitchFamily="18" charset="0"/>
              </a:rPr>
              <a:t>丨价格 </a:t>
            </a:r>
            <a:r>
              <a:rPr lang="en-US" altLang="zh-CN" sz="4400" dirty="0">
                <a:latin typeface="+mj-lt"/>
                <a:ea typeface="Microsoft YaHei UI" panose="02020502070401020303" pitchFamily="18" charset="0"/>
              </a:rPr>
              <a:t>Price</a:t>
            </a:r>
            <a:br>
              <a:rPr lang="zh-CN" altLang="zh-CN" sz="4400" dirty="0">
                <a:latin typeface="+mj-lt"/>
                <a:ea typeface="Microsoft YaHei UI" panose="02020502070401020303" pitchFamily="18" charset="0"/>
              </a:rPr>
            </a:br>
            <a:br>
              <a:rPr lang="en-US" altLang="zh-CN" dirty="0">
                <a:solidFill>
                  <a:schemeClr val="accent3"/>
                </a:solidFill>
                <a:latin typeface="Microsoft YaHei UI" panose="02020602080505020303" pitchFamily="18" charset="77"/>
                <a:ea typeface="Microsoft YaHei UI"/>
              </a:rPr>
            </a:br>
            <a:r>
              <a:rPr lang="zh-CN" dirty="0">
                <a:solidFill>
                  <a:schemeClr val="accent3"/>
                </a:solidFill>
              </a:rPr>
              <a:t> </a:t>
            </a:r>
            <a:endParaRPr lang="zh-CN" dirty="0"/>
          </a:p>
        </p:txBody>
      </p:sp>
      <p:sp>
        <p:nvSpPr>
          <p:cNvPr id="3" name="内容占位符 2">
            <a:extLst>
              <a:ext uri="{FF2B5EF4-FFF2-40B4-BE49-F238E27FC236}">
                <a16:creationId xmlns:a16="http://schemas.microsoft.com/office/drawing/2014/main" id="{DC9AC05D-560D-1665-8879-549C0B4EDE5C}"/>
              </a:ext>
            </a:extLst>
          </p:cNvPr>
          <p:cNvSpPr>
            <a:spLocks noGrp="1"/>
          </p:cNvSpPr>
          <p:nvPr>
            <p:ph idx="1"/>
          </p:nvPr>
        </p:nvSpPr>
        <p:spPr>
          <a:xfrm>
            <a:off x="2286000" y="2306527"/>
            <a:ext cx="3293706" cy="2697480"/>
          </a:xfrm>
        </p:spPr>
        <p:txBody>
          <a:bodyPr rtlCol="0"/>
          <a:lstStyle>
            <a:defPPr>
              <a:defRPr lang="zh-CN"/>
            </a:defPPr>
          </a:lstStyle>
          <a:p>
            <a:pPr marL="285750" indent="-285750" algn="just">
              <a:buFont typeface="Arial" panose="020B0604020202020204" pitchFamily="34" charset="0"/>
              <a:buChar char="•"/>
            </a:pPr>
            <a:r>
              <a:rPr lang="zh-CN" altLang="zh-CN" sz="1800" kern="100" dirty="0">
                <a:solidFill>
                  <a:srgbClr val="121212"/>
                </a:solidFill>
                <a:effectLst/>
                <a:latin typeface="等线" panose="02010600030101010101" pitchFamily="2" charset="-122"/>
                <a:ea typeface="微软雅黑" panose="020B0503020204020204" pitchFamily="34" charset="-122"/>
                <a:cs typeface="Times New Roman" panose="02020603050405020304" pitchFamily="18" charset="0"/>
              </a:rPr>
              <a:t>我们应该以合理偏低的价格售卖，以方便更快速的普及和加大软件的知名度，让各界更快地看到我们软件的优越之处。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rtl="0">
              <a:lnSpc>
                <a:spcPct val="100000"/>
              </a:lnSpc>
              <a:buFont typeface="Arial" panose="020B0604020202020204" pitchFamily="34" charset="0"/>
              <a:buChar char="•"/>
            </a:pPr>
            <a:endParaRPr lang="zh-CN" dirty="0">
              <a:solidFill>
                <a:schemeClr val="accent3"/>
              </a:solidFill>
              <a:cs typeface="Calibri"/>
            </a:endParaRPr>
          </a:p>
        </p:txBody>
      </p:sp>
      <p:sp>
        <p:nvSpPr>
          <p:cNvPr id="4" name="页脚占位符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zh-CN"/>
            </a:defPPr>
          </a:lstStyle>
          <a:p>
            <a:pPr rtl="0"/>
            <a:fld id="{294A09A9-5501-47C1-A89A-A340965A2BE2}" type="slidenum">
              <a:rPr lang="en-US" altLang="zh-CN" smtClean="0"/>
              <a:pPr rtl="0"/>
              <a:t>8</a:t>
            </a:fld>
            <a:endParaRPr lang="zh-CN" dirty="0"/>
          </a:p>
        </p:txBody>
      </p:sp>
      <p:sp>
        <p:nvSpPr>
          <p:cNvPr id="6" name="标题 1">
            <a:extLst>
              <a:ext uri="{FF2B5EF4-FFF2-40B4-BE49-F238E27FC236}">
                <a16:creationId xmlns:a16="http://schemas.microsoft.com/office/drawing/2014/main" id="{51CCA899-684B-EE8B-637A-9C2E8797D305}"/>
              </a:ext>
            </a:extLst>
          </p:cNvPr>
          <p:cNvSpPr txBox="1">
            <a:spLocks/>
          </p:cNvSpPr>
          <p:nvPr/>
        </p:nvSpPr>
        <p:spPr>
          <a:xfrm>
            <a:off x="5851804" y="1522289"/>
            <a:ext cx="4484821" cy="1325880"/>
          </a:xfrm>
          <a:prstGeom prst="rect">
            <a:avLst/>
          </a:prstGeom>
        </p:spPr>
        <p:txBody>
          <a:bodyPr vert="horz" lIns="91440" tIns="45720" rIns="91440" bIns="45720" rtlCol="0" anchor="ctr">
            <a:normAutofit fontScale="82500" lnSpcReduction="20000"/>
          </a:bodyPr>
          <a:lstStyle>
            <a:defPPr>
              <a:defRPr lang="zh-CN"/>
            </a:defPPr>
            <a:lvl1pPr algn="ctr" defTabSz="914400" rtl="0" eaLnBrk="1" latinLnBrk="0" hangingPunct="1">
              <a:lnSpc>
                <a:spcPct val="90000"/>
              </a:lnSpc>
              <a:spcBef>
                <a:spcPct val="0"/>
              </a:spcBef>
              <a:buNone/>
              <a:defRPr lang="zh-CN" sz="4400" kern="1200">
                <a:solidFill>
                  <a:schemeClr val="accent3"/>
                </a:solidFill>
                <a:latin typeface="Microsoft YaHei UI" panose="02020502070401020303" pitchFamily="18" charset="0"/>
                <a:ea typeface="Microsoft YaHei UI" panose="02020502070401020303" pitchFamily="18" charset="0"/>
                <a:cs typeface="+mj-cs"/>
              </a:defRPr>
            </a:lvl1pPr>
          </a:lstStyle>
          <a:p>
            <a:r>
              <a:rPr lang="en-US" altLang="zh-CN" dirty="0">
                <a:latin typeface="+mj-lt"/>
              </a:rPr>
              <a:t>P</a:t>
            </a:r>
            <a:r>
              <a:rPr lang="zh-CN" altLang="en-US" dirty="0">
                <a:latin typeface="+mj-lt"/>
              </a:rPr>
              <a:t>丨渠道 </a:t>
            </a:r>
            <a:r>
              <a:rPr lang="en-US" altLang="zh-CN" dirty="0">
                <a:latin typeface="+mj-lt"/>
              </a:rPr>
              <a:t>Place</a:t>
            </a:r>
            <a:br>
              <a:rPr lang="en-US" altLang="zh-CN" dirty="0">
                <a:latin typeface="+mj-lt"/>
              </a:rPr>
            </a:br>
            <a:br>
              <a:rPr lang="en-US" altLang="zh-CN" dirty="0">
                <a:latin typeface="Microsoft YaHei UI" panose="02020602080505020303" pitchFamily="18" charset="77"/>
                <a:ea typeface="Microsoft YaHei UI"/>
              </a:rPr>
            </a:br>
            <a:r>
              <a:rPr lang="en-US" dirty="0"/>
              <a:t> </a:t>
            </a:r>
          </a:p>
        </p:txBody>
      </p:sp>
      <p:sp>
        <p:nvSpPr>
          <p:cNvPr id="7" name="内容占位符 2">
            <a:extLst>
              <a:ext uri="{FF2B5EF4-FFF2-40B4-BE49-F238E27FC236}">
                <a16:creationId xmlns:a16="http://schemas.microsoft.com/office/drawing/2014/main" id="{D6E56D0A-E26F-A3EF-0186-B0E8BD95C366}"/>
              </a:ext>
            </a:extLst>
          </p:cNvPr>
          <p:cNvSpPr txBox="1">
            <a:spLocks/>
          </p:cNvSpPr>
          <p:nvPr/>
        </p:nvSpPr>
        <p:spPr>
          <a:xfrm>
            <a:off x="6232849" y="2306527"/>
            <a:ext cx="3889264" cy="2697480"/>
          </a:xfrm>
          <a:prstGeom prst="rect">
            <a:avLst/>
          </a:prstGeom>
        </p:spPr>
        <p:txBody>
          <a:bodyPr vert="horz" lIns="91440" tIns="45720" rIns="91440" bIns="45720" rtlCol="0">
            <a:normAutofit/>
          </a:bodyPr>
          <a:lstStyle>
            <a:defPPr>
              <a:defRPr lang="zh-CN"/>
            </a:defPPr>
            <a:lvl1pPr marL="0" indent="0" algn="ctr" defTabSz="914400" rtl="0" eaLnBrk="1" latinLnBrk="0" hangingPunct="1">
              <a:lnSpc>
                <a:spcPct val="100000"/>
              </a:lnSpc>
              <a:spcBef>
                <a:spcPts val="1000"/>
              </a:spcBef>
              <a:buClr>
                <a:srgbClr val="73292A"/>
              </a:buClr>
              <a:buFont typeface="Arial" panose="020B0604020202020204" pitchFamily="34" charset="0"/>
              <a:buNone/>
              <a:defRPr lang="zh-CN" sz="2000" kern="1200">
                <a:solidFill>
                  <a:schemeClr val="accent3"/>
                </a:solidFill>
                <a:latin typeface="Microsoft YaHei UI Light" panose="020F0302020204030204" pitchFamily="34" charset="0"/>
                <a:ea typeface="Microsoft YaHei UI Light"/>
                <a:cs typeface="Gill Sans Nova Light" panose="020F0302020204030204" pitchFamily="34" charset="0"/>
              </a:defRPr>
            </a:lvl1pPr>
            <a:lvl2pPr marL="685800" indent="-228600" algn="ctr" defTabSz="914400" rtl="0" eaLnBrk="1" latinLnBrk="0" hangingPunct="1">
              <a:lnSpc>
                <a:spcPct val="100000"/>
              </a:lnSpc>
              <a:spcBef>
                <a:spcPts val="500"/>
              </a:spcBef>
              <a:buClr>
                <a:srgbClr val="73292A"/>
              </a:buClr>
              <a:buFont typeface="Arial" panose="020B0604020202020204" pitchFamily="34" charset="0"/>
              <a:buChar char="•"/>
              <a:defRPr lang="zh-CN" sz="1800" kern="1200">
                <a:solidFill>
                  <a:schemeClr val="accent3"/>
                </a:solidFill>
                <a:latin typeface="Microsoft YaHei UI Light" panose="020F0302020204030204" pitchFamily="34" charset="0"/>
                <a:ea typeface="Microsoft YaHei UI Light"/>
                <a:cs typeface="Gill Sans Nova Light" panose="020F0302020204030204" pitchFamily="34" charset="0"/>
              </a:defRPr>
            </a:lvl2pPr>
            <a:lvl3pPr marL="1143000" indent="-228600" algn="ctr" defTabSz="914400" rtl="0" eaLnBrk="1" latinLnBrk="0" hangingPunct="1">
              <a:lnSpc>
                <a:spcPct val="90000"/>
              </a:lnSpc>
              <a:spcBef>
                <a:spcPts val="500"/>
              </a:spcBef>
              <a:buClr>
                <a:srgbClr val="73292A"/>
              </a:buClr>
              <a:buFont typeface="Arial" panose="020B0604020202020204" pitchFamily="34" charset="0"/>
              <a:buChar char="•"/>
              <a:defRPr lang="zh-CN" sz="1600" kern="1200">
                <a:solidFill>
                  <a:schemeClr val="accent3"/>
                </a:solidFill>
                <a:latin typeface="Microsoft YaHei UI Light" panose="020F0302020204030204" pitchFamily="34" charset="0"/>
                <a:ea typeface="Microsoft YaHei UI Light"/>
                <a:cs typeface="Gill Sans Nova Light" panose="020F0302020204030204" pitchFamily="34" charset="0"/>
              </a:defRPr>
            </a:lvl3pPr>
            <a:lvl4pPr marL="1600200" indent="-228600" algn="ctr" defTabSz="914400" rtl="0" eaLnBrk="1" latinLnBrk="0" hangingPunct="1">
              <a:lnSpc>
                <a:spcPct val="90000"/>
              </a:lnSpc>
              <a:spcBef>
                <a:spcPts val="500"/>
              </a:spcBef>
              <a:buClr>
                <a:srgbClr val="73292A"/>
              </a:buClr>
              <a:buFont typeface="Arial" panose="020B0604020202020204" pitchFamily="34" charset="0"/>
              <a:buChar char="•"/>
              <a:defRPr lang="zh-CN" sz="1400" kern="1200">
                <a:solidFill>
                  <a:schemeClr val="accent3"/>
                </a:solidFill>
                <a:latin typeface="Microsoft YaHei UI Light" panose="020F0302020204030204" pitchFamily="34" charset="0"/>
                <a:ea typeface="Microsoft YaHei UI Light"/>
                <a:cs typeface="Gill Sans Nova Light" panose="020F0302020204030204" pitchFamily="34" charset="0"/>
              </a:defRPr>
            </a:lvl4pPr>
            <a:lvl5pPr marL="2057400" indent="-228600" algn="ctr" defTabSz="914400" rtl="0" eaLnBrk="1" latinLnBrk="0" hangingPunct="1">
              <a:lnSpc>
                <a:spcPct val="90000"/>
              </a:lnSpc>
              <a:spcBef>
                <a:spcPts val="500"/>
              </a:spcBef>
              <a:buClr>
                <a:srgbClr val="73292A"/>
              </a:buClr>
              <a:buFont typeface="Arial" panose="020B0604020202020204" pitchFamily="34" charset="0"/>
              <a:buChar char="•"/>
              <a:defRPr lang="zh-CN" sz="1400" kern="1200">
                <a:solidFill>
                  <a:schemeClr val="accent3"/>
                </a:solidFill>
                <a:latin typeface="Microsoft YaHei UI Light" panose="020F0302020204030204" pitchFamily="34" charset="0"/>
                <a:ea typeface="Microsoft YaHei UI Light"/>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ea"/>
                <a:ea typeface="+mn-ea"/>
                <a:cs typeface="+mn-cs"/>
              </a:defRPr>
            </a:lvl9pPr>
          </a:lstStyle>
          <a:p>
            <a:pPr marL="285750" indent="-285750" algn="just">
              <a:buFont typeface="Arial" panose="020B0604020202020204" pitchFamily="34" charset="0"/>
              <a:buChar char="•"/>
            </a:pPr>
            <a:r>
              <a:rPr lang="zh-CN" altLang="zh-CN" sz="1800" b="1" kern="100" dirty="0">
                <a:solidFill>
                  <a:srgbClr val="121212"/>
                </a:solidFill>
                <a:effectLst/>
                <a:latin typeface="华文细黑" panose="02010600040101010101" pitchFamily="2" charset="-122"/>
                <a:ea typeface="华文细黑" panose="02010600040101010101" pitchFamily="2" charset="-122"/>
                <a:cs typeface="Times New Roman" panose="02020603050405020304" pitchFamily="18" charset="0"/>
              </a:rPr>
              <a:t>将在各大图书馆和电子书网站实装试行，或者会在微信公众号和小程序给用户提供试用的服务，以助于大众更快的了解软件的操作流程。</a:t>
            </a:r>
            <a:endParaRPr lang="zh-CN" altLang="zh-CN" sz="1800" kern="100" dirty="0">
              <a:effectLst/>
              <a:latin typeface="华文细黑" panose="02010600040101010101" pitchFamily="2" charset="-122"/>
              <a:ea typeface="华文细黑" panose="02010600040101010101" pitchFamily="2" charset="-122"/>
              <a:cs typeface="Times New Roman" panose="02020603050405020304" pitchFamily="18" charset="0"/>
            </a:endParaRPr>
          </a:p>
          <a:p>
            <a:pPr marL="342900" indent="-342900">
              <a:buFont typeface="Arial" panose="020B0604020202020204" pitchFamily="34" charset="0"/>
              <a:buChar char="•"/>
            </a:pPr>
            <a:endParaRPr lang="zh-CN" altLang="en-US" dirty="0">
              <a:cs typeface="Calibri"/>
            </a:endParaRPr>
          </a:p>
        </p:txBody>
      </p:sp>
    </p:spTree>
    <p:extLst>
      <p:ext uri="{BB962C8B-B14F-4D97-AF65-F5344CB8AC3E}">
        <p14:creationId xmlns:p14="http://schemas.microsoft.com/office/powerpoint/2010/main" val="309086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54157-869F-9BBE-CFCF-717129CA6907}"/>
              </a:ext>
            </a:extLst>
          </p:cNvPr>
          <p:cNvSpPr>
            <a:spLocks noGrp="1"/>
          </p:cNvSpPr>
          <p:nvPr>
            <p:ph type="title"/>
          </p:nvPr>
        </p:nvSpPr>
        <p:spPr>
          <a:xfrm>
            <a:off x="2027947" y="1643587"/>
            <a:ext cx="8695944" cy="1325880"/>
          </a:xfrm>
        </p:spPr>
        <p:txBody>
          <a:bodyPr rtlCol="0">
            <a:normAutofit fontScale="90000"/>
          </a:bodyPr>
          <a:lstStyle>
            <a:defPPr>
              <a:defRPr lang="zh-CN"/>
            </a:defPPr>
          </a:lstStyle>
          <a:p>
            <a:pPr rtl="0"/>
            <a:r>
              <a:rPr lang="en-US" altLang="zh-CN" dirty="0">
                <a:solidFill>
                  <a:schemeClr val="accent3"/>
                </a:solidFill>
                <a:latin typeface="Microsoft YaHei UI" panose="02020602080505020303" pitchFamily="18" charset="77"/>
                <a:ea typeface="Microsoft YaHei UI"/>
              </a:rPr>
              <a:t>P</a:t>
            </a:r>
            <a:r>
              <a:rPr lang="zh-CN" altLang="en-US" dirty="0">
                <a:solidFill>
                  <a:schemeClr val="accent3"/>
                </a:solidFill>
                <a:latin typeface="Microsoft YaHei UI" panose="02020602080505020303" pitchFamily="18" charset="77"/>
                <a:ea typeface="Microsoft YaHei UI"/>
              </a:rPr>
              <a:t>丨促销</a:t>
            </a:r>
            <a:r>
              <a:rPr lang="en-US" altLang="zh-CN" dirty="0">
                <a:solidFill>
                  <a:schemeClr val="accent3"/>
                </a:solidFill>
                <a:latin typeface="Microsoft YaHei UI" panose="02020602080505020303" pitchFamily="18" charset="77"/>
                <a:ea typeface="Microsoft YaHei UI"/>
              </a:rPr>
              <a:t>/</a:t>
            </a:r>
            <a:r>
              <a:rPr lang="zh-CN" altLang="en-US" dirty="0">
                <a:solidFill>
                  <a:schemeClr val="accent3"/>
                </a:solidFill>
                <a:latin typeface="Microsoft YaHei UI" panose="02020602080505020303" pitchFamily="18" charset="77"/>
                <a:ea typeface="Microsoft YaHei UI"/>
              </a:rPr>
              <a:t>推广战略</a:t>
            </a:r>
            <a:r>
              <a:rPr lang="en-US" altLang="zh-CN" dirty="0">
                <a:solidFill>
                  <a:schemeClr val="accent3"/>
                </a:solidFill>
                <a:latin typeface="Microsoft YaHei UI" panose="02020602080505020303" pitchFamily="18" charset="77"/>
                <a:ea typeface="Microsoft YaHei UI"/>
              </a:rPr>
              <a:t>promotion</a:t>
            </a:r>
            <a:br>
              <a:rPr lang="en-US" altLang="zh-CN" dirty="0">
                <a:solidFill>
                  <a:schemeClr val="accent3"/>
                </a:solidFill>
                <a:latin typeface="Microsoft YaHei UI" panose="02020602080505020303" pitchFamily="18" charset="77"/>
                <a:ea typeface="Microsoft YaHei UI"/>
              </a:rPr>
            </a:br>
            <a:br>
              <a:rPr lang="en-US" altLang="zh-CN" dirty="0">
                <a:solidFill>
                  <a:schemeClr val="accent3"/>
                </a:solidFill>
                <a:latin typeface="Microsoft YaHei UI" panose="02020602080505020303" pitchFamily="18" charset="77"/>
                <a:ea typeface="Microsoft YaHei UI"/>
              </a:rPr>
            </a:br>
            <a:r>
              <a:rPr lang="zh-CN" dirty="0">
                <a:solidFill>
                  <a:schemeClr val="accent3"/>
                </a:solidFill>
              </a:rPr>
              <a:t> </a:t>
            </a:r>
            <a:endParaRPr lang="zh-CN" dirty="0"/>
          </a:p>
        </p:txBody>
      </p:sp>
      <p:sp>
        <p:nvSpPr>
          <p:cNvPr id="3" name="内容占位符 2">
            <a:extLst>
              <a:ext uri="{FF2B5EF4-FFF2-40B4-BE49-F238E27FC236}">
                <a16:creationId xmlns:a16="http://schemas.microsoft.com/office/drawing/2014/main" id="{DC9AC05D-560D-1665-8879-549C0B4EDE5C}"/>
              </a:ext>
            </a:extLst>
          </p:cNvPr>
          <p:cNvSpPr>
            <a:spLocks noGrp="1"/>
          </p:cNvSpPr>
          <p:nvPr>
            <p:ph idx="1"/>
          </p:nvPr>
        </p:nvSpPr>
        <p:spPr>
          <a:xfrm>
            <a:off x="2351314" y="2516933"/>
            <a:ext cx="7744968" cy="2697480"/>
          </a:xfrm>
        </p:spPr>
        <p:txBody>
          <a:bodyPr rtlCol="0"/>
          <a:lstStyle>
            <a:defPPr>
              <a:defRPr lang="zh-CN"/>
            </a:defPPr>
          </a:lstStyle>
          <a:p>
            <a:pPr marL="342900" indent="-342900" algn="l" rtl="0">
              <a:lnSpc>
                <a:spcPct val="100000"/>
              </a:lnSpc>
              <a:buFont typeface="Arial" panose="020B0604020202020204" pitchFamily="34" charset="0"/>
              <a:buChar char="•"/>
            </a:pPr>
            <a:r>
              <a:rPr lang="zh-CN" altLang="en-US" sz="2000" dirty="0">
                <a:solidFill>
                  <a:schemeClr val="accent3"/>
                </a:solidFill>
                <a:latin typeface="Microsoft YaHei UI Light" panose="020B0302020104020203" pitchFamily="34" charset="0"/>
                <a:ea typeface="Microsoft YaHei UI Light"/>
                <a:cs typeface="Gill Sans Light" panose="020B0302020104020203" pitchFamily="34" charset="-79"/>
              </a:rPr>
              <a:t>我们将使用老用户推荐新用户获得免费使用时长的机制帮助我们进行推广与宣传，进行宣发的博主也可以分发一部分体验码让想了解的用户提前试用到我们的服务。</a:t>
            </a:r>
          </a:p>
          <a:p>
            <a:pPr marL="342900" indent="-342900" rtl="0">
              <a:lnSpc>
                <a:spcPct val="100000"/>
              </a:lnSpc>
              <a:buFont typeface="Arial" panose="020B0604020202020204" pitchFamily="34" charset="0"/>
              <a:buChar char="•"/>
            </a:pPr>
            <a:endParaRPr lang="zh-CN" dirty="0">
              <a:solidFill>
                <a:schemeClr val="accent3"/>
              </a:solidFill>
              <a:cs typeface="Calibri"/>
            </a:endParaRPr>
          </a:p>
        </p:txBody>
      </p:sp>
      <p:sp>
        <p:nvSpPr>
          <p:cNvPr id="4" name="页脚占位符 3">
            <a:extLst>
              <a:ext uri="{FF2B5EF4-FFF2-40B4-BE49-F238E27FC236}">
                <a16:creationId xmlns:a16="http://schemas.microsoft.com/office/drawing/2014/main" id="{8EF088D1-E89A-FD55-EB44-49411774536D}"/>
              </a:ext>
            </a:extLst>
          </p:cNvPr>
          <p:cNvSpPr>
            <a:spLocks noGrp="1"/>
          </p:cNvSpPr>
          <p:nvPr>
            <p:ph type="ftr" sz="quarter" idx="10"/>
          </p:nvPr>
        </p:nvSpPr>
        <p:spPr/>
        <p:txBody>
          <a:bodyPr rtlCol="0"/>
          <a:lstStyle>
            <a:defPPr>
              <a:defRPr lang="zh-CN"/>
            </a:defPPr>
          </a:lstStyle>
          <a:p>
            <a:pPr rtl="0"/>
            <a:r>
              <a:rPr lang="zh-CN"/>
              <a:t>演示文稿标题</a:t>
            </a:r>
            <a:endParaRPr lang="zh-CN" dirty="0"/>
          </a:p>
        </p:txBody>
      </p:sp>
      <p:sp>
        <p:nvSpPr>
          <p:cNvPr id="5" name="灯片编号占位符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rtlCol="0"/>
          <a:lstStyle>
            <a:defPPr>
              <a:defRPr lang="zh-CN"/>
            </a:defPPr>
          </a:lstStyle>
          <a:p>
            <a:pPr rtl="0"/>
            <a:fld id="{294A09A9-5501-47C1-A89A-A340965A2BE2}" type="slidenum">
              <a:rPr lang="en-US" altLang="zh-CN" smtClean="0"/>
              <a:pPr rtl="0"/>
              <a:t>9</a:t>
            </a:fld>
            <a:endParaRPr lang="zh-CN" dirty="0"/>
          </a:p>
        </p:txBody>
      </p:sp>
    </p:spTree>
    <p:extLst>
      <p:ext uri="{BB962C8B-B14F-4D97-AF65-F5344CB8AC3E}">
        <p14:creationId xmlns:p14="http://schemas.microsoft.com/office/powerpoint/2010/main" val="2115595845"/>
      </p:ext>
    </p:extLst>
  </p:cSld>
  <p:clrMapOvr>
    <a:masterClrMapping/>
  </p:clrMapOvr>
</p:sld>
</file>

<file path=ppt/theme/theme1.xml><?xml version="1.0" encoding="utf-8"?>
<a:theme xmlns:a="http://schemas.openxmlformats.org/drawingml/2006/main" name="Office 主题">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Microsoft YaHei UI"/>
        <a:ea typeface="Microsoft YaHei UI"/>
        <a:cs typeface=""/>
      </a:majorFont>
      <a:minorFont>
        <a:latin typeface="Microsoft YaHei UI Light"/>
        <a:ea typeface="Microsoft YaHei U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55_TF56410444_Win32" id="{A4D9143D-2DD8-4C57-9D80-ED5B7B13DA5D}" vid="{0CBF3EE4-A473-447D-B4ED-E95D27661F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
        <a:font script="Jpan" typeface="游ゴシック Light"/>
        <a:font script="Hang" typeface="맑은 고딕"/>
        <a:font script="Hans" typeface="Microsoft YaHei UI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
        <a:font script="Jpan" typeface="游ゴシック"/>
        <a:font script="Hang" typeface="맑은 고딕"/>
        <a:font script="Hans" typeface="Microsoft YaHei UI"/>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{49122E29-3E08-4800-9267-1D222E77342A}tf56410444_win32</Template>
  <TotalTime>120</TotalTime>
  <Words>759</Words>
  <Application>Microsoft Office PowerPoint</Application>
  <PresentationFormat>宽屏</PresentationFormat>
  <Paragraphs>86</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Microsoft YaHei UI</vt:lpstr>
      <vt:lpstr>Microsoft YaHei UI Light</vt:lpstr>
      <vt:lpstr>等线</vt:lpstr>
      <vt:lpstr>华文细黑</vt:lpstr>
      <vt:lpstr>Arial</vt:lpstr>
      <vt:lpstr>Office 主题</vt:lpstr>
      <vt:lpstr>Team-5 何锘民＆李仁希</vt:lpstr>
      <vt:lpstr>Cool-library</vt:lpstr>
      <vt:lpstr>reference</vt:lpstr>
      <vt:lpstr>市场分析</vt:lpstr>
      <vt:lpstr>市场分析</vt:lpstr>
      <vt:lpstr>营销计划（4P理论）</vt:lpstr>
      <vt:lpstr>P丨产品Product  </vt:lpstr>
      <vt:lpstr>P丨价格 Price   </vt:lpstr>
      <vt:lpstr>P丨促销/推广战略promotion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Team-5</dc:title>
  <dc:creator>xi li</dc:creator>
  <cp:lastModifiedBy>xi li</cp:lastModifiedBy>
  <cp:revision>5</cp:revision>
  <dcterms:created xsi:type="dcterms:W3CDTF">2023-03-29T08:18:06Z</dcterms:created>
  <dcterms:modified xsi:type="dcterms:W3CDTF">2023-03-29T11:27:28Z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